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FB96-90C5-4B22-BAD9-20D595AB1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DBD937-CF81-43DB-876A-924BF6F85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A35C7-FD3A-4B8C-A123-AD1AE986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D5BCE-B475-4720-A4DA-B6E1506B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30378-BB16-4A4A-A506-243DC5C2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4BF3C-44FC-429D-BB3F-B5CC2DD4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97EB9B-EFAF-44B3-ADD5-EB96B00C8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55839E-C7B6-469E-8EBC-8B91B763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D323E-777E-4AC2-A963-68FE1D23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646EF9-6D55-4D10-BD0A-DB0EBFBD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1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832DCB-75DB-4323-8342-8F38DF8FB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A8A8BF-DEBA-45EB-84E5-86E25260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C22D1-D84C-47ED-A6BA-1BDD335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688217-3C5B-47C1-8146-3D732BB8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BAF39-82BE-4AFD-99C6-8AFD33DA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55299-7E17-4DBE-99BD-4AA68B0D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A81A3-8341-4FF9-BD8C-E9E1067D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8FAC2-B12E-4A94-B106-5A2FE5FD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8BC92-1E6E-4FE8-BFBF-589592AC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D79686-B1B1-453B-A14A-9B88CF07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FB3BE-F436-4F53-A081-27A73DC7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0CF00E-0B57-40F8-85E2-A4871CEC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5D8FC5-4B29-4BC3-89BB-63C308DE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82588C-E0B7-4F3E-A4F8-6D5BE18A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211E8-9921-4917-A725-D2B73B72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FEC2C-9286-4A11-8B2E-A7CB6EA3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7B628-8D25-4F20-AB15-23721306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02F1B6-DCB7-48CD-87FB-1DBA8A8A8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EB19B-14FF-4ABC-98F9-937BF9BB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9DA017-26E7-4CC1-8E35-AB8EE44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100229-1FD3-40C0-BFCB-8688F6EE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63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EEEA7-4F89-4D1F-A738-8B0FB86A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F29BDB-FF5B-4920-BE1C-F6204E89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CBD0A-80BF-46E1-81D2-1276BEE82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D56117-0469-4BC2-9A1A-99D11B7D5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1550B2-BBA5-4E39-A3A8-6EC330279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1F388C-8A24-477C-9357-BF25488E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04270F-B46A-4C37-8327-C57D7AFD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FD1CBF-3231-40ED-ABB0-DECDE9E6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A5833-EC0A-47B8-8A4D-324FF920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8951DA-D7AC-4E51-9AFA-D6D53370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1266C0-27C8-4670-AB9E-53653B14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042FE6-E6DD-41A8-A591-414D88C7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6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4439E0-2C6D-4399-888C-1483E568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7C254E-0844-4C0B-B041-D91CD45A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CE74F2-0A8A-443B-B0AB-319F7668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9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9C285-0745-43BE-B2D6-7D5BCDD5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8685A9-F5A3-45D2-9C48-7A16B9F0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73C493-693E-469B-A93C-8D617EFE6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7FDFCC-F506-4C95-8DDB-0E511BB0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F64E82-027E-4BEA-A5E5-6BB23FEA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D34157-DE58-4E1C-A0F6-8403431C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5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1586F-2924-49E3-8C21-6E5B0A33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2EBBB7-3B34-458C-93A3-55DC6B982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6B120-B91A-43FB-B91F-04A1F0A89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D4DC22-6617-42A4-AFDE-CFC8C4EA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A3C42C-0A40-45DA-958D-CEC9EE2A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9C75B3-3E24-499D-A027-00E65C23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6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77D0F-3288-416F-ACA3-21356616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818D17-F596-48BF-8D95-5B940A1E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31FA8-A0E7-4472-8471-1BF31D8FC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D8F41-489F-4D2E-BBBD-00551691F7C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96C190-BD95-4FD5-89B6-BE413F74A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4906EF-A488-476B-94F3-77652DCF5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7B-C32B-4CD0-B1C8-C52F8D202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7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27BB48-10EC-4E5A-A3F7-0D6F06E0B257}"/>
              </a:ext>
            </a:extLst>
          </p:cNvPr>
          <p:cNvSpPr txBox="1"/>
          <p:nvPr/>
        </p:nvSpPr>
        <p:spPr>
          <a:xfrm>
            <a:off x="152400" y="170934"/>
            <a:ext cx="9163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3.18: Решить уравнение на множестве комплексных чисел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2C95D-30F2-4EFD-B2C9-23840C47593D}"/>
              </a:ext>
            </a:extLst>
          </p:cNvPr>
          <p:cNvSpPr txBox="1"/>
          <p:nvPr/>
        </p:nvSpPr>
        <p:spPr>
          <a:xfrm>
            <a:off x="3867150" y="600610"/>
            <a:ext cx="3346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+ 4x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+ 8 = 0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904450-4C97-4364-A0D7-92FCEA9A5416}"/>
                  </a:ext>
                </a:extLst>
              </p:cNvPr>
              <p:cNvSpPr txBox="1"/>
              <p:nvPr/>
            </p:nvSpPr>
            <p:spPr>
              <a:xfrm>
                <a:off x="488950" y="1922681"/>
                <a:ext cx="9658350" cy="4655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x</a:t>
                </a:r>
                <a:r>
                  <a:rPr lang="en-US" sz="1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уравнение примет вид: 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+ 4y + 8 = 0</a:t>
                </a:r>
              </a:p>
              <a:p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 решим это квадратное уравнение. Воспользуемся формулой дискриминант:</a:t>
                </a: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моем уравнении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1, b = 4, c = 8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подставим значения и получим.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 smtClean="0">
                              <a:latin typeface="Cambria Math" panose="02040503050406030204" pitchFamily="18" charset="0"/>
                            </a:rPr>
                            <m:t>−4±</m:t>
                          </m:r>
                          <m:rad>
                            <m:radPr>
                              <m:degHide m:val="on"/>
                              <m:ctrlPr>
                                <a:rPr lang="ru-RU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1200" i="1" smtClean="0">
                                  <a:latin typeface="Cambria Math" panose="02040503050406030204" pitchFamily="18" charset="0"/>
                                </a:rPr>
                                <m:t>16−4⋅1⋅8</m:t>
                              </m:r>
                            </m:e>
                          </m:rad>
                        </m:num>
                        <m:den>
                          <m:r>
                            <a:rPr lang="ru-RU" sz="1200" i="1" smtClean="0">
                              <a:latin typeface="Cambria Math" panose="02040503050406030204" pitchFamily="18" charset="0"/>
                            </a:rPr>
                            <m:t>2⋅1</m:t>
                          </m:r>
                        </m:den>
                      </m:f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 smtClean="0">
                              <a:latin typeface="Cambria Math" panose="02040503050406030204" pitchFamily="18" charset="0"/>
                            </a:rPr>
                            <m:t>−4±</m:t>
                          </m:r>
                          <m:rad>
                            <m:radPr>
                              <m:degHide m:val="on"/>
                              <m:ctrlPr>
                                <a:rPr lang="ru-RU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1200" i="1" smtClean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e>
                          </m:rad>
                        </m:num>
                        <m:den>
                          <m:r>
                            <a:rPr lang="ru-RU" sz="1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как подкоренное выражение отрицательное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действительных корней нет, мы получаем комплексные корни: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smtClean="0">
                          <a:latin typeface="Cambria Math" panose="02040503050406030204" pitchFamily="18" charset="0"/>
                        </a:rPr>
                        <m:t>4=</m:t>
                      </m:r>
                      <m:f>
                        <m:fPr>
                          <m:ctrlPr>
                            <a:rPr lang="ru-RU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 smtClean="0">
                              <a:latin typeface="Cambria Math" panose="02040503050406030204" pitchFamily="18" charset="0"/>
                            </a:rPr>
                            <m:t>−4±4ⅈ</m:t>
                          </m:r>
                        </m:num>
                        <m:den>
                          <m:r>
                            <a:rPr lang="ru-RU" sz="1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ru-RU" sz="1200" i="1" smtClean="0"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sz="120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120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2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</a:endParaRPr>
              </a:p>
              <a:p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 подставим обратно значение в выражение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x</a:t>
                </a:r>
                <a:r>
                  <a:rPr lang="en-US" sz="1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12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0" dirty="0" smtClean="0">
                        <a:latin typeface="Cambria Math" panose="02040503050406030204" pitchFamily="18" charset="0"/>
                      </a:rPr>
                      <m:t>2±2ⅈ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уравнение имеет два комплексных корня:</a:t>
                </a: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20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ru-RU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1200" i="1" smtClean="0">
                              <a:latin typeface="Cambria Math" panose="02040503050406030204" pitchFamily="18" charset="0"/>
                            </a:rPr>
                            <m:t>−2±2</m:t>
                          </m:r>
                          <m:r>
                            <a:rPr lang="ru-RU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904450-4C97-4364-A0D7-92FCEA9A5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1922681"/>
                <a:ext cx="9658350" cy="4655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2D60F1A-8E32-4B85-B21F-3FA062326F63}"/>
              </a:ext>
            </a:extLst>
          </p:cNvPr>
          <p:cNvSpPr txBox="1"/>
          <p:nvPr/>
        </p:nvSpPr>
        <p:spPr>
          <a:xfrm>
            <a:off x="488950" y="1323201"/>
            <a:ext cx="9658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решить уравнение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+ 4x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+ 8 = 0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множестве комплексных чисел, давайте введем замену, чтобы привести его к квадратному уравнению относительно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7BDB44-ED6D-4D81-BDC6-A1BE52E284C6}"/>
                  </a:ext>
                </a:extLst>
              </p:cNvPr>
              <p:cNvSpPr txBox="1"/>
              <p:nvPr/>
            </p:nvSpPr>
            <p:spPr>
              <a:xfrm>
                <a:off x="6521450" y="6260030"/>
                <a:ext cx="6096000" cy="670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−2+2</m:t>
                        </m:r>
                      </m:e>
                    </m:rad>
                    <m:r>
                      <a:rPr lang="ru-RU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−2+2</m:t>
                        </m:r>
                      </m:e>
                    </m:rad>
                    <m:r>
                      <a:rPr lang="ru-RU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ru-RU" i="1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ru-RU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7BDB44-ED6D-4D81-BDC6-A1BE52E2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50" y="6260030"/>
                <a:ext cx="6096000" cy="670120"/>
              </a:xfrm>
              <a:prstGeom prst="rect">
                <a:avLst/>
              </a:prstGeom>
              <a:blipFill>
                <a:blip r:embed="rId3"/>
                <a:stretch>
                  <a:fillRect l="-900" t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708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164</Words>
  <Application>Microsoft Office PowerPoint</Application>
  <PresentationFormat>Широкоэкранный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2023-12-14T10:50:55Z</dcterms:created>
  <dcterms:modified xsi:type="dcterms:W3CDTF">2023-12-14T11:30:44Z</dcterms:modified>
</cp:coreProperties>
</file>