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367C0D-FFD1-0B28-C224-0774B048DD2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A0AC80-8B69-4FD1-9F87-5D28DB29C6E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6D8A79-7E60-4799-D3FC-12CCD0DD656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A3FDEE-DEF5-CA3E-6FCF-E5E563DACFA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C5EE23-725D-D87C-D72E-388EC20B28E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Human Machine Interaction</a:t>
            </a:r>
            <a:br>
              <a:rPr lang="en-US"/>
            </a:br>
            <a:r>
              <a:rPr lang="en-US"/>
              <a:t>Final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Group 2</a:t>
            </a:r>
            <a:endParaRPr lang="en-US"/>
          </a:p>
          <a:p>
            <a:pPr>
              <a:defRPr/>
            </a:pPr>
            <a:r>
              <a:rPr lang="en-US"/>
              <a:t>Abu Hurayra Asif Khan</a:t>
            </a:r>
            <a:endParaRPr lang="en-US"/>
          </a:p>
          <a:p>
            <a:pPr>
              <a:defRPr/>
            </a:pPr>
            <a:r>
              <a:rPr lang="en-US"/>
              <a:t>Tobias Tefke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61283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80445" y="5365617"/>
            <a:ext cx="758793" cy="758793"/>
          </a:xfrm>
          <a:prstGeom prst="rect">
            <a:avLst/>
          </a:prstGeom>
        </p:spPr>
      </p:pic>
      <p:sp>
        <p:nvSpPr>
          <p:cNvPr id="1760091814" name="Title 1"/>
          <p:cNvSpPr>
            <a:spLocks noGrp="1"/>
          </p:cNvSpPr>
          <p:nvPr>
            <p:ph type="title"/>
          </p:nvPr>
        </p:nvSpPr>
        <p:spPr bwMode="auto">
          <a:xfrm>
            <a:off x="838198" y="10054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System Architecture</a:t>
            </a:r>
            <a:endParaRPr/>
          </a:p>
        </p:txBody>
      </p:sp>
      <p:pic>
        <p:nvPicPr>
          <p:cNvPr id="20460217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3523487" y="1622160"/>
            <a:ext cx="1835678" cy="1835678"/>
          </a:xfrm>
          <a:prstGeom prst="rect">
            <a:avLst/>
          </a:prstGeom>
        </p:spPr>
      </p:pic>
      <p:pic>
        <p:nvPicPr>
          <p:cNvPr id="162518763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151896" y="2539999"/>
            <a:ext cx="997809" cy="1140354"/>
          </a:xfrm>
          <a:prstGeom prst="rect">
            <a:avLst/>
          </a:prstGeom>
        </p:spPr>
      </p:pic>
      <p:pic>
        <p:nvPicPr>
          <p:cNvPr id="1539376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3095" y="4462462"/>
            <a:ext cx="1568184" cy="1568184"/>
          </a:xfrm>
          <a:prstGeom prst="rect">
            <a:avLst/>
          </a:prstGeom>
        </p:spPr>
      </p:pic>
      <p:sp>
        <p:nvSpPr>
          <p:cNvPr id="1698168252" name=""/>
          <p:cNvSpPr/>
          <p:nvPr/>
        </p:nvSpPr>
        <p:spPr bwMode="auto">
          <a:xfrm flipH="0" flipV="0">
            <a:off x="610790" y="1546754"/>
            <a:ext cx="2315103" cy="463020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112050" name=""/>
          <p:cNvSpPr/>
          <p:nvPr/>
        </p:nvSpPr>
        <p:spPr bwMode="auto">
          <a:xfrm flipH="0" flipV="0">
            <a:off x="1240697" y="3796770"/>
            <a:ext cx="820208" cy="58208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523592" name=""/>
          <p:cNvSpPr txBox="1"/>
          <p:nvPr/>
        </p:nvSpPr>
        <p:spPr bwMode="auto">
          <a:xfrm flipH="0" flipV="0">
            <a:off x="649583" y="1690687"/>
            <a:ext cx="22404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PDF Extractor</a:t>
            </a:r>
            <a:endParaRPr/>
          </a:p>
        </p:txBody>
      </p:sp>
      <p:sp>
        <p:nvSpPr>
          <p:cNvPr id="1743465657" name=""/>
          <p:cNvSpPr/>
          <p:nvPr/>
        </p:nvSpPr>
        <p:spPr bwMode="auto">
          <a:xfrm flipH="0" flipV="0">
            <a:off x="3342877" y="3680354"/>
            <a:ext cx="2315103" cy="249660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628177" name=""/>
          <p:cNvSpPr txBox="1"/>
          <p:nvPr/>
        </p:nvSpPr>
        <p:spPr bwMode="auto">
          <a:xfrm flipH="0" flipV="0">
            <a:off x="3381670" y="3756882"/>
            <a:ext cx="22425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LLM</a:t>
            </a:r>
            <a:endParaRPr/>
          </a:p>
        </p:txBody>
      </p:sp>
      <p:pic>
        <p:nvPicPr>
          <p:cNvPr id="121074418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5399976" flipH="0" flipV="0">
            <a:off x="3750203" y="4206874"/>
            <a:ext cx="1660524" cy="1660524"/>
          </a:xfrm>
          <a:prstGeom prst="rect">
            <a:avLst/>
          </a:prstGeom>
        </p:spPr>
      </p:pic>
      <p:pic>
        <p:nvPicPr>
          <p:cNvPr id="32274051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300623" y="4123002"/>
            <a:ext cx="1828270" cy="1828270"/>
          </a:xfrm>
          <a:prstGeom prst="rect">
            <a:avLst/>
          </a:prstGeom>
        </p:spPr>
      </p:pic>
      <p:sp>
        <p:nvSpPr>
          <p:cNvPr id="746981461" name=""/>
          <p:cNvSpPr/>
          <p:nvPr/>
        </p:nvSpPr>
        <p:spPr bwMode="auto">
          <a:xfrm flipH="0" flipV="0">
            <a:off x="5969130" y="3680354"/>
            <a:ext cx="2315103" cy="2496607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073189" name=""/>
          <p:cNvSpPr txBox="1"/>
          <p:nvPr/>
        </p:nvSpPr>
        <p:spPr bwMode="auto">
          <a:xfrm flipH="0" flipV="0">
            <a:off x="6007924" y="3756881"/>
            <a:ext cx="224904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Query Processor</a:t>
            </a:r>
            <a:endParaRPr/>
          </a:p>
        </p:txBody>
      </p:sp>
      <p:sp>
        <p:nvSpPr>
          <p:cNvPr id="1106478655" name=""/>
          <p:cNvSpPr/>
          <p:nvPr/>
        </p:nvSpPr>
        <p:spPr bwMode="auto">
          <a:xfrm flipH="0" flipV="0">
            <a:off x="5359166" y="4564062"/>
            <a:ext cx="859895" cy="44979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86393" name=""/>
          <p:cNvSpPr/>
          <p:nvPr/>
        </p:nvSpPr>
        <p:spPr bwMode="auto">
          <a:xfrm flipH="0" flipV="0">
            <a:off x="8564785" y="3680354"/>
            <a:ext cx="2315103" cy="2496607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010626" name=""/>
          <p:cNvSpPr txBox="1"/>
          <p:nvPr/>
        </p:nvSpPr>
        <p:spPr bwMode="auto">
          <a:xfrm flipH="0" flipV="0">
            <a:off x="8603579" y="3756881"/>
            <a:ext cx="22551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Frontend</a:t>
            </a:r>
            <a:endParaRPr/>
          </a:p>
        </p:txBody>
      </p:sp>
      <p:sp>
        <p:nvSpPr>
          <p:cNvPr id="2022290408" name=""/>
          <p:cNvSpPr/>
          <p:nvPr/>
        </p:nvSpPr>
        <p:spPr bwMode="auto">
          <a:xfrm flipH="0" flipV="0">
            <a:off x="7954821" y="4564062"/>
            <a:ext cx="859894" cy="44979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9534493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814715" y="4206874"/>
            <a:ext cx="1903942" cy="1903942"/>
          </a:xfrm>
          <a:prstGeom prst="rect">
            <a:avLst/>
          </a:prstGeom>
        </p:spPr>
      </p:pic>
      <p:pic>
        <p:nvPicPr>
          <p:cNvPr id="183855223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606228" y="1622160"/>
            <a:ext cx="1217060" cy="1682220"/>
          </a:xfrm>
          <a:prstGeom prst="rect">
            <a:avLst/>
          </a:prstGeom>
        </p:spPr>
      </p:pic>
      <p:pic>
        <p:nvPicPr>
          <p:cNvPr id="679479312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8912266" y="1546754"/>
            <a:ext cx="1708840" cy="1708840"/>
          </a:xfrm>
          <a:prstGeom prst="rect">
            <a:avLst/>
          </a:prstGeom>
        </p:spPr>
      </p:pic>
      <p:sp>
        <p:nvSpPr>
          <p:cNvPr id="444152259" name=""/>
          <p:cNvSpPr/>
          <p:nvPr/>
        </p:nvSpPr>
        <p:spPr bwMode="auto">
          <a:xfrm rot="14007096" flipH="0" flipV="0">
            <a:off x="7733500" y="3051587"/>
            <a:ext cx="1149889" cy="40801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0243587" name=""/>
          <p:cNvSpPr/>
          <p:nvPr/>
        </p:nvSpPr>
        <p:spPr bwMode="auto">
          <a:xfrm rot="17443849" flipH="0" flipV="0">
            <a:off x="5788505" y="3087372"/>
            <a:ext cx="1149888" cy="40801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499205" name=""/>
          <p:cNvSpPr/>
          <p:nvPr/>
        </p:nvSpPr>
        <p:spPr bwMode="auto">
          <a:xfrm rot="0" flipH="0" flipV="0">
            <a:off x="7854287" y="2090208"/>
            <a:ext cx="859894" cy="44979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3567024" name=""/>
          <p:cNvSpPr/>
          <p:nvPr/>
        </p:nvSpPr>
        <p:spPr bwMode="auto">
          <a:xfrm flipH="0" flipV="0">
            <a:off x="437916" y="1375833"/>
            <a:ext cx="10594373" cy="495352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467979" name=""/>
          <p:cNvSpPr txBox="1"/>
          <p:nvPr/>
        </p:nvSpPr>
        <p:spPr bwMode="auto">
          <a:xfrm flipH="0" flipV="0">
            <a:off x="504062" y="6495520"/>
            <a:ext cx="347540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Image source: flaticon.com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4065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Facets</a:t>
            </a:r>
            <a:endParaRPr/>
          </a:p>
        </p:txBody>
      </p:sp>
      <p:graphicFrame>
        <p:nvGraphicFramePr>
          <p:cNvPr id="739971612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838198" y="1627187"/>
          <a:ext cx="10528299" cy="44018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{073A0DAA-6AF3-43AB-8588-CEC1D06C72B9}</a:tableStyleId>
              </a:tblPr>
              <a:tblGrid>
                <a:gridCol w="2430000"/>
                <a:gridCol w="8085600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Description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“”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Exact match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Boolean or (and by default)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Not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Any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intitle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Course title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instructor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Lecturer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learning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Learning objective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content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Course contents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elective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Shows only elective courses if true, only obligatory courses if false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term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Specific term (1, 2, 3, summer, winter)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(none)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Free-form query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385917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Live demonstration</a:t>
            </a:r>
            <a:endParaRPr/>
          </a:p>
        </p:txBody>
      </p:sp>
      <p:sp>
        <p:nvSpPr>
          <p:cNvPr id="207061872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13528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Thank you for your attention</a:t>
            </a:r>
            <a:endParaRPr/>
          </a:p>
        </p:txBody>
      </p:sp>
      <p:sp>
        <p:nvSpPr>
          <p:cNvPr id="2011542596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237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https://github.com/ttefke/hmi-project</a:t>
            </a:r>
            <a:endParaRPr/>
          </a:p>
        </p:txBody>
      </p:sp>
      <p:pic>
        <p:nvPicPr>
          <p:cNvPr id="19090196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91589" y="4005888"/>
            <a:ext cx="802481" cy="80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2024-07-09T14:33:16Z</dcterms:modified>
  <cp:category/>
  <cp:contentStatus/>
  <cp:version/>
</cp:coreProperties>
</file>