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>
        <p:scale>
          <a:sx n="66" d="100"/>
          <a:sy n="66" d="100"/>
        </p:scale>
        <p:origin x="89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B193C-AB14-4E17-8207-347B7D49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DB1D8A-2931-486F-BB0F-5F4F0044F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E37EED-EF63-4992-A175-17E133E1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AC0-C580-4A40-A268-5B5A593E2AC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9FDE1A-F66F-4211-BED1-4CA69654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635544-2F86-49C1-9791-8C346F22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7EF1-147C-49A0-8C06-D50941817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7E301-6941-4871-906D-85301691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88EFF4-8399-4EF9-8189-D5707E43B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737929-213E-4E31-BFD6-EE6B8817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AC0-C580-4A40-A268-5B5A593E2AC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6A452E-58BA-405D-8658-85473C0D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F127C0-8B14-4EA9-8C3C-9E12AC46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7EF1-147C-49A0-8C06-D50941817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7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4DBEC9-F248-48BD-9B0D-AE34286F0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29A5AF-01C7-4C4D-A5F4-8432D449B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FA91A-540B-4A6A-89FE-F633C1EB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AC0-C580-4A40-A268-5B5A593E2AC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1624E-5BB1-4C0F-9B87-85F811B1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98A8C-D03B-470A-8DAE-D6E66ED6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7EF1-147C-49A0-8C06-D50941817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7CF41-2AEC-48BD-9F5E-5ACD7782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B00CC-C687-4AEB-9A88-02C2F0083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7CCFA-ECDC-4BFD-BF5B-E508E26B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AC0-C580-4A40-A268-5B5A593E2AC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84621C-F2D7-420A-9C71-C9C7442D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A71697-C1C8-4B08-B63A-2143E620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7EF1-147C-49A0-8C06-D50941817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45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160DB-47DD-4173-97A9-E737EB4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9BCE7-09BC-476C-80DE-9109304C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E675A8-B670-4AAC-80BB-F174FFA8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AC0-C580-4A40-A268-5B5A593E2AC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6271AB-F99E-4D93-B4A1-23F34ADA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6329C6-6DCD-4CE1-8A3D-E3D46D4F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7EF1-147C-49A0-8C06-D50941817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6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911E0-8B36-4452-A9C3-4413FAEA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3DA15-223E-4D50-9D15-615FEA136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433D15-E5E5-4D95-92F5-9DC7B156D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7A98F2-10F0-4754-9842-01574AFF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AC0-C580-4A40-A268-5B5A593E2AC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A46A31-3C97-46FA-A7A9-EEA21FBE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A92A11-5D6B-49E7-84F7-5B2A53AC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7EF1-147C-49A0-8C06-D50941817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2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D1D90-FE5D-4D4B-90A7-5A52A09F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FBEDC0-C170-416F-87A7-3B023879F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29BD9D-8E5E-465D-930B-87A1BAF21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29E14B-0053-4027-A2F8-BCF3D7006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AB5D86-0BD3-48D2-B834-2075B6281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0A2F8C-5274-473A-A762-0FF32569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AC0-C580-4A40-A268-5B5A593E2AC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F0EFD7-2AAD-4F21-92F7-52B27045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EB2498-A4E2-4BB7-9F29-0DFE5C95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7EF1-147C-49A0-8C06-D50941817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48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59F8C-9E1E-4B10-A14A-9DD632C4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572936-E5FE-4E72-B768-2313C7B7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AC0-C580-4A40-A268-5B5A593E2AC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18BA3E-42DC-42CF-B998-78C11458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EB699D-563A-40BC-92AF-92062910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7EF1-147C-49A0-8C06-D50941817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8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43BCCB-3FD7-4E57-99E2-58775EAA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AC0-C580-4A40-A268-5B5A593E2AC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65AE05-458B-4474-A039-2138F98E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8A0C58-BCC7-4BF8-A5E6-490E0F8A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7EF1-147C-49A0-8C06-D50941817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94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ED564-3391-4431-8936-965ADB8B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B5569-7707-40D2-97BC-B5DE76C1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D400D0-DDFA-4591-B60A-EAD88E44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809297-3276-4ABC-A139-7A1449C5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AC0-C580-4A40-A268-5B5A593E2AC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8FE4EB-3487-4EE9-BA52-F1974103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FA58DA-E000-4F41-92B1-2003B1F7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7EF1-147C-49A0-8C06-D50941817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71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C8F9A-6F12-4CDA-9A72-B9A0EBEB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276D52-DFE3-40CC-B894-FD421B440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796571-EAD8-431F-93CF-9219A1D7C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2C3FCA-CBEB-4447-B918-ADED2F9E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AAC0-C580-4A40-A268-5B5A593E2AC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66654A-E0E2-49B2-9F95-4D848FC4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A7ACF-E790-4417-9920-B3F1F7C2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7EF1-147C-49A0-8C06-D50941817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57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2C855-03E2-43A6-80FA-C97D5C0C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CF27D1-49CF-4CCD-9766-86F5D115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8FC655-A9AB-459A-942A-84E8AD4FA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AAC0-C580-4A40-A268-5B5A593E2AC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9686A8-6A02-48A8-8B6C-76E21FBB2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A41726-6A7B-4593-BEA6-4AFB76327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7EF1-147C-49A0-8C06-D50941817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CD0B5-0F75-426A-B37B-0A4AE714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Мегатесты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7B211E-7AD3-40D7-AB56-708B8ADB7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Ибрагимов Артём</a:t>
            </a:r>
          </a:p>
        </p:txBody>
      </p:sp>
    </p:spTree>
    <p:extLst>
      <p:ext uri="{BB962C8B-B14F-4D97-AF65-F5344CB8AC3E}">
        <p14:creationId xmlns:p14="http://schemas.microsoft.com/office/powerpoint/2010/main" val="25276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F2356-4689-4FE1-AE5B-AD08C06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9547B-5226-47CB-92D7-CB5885EE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2089" cy="4351338"/>
          </a:xfrm>
        </p:spPr>
        <p:txBody>
          <a:bodyPr/>
          <a:lstStyle/>
          <a:p>
            <a:r>
              <a:rPr lang="ru-RU" dirty="0"/>
              <a:t>Долго не мог ничего придумать</a:t>
            </a:r>
          </a:p>
          <a:p>
            <a:r>
              <a:rPr lang="ru-RU" dirty="0"/>
              <a:t>Открыл </a:t>
            </a:r>
            <a:r>
              <a:rPr lang="ru-RU" dirty="0" err="1"/>
              <a:t>вк</a:t>
            </a:r>
            <a:endParaRPr lang="ru-RU" dirty="0"/>
          </a:p>
          <a:p>
            <a:r>
              <a:rPr lang="ru-RU" dirty="0"/>
              <a:t>Вспомнил </a:t>
            </a:r>
            <a:r>
              <a:rPr lang="ru-RU" dirty="0" err="1"/>
              <a:t>Мегатесты</a:t>
            </a:r>
            <a:endParaRPr lang="ru-RU" dirty="0"/>
          </a:p>
          <a:p>
            <a:r>
              <a:rPr lang="ru-RU" dirty="0"/>
              <a:t>Вдохновившись, решил создать нечто похожее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5051D0-9DEF-4893-B594-6717F44D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86" y="4515009"/>
            <a:ext cx="1977866" cy="197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E8E219-1205-4D08-8B46-B94AAAE9D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1219"/>
            <a:ext cx="5972187" cy="599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0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A442A-259C-4D1D-AB75-228F0640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693" y="463599"/>
            <a:ext cx="10515600" cy="1325563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Объект 4" descr="Изображение выглядит как парковка, сидит, экран, сторона&#10;&#10;Автоматически созданное описание">
            <a:extLst>
              <a:ext uri="{FF2B5EF4-FFF2-40B4-BE49-F238E27FC236}">
                <a16:creationId xmlns:a16="http://schemas.microsoft.com/office/drawing/2014/main" id="{257AC4E0-C277-471C-B9C4-B40BE5F8B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8" y="365125"/>
            <a:ext cx="2545346" cy="63347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CE3AA-0E60-4D1F-9AB5-F67C5AE8E707}"/>
              </a:ext>
            </a:extLst>
          </p:cNvPr>
          <p:cNvSpPr txBox="1"/>
          <p:nvPr/>
        </p:nvSpPr>
        <p:spPr>
          <a:xfrm>
            <a:off x="3193366" y="1789162"/>
            <a:ext cx="864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реализован на основе жесткой связи файл с классом – </a:t>
            </a:r>
            <a:r>
              <a:rPr lang="en-US" dirty="0"/>
              <a:t>QT Designer </a:t>
            </a:r>
            <a:r>
              <a:rPr lang="ru-RU" dirty="0"/>
              <a:t>файл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B52ECA-C628-4940-8C87-2E1DC4142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0" y="2275394"/>
            <a:ext cx="7490945" cy="42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7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4B728-D268-4D23-BF4B-2683FD17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63F23-B481-4679-855B-2425DFB4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Qt Designer – </a:t>
            </a:r>
            <a:r>
              <a:rPr lang="ru-RU" dirty="0"/>
              <a:t>для создания дизайна</a:t>
            </a:r>
          </a:p>
          <a:p>
            <a:r>
              <a:rPr lang="en-US" dirty="0"/>
              <a:t>Sqlite3 – </a:t>
            </a:r>
            <a:r>
              <a:rPr lang="ru-RU" dirty="0"/>
              <a:t>для работы с базами данных</a:t>
            </a:r>
          </a:p>
          <a:p>
            <a:r>
              <a:rPr lang="en-US" dirty="0"/>
              <a:t>PyQt5 – </a:t>
            </a:r>
            <a:r>
              <a:rPr lang="ru-RU" dirty="0"/>
              <a:t>создание приложения</a:t>
            </a:r>
          </a:p>
          <a:p>
            <a:r>
              <a:rPr lang="en-US" dirty="0"/>
              <a:t>Paperclip –</a:t>
            </a:r>
            <a:r>
              <a:rPr lang="ru-RU" dirty="0"/>
              <a:t> для работы с буфером обмена</a:t>
            </a:r>
          </a:p>
          <a:p>
            <a:r>
              <a:rPr lang="en-US" dirty="0" err="1"/>
              <a:t>Pyinstaller</a:t>
            </a:r>
            <a:r>
              <a:rPr lang="en-US" dirty="0"/>
              <a:t> – </a:t>
            </a:r>
            <a:r>
              <a:rPr lang="ru-RU" dirty="0"/>
              <a:t>для создания отдельного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76598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A5EC5-B116-4E6A-BCEC-7C595F4E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429" y="98474"/>
            <a:ext cx="10515600" cy="1325563"/>
          </a:xfrm>
        </p:spPr>
        <p:txBody>
          <a:bodyPr/>
          <a:lstStyle/>
          <a:p>
            <a:r>
              <a:rPr lang="ru-RU" dirty="0"/>
              <a:t>Скрины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F4F67C-D381-4177-B7BA-442ED155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50" y="2408188"/>
            <a:ext cx="3154100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29991B-105A-41F7-B840-133E59C92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00" y="609324"/>
            <a:ext cx="3639058" cy="5020376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7CC852D-267D-4827-BACC-54F5FC88D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2" y="365125"/>
            <a:ext cx="3639058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3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DF5106-46B9-4203-9391-307615066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 bwMode="auto">
          <a:xfrm>
            <a:off x="-1941345" y="0"/>
            <a:ext cx="14133342" cy="111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C5528-31A1-4E26-B11A-9099D76B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Спасибо за внимание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32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Мегатесты</vt:lpstr>
      <vt:lpstr>Идея</vt:lpstr>
      <vt:lpstr>Реализация</vt:lpstr>
      <vt:lpstr>Технологии</vt:lpstr>
      <vt:lpstr>Скрины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Мегатесты</dc:title>
  <dc:creator>Artem Ibragimov</dc:creator>
  <cp:lastModifiedBy>Artem Ibragimov</cp:lastModifiedBy>
  <cp:revision>1</cp:revision>
  <dcterms:created xsi:type="dcterms:W3CDTF">2020-11-23T12:46:20Z</dcterms:created>
  <dcterms:modified xsi:type="dcterms:W3CDTF">2020-11-23T12:48:30Z</dcterms:modified>
</cp:coreProperties>
</file>