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7E3-410D-4317-8025-E3B4458A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9C08-A70E-3B35-95FA-C8E5747D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5E9C-005A-D226-56EF-B80E748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68D9-0570-8E52-8A10-E51E2259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F504-BE7E-7A4F-43B5-15CA98C7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52EA-176D-F88D-F88D-55CC55DE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8F7D-9CEF-CB6E-595C-22A33C69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A6F5-4798-8A53-4EFA-AA369857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E88D-CA69-2375-FA6B-A41EF7EA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9B72-5EB5-E529-75E1-4533D34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9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980B8-BF86-A00C-553E-760F34150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EA147-49A5-C2D4-7E12-770CF4A3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8646-4A98-60EB-BE73-B8576A1E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DBA3-F7BB-918B-4EDD-2CCF7E7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F338-24A4-15C9-F4C1-99F3C6A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2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E03B-5832-6519-FFA3-A972D148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113F-0A04-9E32-C219-ECA070A6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85C1-5110-DC59-EA9A-5442A77C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2AC0-C815-CFC9-559B-A2E4F1A0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EDF1-E723-3678-97E3-23A2001E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8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571B-574E-A3DB-96A6-C3077747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9628-DC01-51C7-D56D-4F89B855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0199-16E2-BB84-B26B-14FA6174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EE5E-3C22-6288-72EE-C1DCA235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C3D7-2BA2-F993-CB14-1DD43857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6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DA0E-437F-8272-6107-DB90D2A3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2E3E-203A-D476-776D-9CA909EFA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5802-762F-EDDA-70D4-45BD7740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B9F6E-0569-39D4-2D3D-26FDFBB2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69E5-23B6-B4CC-795B-606FC9B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DFD5-C0C6-3459-DA02-3EC0626E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0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81A-D551-885D-57FF-648A2A9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B8B2-6FA9-F3AC-FF94-165521BA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4973C-C933-3888-26A9-65781DD0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AB745-44D6-B161-0117-26C1EA79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C1DC-FF54-B435-04EC-D4FABDB65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AC76-64D5-B4A2-EBB0-F95B0BA3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51663-4EEF-00D6-C21C-8B3EC773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6D37-94D4-D2DB-0EFA-D707224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A7FB-6489-9724-7F04-F7FFAC8B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6F78-5DAE-E5F3-D111-8BEE0CDE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D10F-C1F6-182B-26F5-9CD99731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4B447-F1F5-E02D-5FB6-B47FB2C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E7FD3-F228-D27A-902B-F5AC7CE4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2D280-B08B-9EAB-AFD9-D4C5987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6F8D4-E688-845C-D2FB-B48475C8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AF32-4992-A82F-E2A8-0433CC19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438E-C3AF-DFCB-C0BE-BA9171A9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387F-7D56-F940-1C9E-13817F90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EDFF-EAAE-8A4C-E36D-0B48EE9C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77C0-A0D5-A38E-4A8D-65A7366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7F74-F413-EDD9-DD49-28A3B9F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4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E7CC-7759-23D6-A08E-DFBC917B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23260-61F6-0F97-0607-C141865A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A033-C8B0-81C3-A419-87AD0AD2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F9E2-EBDF-7E4A-64F3-D1D6CC48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CEBE-3E62-5ABD-CC04-0894FFC3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F88B-ABE8-A39E-E83C-1B00AF24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2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95847-BE09-C101-DF1F-6AE6CA53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34F6-BCC2-7DC4-DE72-17285865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B655-52C4-917A-F3E1-7196831D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1B32-9561-4086-9323-5579AE5A799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345-A6FC-5F06-0F76-ABE41A5CE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4E67-AC7B-C018-342E-E636BE8C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2668-A942-4CD8-8AFB-07B6ED9B2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AD3D132-5711-3E17-5EEE-5527D2A1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96"/>
            <a:ext cx="12192000" cy="55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6F21B-5919-CA56-495E-461646D01C4E}"/>
              </a:ext>
            </a:extLst>
          </p:cNvPr>
          <p:cNvSpPr txBox="1"/>
          <p:nvPr/>
        </p:nvSpPr>
        <p:spPr>
          <a:xfrm>
            <a:off x="4007251" y="181975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Melody</a:t>
            </a:r>
          </a:p>
          <a:p>
            <a:pPr algn="ctr"/>
            <a:r>
              <a:rPr lang="en-US" altLang="zh-CN" b="1" dirty="0"/>
              <a:t>Up</a:t>
            </a:r>
            <a:endParaRPr lang="zh-CN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F41A3-82CE-7922-2D26-C69B02947295}"/>
              </a:ext>
            </a:extLst>
          </p:cNvPr>
          <p:cNvSpPr txBox="1"/>
          <p:nvPr/>
        </p:nvSpPr>
        <p:spPr>
          <a:xfrm>
            <a:off x="3926928" y="2782668"/>
            <a:ext cx="79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Drum</a:t>
            </a:r>
          </a:p>
          <a:p>
            <a:pPr algn="ctr"/>
            <a:r>
              <a:rPr lang="en-US" altLang="zh-CN" b="1" dirty="0"/>
              <a:t>Down</a:t>
            </a:r>
            <a:endParaRPr lang="zh-CN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F9BBB-AD12-666A-386A-0263CF8CDA42}"/>
              </a:ext>
            </a:extLst>
          </p:cNvPr>
          <p:cNvSpPr txBox="1"/>
          <p:nvPr/>
        </p:nvSpPr>
        <p:spPr>
          <a:xfrm>
            <a:off x="8285085" y="432980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Loop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AD19A-FECC-EEB8-9D2D-4A0C8D4E6681}"/>
              </a:ext>
            </a:extLst>
          </p:cNvPr>
          <p:cNvSpPr txBox="1"/>
          <p:nvPr/>
        </p:nvSpPr>
        <p:spPr>
          <a:xfrm>
            <a:off x="8232840" y="508413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Capo</a:t>
            </a:r>
            <a:endParaRPr lang="zh-CN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996F8-B9FE-365F-BC7F-5E7E7E64DD44}"/>
              </a:ext>
            </a:extLst>
          </p:cNvPr>
          <p:cNvSpPr txBox="1"/>
          <p:nvPr/>
        </p:nvSpPr>
        <p:spPr>
          <a:xfrm>
            <a:off x="3645451" y="406216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Volume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C6900-E352-F08F-2AC3-22A5500A5107}"/>
              </a:ext>
            </a:extLst>
          </p:cNvPr>
          <p:cNvSpPr txBox="1"/>
          <p:nvPr/>
        </p:nvSpPr>
        <p:spPr>
          <a:xfrm>
            <a:off x="3761195" y="49503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Instr.</a:t>
            </a:r>
            <a:endParaRPr lang="zh-CN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5F493-7152-BD36-2601-D44786C2FEDF}"/>
              </a:ext>
            </a:extLst>
          </p:cNvPr>
          <p:cNvSpPr txBox="1"/>
          <p:nvPr/>
        </p:nvSpPr>
        <p:spPr>
          <a:xfrm>
            <a:off x="7696475" y="194067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Octave+</a:t>
            </a:r>
          </a:p>
          <a:p>
            <a:pPr algn="ctr"/>
            <a:r>
              <a:rPr lang="en-US" altLang="zh-CN" b="1" dirty="0"/>
              <a:t>Up</a:t>
            </a:r>
            <a:endParaRPr lang="zh-CN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2944F-8385-CC12-828D-44009F1F5C93}"/>
              </a:ext>
            </a:extLst>
          </p:cNvPr>
          <p:cNvSpPr txBox="1"/>
          <p:nvPr/>
        </p:nvSpPr>
        <p:spPr>
          <a:xfrm>
            <a:off x="7696475" y="3018177"/>
            <a:ext cx="102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Octave-</a:t>
            </a:r>
          </a:p>
          <a:p>
            <a:pPr algn="ctr"/>
            <a:r>
              <a:rPr lang="en-US" altLang="zh-CN" b="1" dirty="0"/>
              <a:t>Down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04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ilding material, brick, stone&#10;&#10;Description automatically generated">
            <a:extLst>
              <a:ext uri="{FF2B5EF4-FFF2-40B4-BE49-F238E27FC236}">
                <a16:creationId xmlns:a16="http://schemas.microsoft.com/office/drawing/2014/main" id="{E07E4308-19B5-DB6D-CC7F-5AE79F4F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96"/>
            <a:ext cx="12192000" cy="55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8ECB1-7BFF-A91E-3289-4978C733A061}"/>
              </a:ext>
            </a:extLst>
          </p:cNvPr>
          <p:cNvSpPr txBox="1"/>
          <p:nvPr/>
        </p:nvSpPr>
        <p:spPr>
          <a:xfrm rot="16200000">
            <a:off x="6297894" y="4619541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CE838-E0CA-E662-F064-94C0300E54AB}"/>
              </a:ext>
            </a:extLst>
          </p:cNvPr>
          <p:cNvSpPr txBox="1"/>
          <p:nvPr/>
        </p:nvSpPr>
        <p:spPr>
          <a:xfrm rot="16200000">
            <a:off x="6480438" y="3637053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2AF64-38CF-BB91-BA7C-551369635964}"/>
              </a:ext>
            </a:extLst>
          </p:cNvPr>
          <p:cNvSpPr txBox="1"/>
          <p:nvPr/>
        </p:nvSpPr>
        <p:spPr>
          <a:xfrm rot="16200000">
            <a:off x="6586370" y="272265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E</a:t>
            </a:r>
            <a:endParaRPr lang="zh-CN" alt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06D1-7E39-50E2-7088-785FC8E941FC}"/>
              </a:ext>
            </a:extLst>
          </p:cNvPr>
          <p:cNvSpPr txBox="1"/>
          <p:nvPr/>
        </p:nvSpPr>
        <p:spPr>
          <a:xfrm rot="16200000">
            <a:off x="7522706" y="4712817"/>
            <a:ext cx="44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F</a:t>
            </a:r>
            <a:endParaRPr lang="zh-CN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DA892-DC46-0B68-13CE-5542493E3B54}"/>
              </a:ext>
            </a:extLst>
          </p:cNvPr>
          <p:cNvSpPr txBox="1"/>
          <p:nvPr/>
        </p:nvSpPr>
        <p:spPr>
          <a:xfrm rot="16200000">
            <a:off x="7473013" y="3692357"/>
            <a:ext cx="542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</a:t>
            </a:r>
            <a:endParaRPr lang="zh-CN" alt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B6AE8-9CA8-F5C6-516A-9A3F8BE08034}"/>
              </a:ext>
            </a:extLst>
          </p:cNvPr>
          <p:cNvSpPr txBox="1"/>
          <p:nvPr/>
        </p:nvSpPr>
        <p:spPr>
          <a:xfrm rot="16200000">
            <a:off x="7676648" y="2615144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A65A0-A3EB-2375-E1B1-0E135E7A236D}"/>
              </a:ext>
            </a:extLst>
          </p:cNvPr>
          <p:cNvSpPr txBox="1"/>
          <p:nvPr/>
        </p:nvSpPr>
        <p:spPr>
          <a:xfrm rot="16200000">
            <a:off x="8275237" y="1630712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B0415-B4C8-00E2-0315-93102441AC30}"/>
              </a:ext>
            </a:extLst>
          </p:cNvPr>
          <p:cNvSpPr txBox="1"/>
          <p:nvPr/>
        </p:nvSpPr>
        <p:spPr>
          <a:xfrm rot="5400000">
            <a:off x="3667640" y="463252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Minor</a:t>
            </a:r>
            <a:endParaRPr lang="zh-CN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8A4C7-4B17-15F7-981C-33F671FA8893}"/>
              </a:ext>
            </a:extLst>
          </p:cNvPr>
          <p:cNvSpPr txBox="1"/>
          <p:nvPr/>
        </p:nvSpPr>
        <p:spPr>
          <a:xfrm rot="5400000">
            <a:off x="3873060" y="35905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7th</a:t>
            </a:r>
            <a:endParaRPr lang="zh-CN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B912F-6A56-F89D-CD4D-F2F76D01C8C0}"/>
              </a:ext>
            </a:extLst>
          </p:cNvPr>
          <p:cNvSpPr txBox="1"/>
          <p:nvPr/>
        </p:nvSpPr>
        <p:spPr>
          <a:xfrm rot="5400000">
            <a:off x="3830431" y="2608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5th</a:t>
            </a:r>
            <a:endParaRPr lang="zh-CN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0A39F-86A3-0E05-DBCC-E802D35804C1}"/>
              </a:ext>
            </a:extLst>
          </p:cNvPr>
          <p:cNvSpPr txBox="1"/>
          <p:nvPr/>
        </p:nvSpPr>
        <p:spPr>
          <a:xfrm rot="5400000">
            <a:off x="3500521" y="188873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3rd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84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TEMPE Thomas</dc:creator>
  <cp:lastModifiedBy>TEMPE Thomas</cp:lastModifiedBy>
  <cp:revision>1</cp:revision>
  <dcterms:created xsi:type="dcterms:W3CDTF">2022-05-29T11:59:57Z</dcterms:created>
  <dcterms:modified xsi:type="dcterms:W3CDTF">2022-05-30T02:02:21Z</dcterms:modified>
</cp:coreProperties>
</file>