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449" r:id="rId2"/>
    <p:sldId id="450" r:id="rId3"/>
    <p:sldId id="1172" r:id="rId4"/>
    <p:sldId id="1002" r:id="rId5"/>
    <p:sldId id="1003" r:id="rId6"/>
    <p:sldId id="1004" r:id="rId7"/>
    <p:sldId id="1008" r:id="rId8"/>
    <p:sldId id="1013" r:id="rId9"/>
    <p:sldId id="1177" r:id="rId10"/>
    <p:sldId id="1178" r:id="rId11"/>
    <p:sldId id="1179" r:id="rId12"/>
    <p:sldId id="1180" r:id="rId13"/>
    <p:sldId id="1181" r:id="rId14"/>
  </p:sldIdLst>
  <p:sldSz cx="9144000" cy="6858000" type="screen4x3"/>
  <p:notesSz cx="6888163" cy="100187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3" pos="2880" userDrawn="1">
          <p15:clr>
            <a:srgbClr val="A4A3A4"/>
          </p15:clr>
        </p15:guide>
        <p15:guide id="4" pos="3334" userDrawn="1">
          <p15:clr>
            <a:srgbClr val="A4A3A4"/>
          </p15:clr>
        </p15:guide>
        <p15:guide id="5" pos="1156" userDrawn="1">
          <p15:clr>
            <a:srgbClr val="A4A3A4"/>
          </p15:clr>
        </p15:guide>
        <p15:guide id="6" orient="horz" pos="2115" userDrawn="1">
          <p15:clr>
            <a:srgbClr val="A4A3A4"/>
          </p15:clr>
        </p15:guide>
        <p15:guide id="8" pos="5193" userDrawn="1">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9FF"/>
    <a:srgbClr val="FC2F2C"/>
    <a:srgbClr val="187C18"/>
    <a:srgbClr val="E7E6E6"/>
    <a:srgbClr val="B6DB85"/>
    <a:srgbClr val="36FF27"/>
    <a:srgbClr val="F75E56"/>
    <a:srgbClr val="E47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9437" autoAdjust="0"/>
  </p:normalViewPr>
  <p:slideViewPr>
    <p:cSldViewPr>
      <p:cViewPr varScale="1">
        <p:scale>
          <a:sx n="121" d="100"/>
          <a:sy n="121" d="100"/>
        </p:scale>
        <p:origin x="1026" y="90"/>
      </p:cViewPr>
      <p:guideLst>
        <p:guide orient="horz" pos="1480"/>
        <p:guide pos="2880"/>
        <p:guide pos="3334"/>
        <p:guide pos="1156"/>
        <p:guide orient="horz" pos="2115"/>
        <p:guide pos="5193"/>
      </p:guideLst>
    </p:cSldViewPr>
  </p:slid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5" d="100"/>
          <a:sy n="85" d="100"/>
        </p:scale>
        <p:origin x="3906" y="102"/>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84978" cy="501657"/>
          </a:xfrm>
          <a:prstGeom prst="rect">
            <a:avLst/>
          </a:prstGeom>
        </p:spPr>
        <p:txBody>
          <a:bodyPr vert="horz" lIns="92501" tIns="46251" rIns="92501" bIns="46251" rtlCol="0"/>
          <a:lstStyle>
            <a:lvl1pPr algn="l">
              <a:defRPr sz="1200"/>
            </a:lvl1pPr>
          </a:lstStyle>
          <a:p>
            <a:endParaRPr lang="ko-KR" altLang="en-US"/>
          </a:p>
        </p:txBody>
      </p:sp>
      <p:sp>
        <p:nvSpPr>
          <p:cNvPr id="3" name="날짜 개체 틀 2"/>
          <p:cNvSpPr>
            <a:spLocks noGrp="1"/>
          </p:cNvSpPr>
          <p:nvPr>
            <p:ph type="dt" sz="quarter" idx="1"/>
          </p:nvPr>
        </p:nvSpPr>
        <p:spPr>
          <a:xfrm>
            <a:off x="3901574" y="1"/>
            <a:ext cx="2984978" cy="501657"/>
          </a:xfrm>
          <a:prstGeom prst="rect">
            <a:avLst/>
          </a:prstGeom>
        </p:spPr>
        <p:txBody>
          <a:bodyPr vert="horz" lIns="92501" tIns="46251" rIns="92501" bIns="46251" rtlCol="0"/>
          <a:lstStyle>
            <a:lvl1pPr algn="r">
              <a:defRPr sz="1200"/>
            </a:lvl1pPr>
          </a:lstStyle>
          <a:p>
            <a:fld id="{64E5B7B2-212A-48D2-9D65-65D6A4D63E3B}" type="datetimeFigureOut">
              <a:rPr lang="ko-KR" altLang="en-US" smtClean="0"/>
              <a:pPr/>
              <a:t>2019-08-16</a:t>
            </a:fld>
            <a:endParaRPr lang="ko-KR" altLang="en-US"/>
          </a:p>
        </p:txBody>
      </p:sp>
      <p:sp>
        <p:nvSpPr>
          <p:cNvPr id="4" name="바닥글 개체 틀 3"/>
          <p:cNvSpPr>
            <a:spLocks noGrp="1"/>
          </p:cNvSpPr>
          <p:nvPr>
            <p:ph type="ftr" sz="quarter" idx="2"/>
          </p:nvPr>
        </p:nvSpPr>
        <p:spPr>
          <a:xfrm>
            <a:off x="0" y="9515454"/>
            <a:ext cx="2984978" cy="501656"/>
          </a:xfrm>
          <a:prstGeom prst="rect">
            <a:avLst/>
          </a:prstGeom>
        </p:spPr>
        <p:txBody>
          <a:bodyPr vert="horz" lIns="92501" tIns="46251" rIns="92501" bIns="46251"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901574" y="9515454"/>
            <a:ext cx="2984978" cy="501656"/>
          </a:xfrm>
          <a:prstGeom prst="rect">
            <a:avLst/>
          </a:prstGeom>
        </p:spPr>
        <p:txBody>
          <a:bodyPr vert="horz" lIns="92501" tIns="46251" rIns="92501" bIns="46251" rtlCol="0" anchor="b"/>
          <a:lstStyle>
            <a:lvl1pPr algn="r">
              <a:defRPr sz="1200"/>
            </a:lvl1pPr>
          </a:lstStyle>
          <a:p>
            <a:fld id="{916B8D52-EE0F-4C2B-A07E-60CBFC27DEBF}" type="slidenum">
              <a:rPr lang="ko-KR" altLang="en-US" smtClean="0"/>
              <a:pPr/>
              <a:t>‹#›</a:t>
            </a:fld>
            <a:endParaRPr lang="ko-KR" altLang="en-US"/>
          </a:p>
        </p:txBody>
      </p:sp>
    </p:spTree>
    <p:extLst>
      <p:ext uri="{BB962C8B-B14F-4D97-AF65-F5344CB8AC3E}">
        <p14:creationId xmlns:p14="http://schemas.microsoft.com/office/powerpoint/2010/main" val="2177738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4871" cy="500936"/>
          </a:xfrm>
          <a:prstGeom prst="rect">
            <a:avLst/>
          </a:prstGeom>
        </p:spPr>
        <p:txBody>
          <a:bodyPr vert="horz" lIns="92501" tIns="46251" rIns="92501" bIns="46251" rtlCol="0"/>
          <a:lstStyle>
            <a:lvl1pPr algn="l">
              <a:defRPr sz="1200"/>
            </a:lvl1pPr>
          </a:lstStyle>
          <a:p>
            <a:endParaRPr lang="ko-KR" altLang="en-US"/>
          </a:p>
        </p:txBody>
      </p:sp>
      <p:sp>
        <p:nvSpPr>
          <p:cNvPr id="3" name="Date Placeholder 2"/>
          <p:cNvSpPr>
            <a:spLocks noGrp="1"/>
          </p:cNvSpPr>
          <p:nvPr>
            <p:ph type="dt" idx="1"/>
          </p:nvPr>
        </p:nvSpPr>
        <p:spPr>
          <a:xfrm>
            <a:off x="3901698" y="1"/>
            <a:ext cx="2984871" cy="500936"/>
          </a:xfrm>
          <a:prstGeom prst="rect">
            <a:avLst/>
          </a:prstGeom>
        </p:spPr>
        <p:txBody>
          <a:bodyPr vert="horz" lIns="92501" tIns="46251" rIns="92501" bIns="46251" rtlCol="0"/>
          <a:lstStyle>
            <a:lvl1pPr algn="r">
              <a:defRPr sz="1200"/>
            </a:lvl1pPr>
          </a:lstStyle>
          <a:p>
            <a:fld id="{56C64B7D-C83C-48C6-890A-F3F347C5C550}" type="datetimeFigureOut">
              <a:rPr lang="ko-KR" altLang="en-US" smtClean="0"/>
              <a:pPr/>
              <a:t>2019-08-16</a:t>
            </a:fld>
            <a:endParaRPr lang="ko-KR" alt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501" tIns="46251" rIns="92501" bIns="46251" rtlCol="0" anchor="ctr"/>
          <a:lstStyle/>
          <a:p>
            <a:endParaRPr lang="ko-KR" altLang="en-US"/>
          </a:p>
        </p:txBody>
      </p:sp>
      <p:sp>
        <p:nvSpPr>
          <p:cNvPr id="5" name="Notes Placeholder 4"/>
          <p:cNvSpPr>
            <a:spLocks noGrp="1"/>
          </p:cNvSpPr>
          <p:nvPr>
            <p:ph type="body" sz="quarter" idx="3"/>
          </p:nvPr>
        </p:nvSpPr>
        <p:spPr>
          <a:xfrm>
            <a:off x="688817" y="4758889"/>
            <a:ext cx="5510530" cy="4508420"/>
          </a:xfrm>
          <a:prstGeom prst="rect">
            <a:avLst/>
          </a:prstGeom>
        </p:spPr>
        <p:txBody>
          <a:bodyPr vert="horz" lIns="92501" tIns="46251" rIns="92501" bIns="46251"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9516039"/>
            <a:ext cx="2984871" cy="500936"/>
          </a:xfrm>
          <a:prstGeom prst="rect">
            <a:avLst/>
          </a:prstGeom>
        </p:spPr>
        <p:txBody>
          <a:bodyPr vert="horz" lIns="92501" tIns="46251" rIns="92501" bIns="46251"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901698" y="9516039"/>
            <a:ext cx="2984871" cy="500936"/>
          </a:xfrm>
          <a:prstGeom prst="rect">
            <a:avLst/>
          </a:prstGeom>
        </p:spPr>
        <p:txBody>
          <a:bodyPr vert="horz" lIns="92501" tIns="46251" rIns="92501" bIns="46251" rtlCol="0" anchor="b"/>
          <a:lstStyle>
            <a:lvl1pPr algn="r">
              <a:defRPr sz="1200"/>
            </a:lvl1pPr>
          </a:lstStyle>
          <a:p>
            <a:fld id="{652E4A2F-89AF-428E-9EAB-2363F75F2D84}" type="slidenum">
              <a:rPr lang="ko-KR" altLang="en-US" smtClean="0"/>
              <a:pPr/>
              <a:t>‹#›</a:t>
            </a:fld>
            <a:endParaRPr lang="ko-KR" altLang="en-US"/>
          </a:p>
        </p:txBody>
      </p:sp>
    </p:spTree>
    <p:extLst>
      <p:ext uri="{BB962C8B-B14F-4D97-AF65-F5344CB8AC3E}">
        <p14:creationId xmlns:p14="http://schemas.microsoft.com/office/powerpoint/2010/main" val="22425541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endParaRPr lang="ko-KR" altLang="ko-KR" dirty="0"/>
          </a:p>
        </p:txBody>
      </p:sp>
      <p:sp>
        <p:nvSpPr>
          <p:cNvPr id="4" name="슬라이드 번호 개체 틀 3"/>
          <p:cNvSpPr>
            <a:spLocks noGrp="1"/>
          </p:cNvSpPr>
          <p:nvPr>
            <p:ph type="sldNum" sz="quarter" idx="10"/>
          </p:nvPr>
        </p:nvSpPr>
        <p:spPr/>
        <p:txBody>
          <a:bodyPr/>
          <a:lstStyle/>
          <a:p>
            <a:fld id="{652E4A2F-89AF-428E-9EAB-2363F75F2D84}" type="slidenum">
              <a:rPr lang="ko-KR" altLang="en-US" smtClean="0"/>
              <a:pPr/>
              <a:t>1</a:t>
            </a:fld>
            <a:endParaRPr lang="ko-KR" altLang="en-US" dirty="0"/>
          </a:p>
        </p:txBody>
      </p:sp>
    </p:spTree>
    <p:extLst>
      <p:ext uri="{BB962C8B-B14F-4D97-AF65-F5344CB8AC3E}">
        <p14:creationId xmlns:p14="http://schemas.microsoft.com/office/powerpoint/2010/main" val="154385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seen this slide before.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already learned this in the lecture on Python.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gist of the slide is a reference structure.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you look here, you will find a well-defined list, 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list x is allocated to 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place of z and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place of 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x can be stored in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place of 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 is designed to pinpoint where x is stored.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z does not just accept the value of x. It’s made to indicate the location of 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That’s where the reference pointing to x is stored.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Therefore, when x is printed, it will print 1, 2, 3. When y is printed, it will print 100. Whatever pointed out x will call the value of x to be printed, which is 120.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the value of x is changed to another value.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assume x[1] will be replaced by 1717.</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element of x is not 2 but 1717.</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we print out y, we will get [100, [1, 1717, 3], 120].</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Although we did not modify anything in y, since y references x and x was changed, the print out of y will reflect the modified value of x. That’s how a reference structure works.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how can we see if we’re dealing with a reference structure?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be able to discern between a case when something is equal in value or a reference.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x2 stores these values: 1, 2, and 3.</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Here, the values of x2 and x are identical.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the value is equivalent.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they are not stored in the same place.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we have to understand that having the same values differs from being stored in the same place.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slide shows that if the value of the stored place is modified, the other values pointing to that same place will also be changed, accordingly.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be able to implement a linked list, you need to understand this first.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3</a:t>
            </a:fld>
            <a:endParaRPr lang="ko-KR" altLang="en-US"/>
          </a:p>
        </p:txBody>
      </p:sp>
    </p:spTree>
    <p:extLst>
      <p:ext uri="{BB962C8B-B14F-4D97-AF65-F5344CB8AC3E}">
        <p14:creationId xmlns:p14="http://schemas.microsoft.com/office/powerpoint/2010/main" val="305242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let’s carry out a search operation in a linked list, too.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Like before, we are going to locate “d” and “c” and assume that a linked list is defined as such.</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that the head and tail are incorporated as member variables in the class called list. the next of the head to the previous of the tail are connected like this.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You’ll need to understand how to put data into the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we will start by assuming that they are inserted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Just like an array, we have to navigate from the start to end by comparing every element.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comparison process is done in a row, it does not make any difference in terms of a search.</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What’s different here is that we are no longer able to use an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we will use the next of a node instead of an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Originally, the node has its own object. A string called “a” is referenced with a member variable next so that the next node is referenced. As it is omitted, however, we will represent the next with an arrow and directly write down the objects.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first find out “c”.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off, we will access a head to find its next.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first check if the next is the tail or not.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got to locate the head in the list, and then the next node of the head.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the next node is the tail, stop the search with “break”.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it is not a tail, find the object value of the node to see whether or not it is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it is “d”, we can stop here. Otherwise, we have to find the next node of the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After completing the iteration in this manner, determine if it matches to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instance, let’s find out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found the next in the head, but it was not the tail.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object value of the node is not “c”, we will bring the next one.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next is not the tail and its object value is other than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keep on repeating the process until we find the object of the node is c or the tail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eventually reach the tail and confirmed that “c” is not present inside.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conduct five retrievals to confirm “c” is not in the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we have to conduct N retrievals to confirm its presence or absence.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say that we are searching for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it will bring the head before obtaining the next, which is not a tail.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object value of the next is not “d”, we need to get the next again.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Once again, the next is neither the tail nor d, so it will fetch the next again.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Although the next is not the tail but “d”, the process will terminate.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So, the process requires the maximum N for searches.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is necessary to check out all the elements to find a specific element.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is how a search is conducted in a linked list.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4</a:t>
            </a:fld>
            <a:endParaRPr lang="ko-KR" altLang="en-US"/>
          </a:p>
        </p:txBody>
      </p:sp>
    </p:spTree>
    <p:extLst>
      <p:ext uri="{BB962C8B-B14F-4D97-AF65-F5344CB8AC3E}">
        <p14:creationId xmlns:p14="http://schemas.microsoft.com/office/powerpoint/2010/main" val="106037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we are going to explore how to insert data in a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You may notice that the insertion process differs from that of an array.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shows the power of the linked list in the insertion process.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we inserted an element in an array, we needed to make a new large array to place the value and copy it.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linked list does not require a cumbersome process like this.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do so, we just need three operations.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that aim, let’s assume the following.</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have to identify which place to assign.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should secure the location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assume that we already know that we would like to place c after b.</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also know the cell where we want to insert the element in the array.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that we know where to place the element behind which node instead of the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Originally,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has a reference structure in a dot line.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After node b, we suppose that the node named “d” is referenced.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can then recognize them as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right away.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the next node to store data, we would have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that makes a new node by means of instantiation.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new node to be inserted would already contain some values.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 next for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is not yet determined.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assign a proper value to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Ideally, it should be corrected in a way so that the original node flow would pass through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should store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then override the value over the next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set 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to point to the newly introduced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there is no “next” for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we should make to produce the following result: </a:t>
            </a:r>
            <a:r>
              <a:rPr lang="en-US" altLang="ko-KR" sz="1200" kern="1200" dirty="0" err="1">
                <a:solidFill>
                  <a:schemeClr val="tx1"/>
                </a:solidFill>
                <a:effectLst/>
                <a:latin typeface="+mn-lt"/>
                <a:ea typeface="+mn-ea"/>
                <a:cs typeface="+mn-cs"/>
              </a:rPr>
              <a:t>nodePrev.next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Then 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will be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We should apply “</a:t>
            </a:r>
            <a:r>
              <a:rPr lang="en-US" altLang="ko-KR" sz="1200" kern="1200" dirty="0" err="1">
                <a:solidFill>
                  <a:schemeClr val="tx1"/>
                </a:solidFill>
                <a:effectLst/>
                <a:latin typeface="+mn-lt"/>
                <a:ea typeface="+mn-ea"/>
                <a:cs typeface="+mn-cs"/>
              </a:rPr>
              <a:t>NodeNew.next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to make the next of the currently empty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so that it’s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it will generate the reference structure where this next will be advanced to the other next.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a result, the link will be disconnected in the linked list structure.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connection is broken as the next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that pointed to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is overridden by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Then, the b or the next of the </a:t>
            </a:r>
            <a:r>
              <a:rPr lang="en-US" altLang="ko-KR" sz="1200" kern="1200" dirty="0" err="1">
                <a:solidFill>
                  <a:schemeClr val="tx1"/>
                </a:solidFill>
                <a:effectLst/>
                <a:latin typeface="+mn-lt"/>
                <a:ea typeface="+mn-ea"/>
                <a:cs typeface="+mn-cs"/>
              </a:rPr>
              <a:t>next_prev</a:t>
            </a:r>
            <a:r>
              <a:rPr lang="en-US" altLang="ko-KR" sz="1200" kern="1200" dirty="0">
                <a:solidFill>
                  <a:schemeClr val="tx1"/>
                </a:solidFill>
                <a:effectLst/>
                <a:latin typeface="+mn-lt"/>
                <a:ea typeface="+mn-ea"/>
                <a:cs typeface="+mn-cs"/>
              </a:rPr>
              <a:t> will point to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c, while the next of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will indicate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the reference structure of the next node including a’s reference structure and d will not be changed.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only change found includes the reference structures of b and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Therefore, it obviates the needs for modifying other nodes.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can create a new space for the new value, just by modifying the structure of a reference.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5</a:t>
            </a:fld>
            <a:endParaRPr lang="ko-KR" altLang="en-US"/>
          </a:p>
        </p:txBody>
      </p:sp>
    </p:spTree>
    <p:extLst>
      <p:ext uri="{BB962C8B-B14F-4D97-AF65-F5344CB8AC3E}">
        <p14:creationId xmlns:p14="http://schemas.microsoft.com/office/powerpoint/2010/main" val="424224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we’ve figured out how to insert an element into a linked list, let’s look at how we can delete elements.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we consider deletion in a linked list, we’ll see the power of using a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the case of an array, we had to undergo the process of searching N times and copying and overriding elements that are not deleted.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problem was the cumbersome process of handling and copying all the elements. I will show you that a linked list requires much fewer operations than using an array.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let’s remove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Likewise, suppose that we know which element is to be eliminated.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is already known.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While an insertion involves a new node instantiation for introducing a new element, this task does not require any instantiation.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say the next in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is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The name of the next of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is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this case, we should know about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in advance.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store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NodePrev.Next</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NodePrev.Next.Next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Previously, when we moved to the next in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we would get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Now, we have to sever the link since we have to remove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we should not merely cut it off. It needs to point out what we want after the next—</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should not point to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It should point to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by means of overriding.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Overriding the value makes it no longer point to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Previously, the flow went on like this. When the next from the head points to a, a to b with the next, b to c with the next, and c to d. But now, the next from the c indicates e, thereby eliminating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fact, d references e, but there is nothing that points to d. Now that there is no way to find out d, this has the same effect of removing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While d is not removed from computer memory, Python will remove this inaccessible structure with a garbage collector.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Throughout the entire process, we’ve only dealt with three nodes: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did not tinker with the nodes in the tail or head. The deletion process occurs in a quite restricted area.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Unlike an array, it is easy for a linked list to perform a “delete” operation.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6</a:t>
            </a:fld>
            <a:endParaRPr lang="ko-KR" altLang="en-US"/>
          </a:p>
        </p:txBody>
      </p:sp>
    </p:spTree>
    <p:extLst>
      <p:ext uri="{BB962C8B-B14F-4D97-AF65-F5344CB8AC3E}">
        <p14:creationId xmlns:p14="http://schemas.microsoft.com/office/powerpoint/2010/main" val="216099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structure of a stack is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Just like a linked list, a stack is linear.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it is connected in a linear way.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stack can be seen as the modification of a singly linked list.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Other data structures allow taking data in and out of the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stack, however, doesn’t work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a stack is intentionally defined, it means that it would not intervene with anything in the middle or the ends of the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will put data in or out via the first node only.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call 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node the “top”.</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“top” is the only way to insert or delete the data.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instance is called the top of the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Only insert and remove is called via top. This mechanism is called Last-In-First-Out or LIFO.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take a look at object 6 in the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Obviously, object 6 should be entered through the top of this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object 6 was the first item to come.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stack structure was completed by inserting from object 6 to object 1 in sequence.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first item to come will leave last. So, in this case, object 1 at the top will leave the stack first.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7</a:t>
            </a:fld>
            <a:endParaRPr lang="ko-KR" altLang="en-US"/>
          </a:p>
        </p:txBody>
      </p:sp>
    </p:spTree>
    <p:extLst>
      <p:ext uri="{BB962C8B-B14F-4D97-AF65-F5344CB8AC3E}">
        <p14:creationId xmlns:p14="http://schemas.microsoft.com/office/powerpoint/2010/main" val="78477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probe into the structure of a queue.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some respects, a queue can be seen as the modified version of a singly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differs from the singly linked list in that it abandons any access to the middle. It only allows entry and exit at the rear and front.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Entrance can only be done at the front, and exit can only be done at the rear.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such, the first instance can only exit via the last instance.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mechanism is called FIFO.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Product 1 gets in at this part, and it’s followed by others in a sequence.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they come out in order, Product 2 only becomes available after the exit of Product 1.</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8</a:t>
            </a:fld>
            <a:endParaRPr lang="ko-KR" altLang="en-US"/>
          </a:p>
        </p:txBody>
      </p:sp>
    </p:spTree>
    <p:extLst>
      <p:ext uri="{BB962C8B-B14F-4D97-AF65-F5344CB8AC3E}">
        <p14:creationId xmlns:p14="http://schemas.microsoft.com/office/powerpoint/2010/main" val="3956140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1024"/>
            <a:ext cx="7543800" cy="1668016"/>
          </a:xfrm>
          <a:prstGeom prst="rect">
            <a:avLst/>
          </a:prstGeom>
        </p:spPr>
        <p:txBody>
          <a:bodyPr anchor="b"/>
          <a:lstStyle>
            <a:lvl1pPr>
              <a:defRPr sz="4800">
                <a:ln>
                  <a:noFill/>
                </a:ln>
                <a:solidFill>
                  <a:schemeClr val="tx2"/>
                </a:solidFill>
                <a:latin typeface="+mj-lt"/>
              </a:defRPr>
            </a:lvl1pPr>
          </a:lstStyle>
          <a:p>
            <a:r>
              <a:rPr lang="ko-KR" altLang="en-US"/>
              <a:t>마스터 제목 스타일 편집</a:t>
            </a:r>
            <a:endParaRPr lang="en-US" dirty="0"/>
          </a:p>
        </p:txBody>
      </p:sp>
      <p:sp>
        <p:nvSpPr>
          <p:cNvPr id="3" name="Subtitle 2"/>
          <p:cNvSpPr>
            <a:spLocks noGrp="1"/>
          </p:cNvSpPr>
          <p:nvPr>
            <p:ph type="subTitle" idx="1"/>
          </p:nvPr>
        </p:nvSpPr>
        <p:spPr>
          <a:xfrm>
            <a:off x="685800" y="4572000"/>
            <a:ext cx="7558608"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318177" y="6597351"/>
            <a:ext cx="1070247" cy="275443"/>
          </a:xfrm>
        </p:spPr>
        <p:txBody>
          <a:bodyPr/>
          <a:lstStyle>
            <a:lvl1pPr algn="ctr">
              <a:defRPr/>
            </a:lvl1pPr>
          </a:lstStyle>
          <a:p>
            <a:fld id="{569420C4-B5F8-40A2-8D07-D67ED96F3935}"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dirty="0"/>
          </a:p>
        </p:txBody>
      </p:sp>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7" y="30904"/>
            <a:ext cx="9144000" cy="8336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pPr algn="ctr"/>
            <a:fld id="{F4D5CA30-F14F-451B-BD34-54B04A58DDBE}" type="datetime1">
              <a:rPr lang="ko-KR" altLang="en-US" smtClean="0"/>
              <a:pPr algn="ct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0272" y="274638"/>
            <a:ext cx="1752600" cy="6178698"/>
          </a:xfrm>
          <a:prstGeom prst="rect">
            <a:avLst/>
          </a:prstGeo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57200" y="274638"/>
            <a:ext cx="6419056" cy="617869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lgn="ctr">
              <a:defRPr/>
            </a:lvl1pPr>
          </a:lstStyle>
          <a:p>
            <a:fld id="{4E406684-86E0-4BA5-A96C-303F3123856C}"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lgn="ctr">
              <a:defRPr/>
            </a:lvl1pPr>
          </a:lstStyle>
          <a:p>
            <a:fld id="{189C7B92-BC08-449D-9FDC-C63C9DB54362}"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dirty="0"/>
          </a:p>
        </p:txBody>
      </p:sp>
      <p:grpSp>
        <p:nvGrpSpPr>
          <p:cNvPr id="7" name="Group 65"/>
          <p:cNvGrpSpPr>
            <a:grpSpLocks/>
          </p:cNvGrpSpPr>
          <p:nvPr userDrawn="1"/>
        </p:nvGrpSpPr>
        <p:grpSpPr bwMode="auto">
          <a:xfrm>
            <a:off x="0" y="620695"/>
            <a:ext cx="9144000" cy="76201"/>
            <a:chOff x="0" y="720"/>
            <a:chExt cx="5760" cy="48"/>
          </a:xfrm>
        </p:grpSpPr>
        <p:sp>
          <p:nvSpPr>
            <p:cNvPr id="8" name="Rectangle 66"/>
            <p:cNvSpPr>
              <a:spLocks noChangeArrowheads="1"/>
            </p:cNvSpPr>
            <p:nvPr/>
          </p:nvSpPr>
          <p:spPr bwMode="auto">
            <a:xfrm flipV="1">
              <a:off x="995" y="720"/>
              <a:ext cx="4765" cy="47"/>
            </a:xfrm>
            <a:prstGeom prst="rect">
              <a:avLst/>
            </a:prstGeom>
            <a:solidFill>
              <a:srgbClr val="ABABAB"/>
            </a:solidFill>
            <a:ln w="9525">
              <a:noFill/>
              <a:miter lim="800000"/>
              <a:headEnd/>
              <a:tailEnd/>
            </a:ln>
            <a:effectLst/>
          </p:spPr>
          <p:txBody>
            <a:bodyPr wrap="none" anchor="ctr"/>
            <a:lstStyle/>
            <a:p>
              <a:pPr>
                <a:defRPr/>
              </a:pPr>
              <a:endParaRPr lang="ko-KR" altLang="en-US" dirty="0">
                <a:latin typeface="Helvetica" panose="020B0604020202030204" pitchFamily="34" charset="0"/>
              </a:endParaRPr>
            </a:p>
          </p:txBody>
        </p:sp>
        <p:sp>
          <p:nvSpPr>
            <p:cNvPr id="9" name="Rectangle 67"/>
            <p:cNvSpPr>
              <a:spLocks noChangeArrowheads="1"/>
            </p:cNvSpPr>
            <p:nvPr/>
          </p:nvSpPr>
          <p:spPr bwMode="auto">
            <a:xfrm flipV="1">
              <a:off x="0" y="720"/>
              <a:ext cx="995" cy="48"/>
            </a:xfrm>
            <a:prstGeom prst="rect">
              <a:avLst/>
            </a:prstGeom>
            <a:solidFill>
              <a:schemeClr val="accent1">
                <a:lumMod val="50000"/>
              </a:schemeClr>
            </a:solidFill>
            <a:ln w="9525">
              <a:noFill/>
              <a:miter lim="800000"/>
              <a:headEnd/>
              <a:tailEnd/>
            </a:ln>
            <a:effectLst/>
          </p:spPr>
          <p:txBody>
            <a:bodyPr wrap="none" anchor="ctr"/>
            <a:lstStyle/>
            <a:p>
              <a:pPr>
                <a:defRPr/>
              </a:pPr>
              <a:endParaRPr lang="ko-KR" altLang="en-US" dirty="0">
                <a:latin typeface="Helvetica" panose="020B0604020202030204" pitchFamily="34" charset="0"/>
              </a:endParaRPr>
            </a:p>
          </p:txBody>
        </p:sp>
      </p:grpSp>
      <p:sp>
        <p:nvSpPr>
          <p:cNvPr id="12" name="텍스트 개체 틀 11"/>
          <p:cNvSpPr>
            <a:spLocks noGrp="1"/>
          </p:cNvSpPr>
          <p:nvPr>
            <p:ph type="body" sz="quarter" idx="13"/>
          </p:nvPr>
        </p:nvSpPr>
        <p:spPr>
          <a:xfrm>
            <a:off x="-3856" y="44624"/>
            <a:ext cx="8713788" cy="508000"/>
          </a:xfrm>
        </p:spPr>
        <p:txBody>
          <a:bodyPr>
            <a:noAutofit/>
          </a:bodyPr>
          <a:lstStyle>
            <a:lvl1pPr marL="114300" indent="0">
              <a:buNone/>
              <a:defRPr sz="3200" b="1">
                <a:solidFill>
                  <a:schemeClr val="tx2"/>
                </a:solidFill>
                <a:latin typeface="Helvetica" panose="020B0604020202030204" pitchFamily="34" charset="0"/>
                <a:ea typeface="+mj-ea"/>
              </a:defRPr>
            </a:lvl1pPr>
          </a:lstStyle>
          <a:p>
            <a:pPr lvl="0"/>
            <a:r>
              <a:rPr lang="ko-KR" altLang="en-US"/>
              <a:t>마스터 텍스트 스타일 편집</a:t>
            </a:r>
          </a:p>
        </p:txBody>
      </p:sp>
      <p:sp>
        <p:nvSpPr>
          <p:cNvPr id="10" name="내용 개체 틀 9"/>
          <p:cNvSpPr>
            <a:spLocks noGrp="1"/>
          </p:cNvSpPr>
          <p:nvPr>
            <p:ph sz="quarter" idx="14"/>
          </p:nvPr>
        </p:nvSpPr>
        <p:spPr>
          <a:xfrm>
            <a:off x="107950" y="765175"/>
            <a:ext cx="8928100" cy="5688013"/>
          </a:xfrm>
        </p:spPr>
        <p:txBody>
          <a:bodyPr/>
          <a:lstStyle>
            <a:lvl1pPr>
              <a:defRPr>
                <a:latin typeface="Helvetica" panose="020B0604020202030204" pitchFamily="34" charset="0"/>
              </a:defRPr>
            </a:lvl1pPr>
            <a:lvl2pPr>
              <a:defRPr>
                <a:latin typeface="Helvetica" panose="020B0604020202030204" pitchFamily="34" charset="0"/>
              </a:defRPr>
            </a:lvl2pPr>
            <a:lvl3pPr>
              <a:defRPr>
                <a:latin typeface="Helvetica" panose="020B0604020202030204" pitchFamily="34" charset="0"/>
              </a:defRPr>
            </a:lvl3pPr>
            <a:lvl4pPr>
              <a:defRPr>
                <a:latin typeface="Helvetica" panose="020B0604020202030204" pitchFamily="34" charset="0"/>
              </a:defRPr>
            </a:lvl4pPr>
            <a:lvl5pPr>
              <a:defRPr>
                <a:latin typeface="Helvetica" panose="020B060402020203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pic>
        <p:nvPicPr>
          <p:cNvPr id="11" name="그림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368" y="794"/>
            <a:ext cx="1259632" cy="63909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5206553"/>
            <a:ext cx="7659687" cy="1168400"/>
          </a:xfrm>
          <a:prstGeom prst="rect">
            <a:avLst/>
          </a:prstGeom>
        </p:spPr>
        <p:txBody>
          <a:bodyPr anchor="t"/>
          <a:lstStyle>
            <a:lvl1pPr algn="l">
              <a:defRPr sz="36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722313" y="3573016"/>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lvl1pPr algn="ctr">
              <a:defRPr/>
            </a:lvl1pPr>
          </a:lstStyle>
          <a:p>
            <a:fld id="{C6D382DE-DCFA-440C-A245-CF51EA0FB16C}"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755656"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lvl1pPr algn="ctr">
              <a:defRPr/>
            </a:lvl1pPr>
          </a:lstStyle>
          <a:p>
            <a:fld id="{1338082D-1B87-412A-8775-D2A34F7BEC21}" type="datetime1">
              <a:rPr lang="ko-KR" altLang="en-US" smtClean="0"/>
              <a:pPr/>
              <a:t>2019-08-16</a:t>
            </a:fld>
            <a:endParaRPr lang="ko-KR" altLang="en-US" dirty="0"/>
          </a:p>
        </p:txBody>
      </p:sp>
      <p:sp>
        <p:nvSpPr>
          <p:cNvPr id="7" name="Slide Number Placeholder 6"/>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45720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45720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75248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75248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lvl1pPr algn="ctr">
              <a:defRPr/>
            </a:lvl1pPr>
          </a:lstStyle>
          <a:p>
            <a:fld id="{71F4A409-C614-4816-A8B7-E2D23D1930F2}" type="datetime1">
              <a:rPr lang="ko-KR" altLang="en-US" smtClean="0"/>
              <a:pPr/>
              <a:t>2019-08-16</a:t>
            </a:fld>
            <a:endParaRPr lang="ko-KR" altLang="en-US" dirty="0"/>
          </a:p>
        </p:txBody>
      </p:sp>
      <p:sp>
        <p:nvSpPr>
          <p:cNvPr id="9" name="Slide Number Placeholder 8"/>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E0C45EFF-5051-4459-8A6B-36B5FC3DD388}" type="datetime1">
              <a:rPr lang="ko-KR" altLang="en-US" smtClean="0"/>
              <a:pPr/>
              <a:t>2019-08-16</a:t>
            </a:fld>
            <a:endParaRPr lang="ko-KR" altLang="en-US" dirty="0"/>
          </a:p>
        </p:txBody>
      </p:sp>
      <p:sp>
        <p:nvSpPr>
          <p:cNvPr id="5" name="Slide Number Placeholder 4"/>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7DEBAD35-5905-47C8-A135-3AB42848C740}" type="datetime1">
              <a:rPr lang="ko-KR" altLang="en-US" smtClean="0"/>
              <a:pPr/>
              <a:t>2019-08-16</a:t>
            </a:fld>
            <a:endParaRPr lang="ko-KR" altLang="en-US" dirty="0"/>
          </a:p>
        </p:txBody>
      </p:sp>
      <p:sp>
        <p:nvSpPr>
          <p:cNvPr id="4" name="Slide Number Placeholder 3"/>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04800" y="5301208"/>
            <a:ext cx="8443663" cy="594360"/>
          </a:xfrm>
          <a:prstGeom prst="rect">
            <a:avLst/>
          </a:prstGeom>
        </p:spPr>
        <p:txBody>
          <a:bodyPr anchor="b"/>
          <a:lstStyle>
            <a:lvl1pPr algn="ctr">
              <a:defRPr sz="2200" b="1"/>
            </a:lvl1pPr>
          </a:lstStyle>
          <a:p>
            <a:r>
              <a:rPr lang="ko-KR" altLang="en-US"/>
              <a:t>마스터 제목 스타일 편집</a:t>
            </a:r>
            <a:endParaRPr lang="en-US" dirty="0"/>
          </a:p>
        </p:txBody>
      </p:sp>
      <p:sp>
        <p:nvSpPr>
          <p:cNvPr id="4" name="Text Placeholder 3"/>
          <p:cNvSpPr>
            <a:spLocks noGrp="1"/>
          </p:cNvSpPr>
          <p:nvPr>
            <p:ph type="body" sz="half" idx="2"/>
          </p:nvPr>
        </p:nvSpPr>
        <p:spPr>
          <a:xfrm>
            <a:off x="304799" y="5901664"/>
            <a:ext cx="8443665"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lvl1pPr algn="ctr">
              <a:defRPr/>
            </a:lvl1pPr>
          </a:lstStyle>
          <a:p>
            <a:fld id="{689B0AD5-934F-4522-BAA3-958FC069B93E}" type="datetime1">
              <a:rPr lang="ko-KR" altLang="en-US" smtClean="0"/>
              <a:pPr/>
              <a:t>2019-08-16</a:t>
            </a:fld>
            <a:endParaRPr lang="ko-KR" altLang="en-US" dirty="0"/>
          </a:p>
        </p:txBody>
      </p:sp>
      <p:sp>
        <p:nvSpPr>
          <p:cNvPr id="7" name="Slide Number Placeholder 6"/>
          <p:cNvSpPr>
            <a:spLocks noGrp="1"/>
          </p:cNvSpPr>
          <p:nvPr>
            <p:ph type="sldNum" sz="quarter" idx="12"/>
          </p:nvPr>
        </p:nvSpPr>
        <p:spPr/>
        <p:txBody>
          <a:bodyPr/>
          <a:lstStyle/>
          <a:p>
            <a:fld id="{E4E48515-694B-44C7-A9EB-D2CB2C6423BC}" type="slidenum">
              <a:rPr lang="ko-KR" altLang="en-US" smtClean="0"/>
              <a:pPr/>
              <a:t>‹#›</a:t>
            </a:fld>
            <a:endParaRPr lang="ko-KR" altLang="en-US"/>
          </a:p>
        </p:txBody>
      </p:sp>
      <p:sp>
        <p:nvSpPr>
          <p:cNvPr id="9" name="Content Placeholder 8"/>
          <p:cNvSpPr>
            <a:spLocks noGrp="1"/>
          </p:cNvSpPr>
          <p:nvPr>
            <p:ph sz="quarter" idx="13"/>
          </p:nvPr>
        </p:nvSpPr>
        <p:spPr>
          <a:xfrm>
            <a:off x="304800" y="381000"/>
            <a:ext cx="8443664" cy="477619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9144000" cy="594626"/>
          </a:xfrm>
          <a:prstGeom prst="rect">
            <a:avLst/>
          </a:prstGeom>
        </p:spPr>
        <p:txBody>
          <a:bodyPr anchor="b"/>
          <a:lstStyle>
            <a:lvl1pPr algn="ctr">
              <a:defRPr sz="2200" b="1">
                <a:ln>
                  <a:noFill/>
                </a:ln>
                <a:solidFill>
                  <a:schemeClr val="tx2"/>
                </a:solidFill>
              </a:defRPr>
            </a:lvl1pPr>
          </a:lstStyle>
          <a:p>
            <a:r>
              <a:rPr lang="ko-KR" altLang="en-US"/>
              <a:t>마스터 제목 스타일 편집</a:t>
            </a:r>
            <a:endParaRPr lang="en-US" dirty="0"/>
          </a:p>
        </p:txBody>
      </p:sp>
      <p:sp>
        <p:nvSpPr>
          <p:cNvPr id="3" name="Picture Placeholder 2"/>
          <p:cNvSpPr>
            <a:spLocks noGrp="1"/>
          </p:cNvSpPr>
          <p:nvPr>
            <p:ph type="pic" idx="1"/>
          </p:nvPr>
        </p:nvSpPr>
        <p:spPr>
          <a:xfrm>
            <a:off x="0" y="0"/>
            <a:ext cx="9144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0" y="6096000"/>
            <a:ext cx="9144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8" name="Date Placeholder 7"/>
          <p:cNvSpPr>
            <a:spLocks noGrp="1"/>
          </p:cNvSpPr>
          <p:nvPr>
            <p:ph type="dt" sz="half" idx="10"/>
          </p:nvPr>
        </p:nvSpPr>
        <p:spPr/>
        <p:txBody>
          <a:bodyPr/>
          <a:lstStyle>
            <a:lvl1pPr algn="ctr">
              <a:defRPr/>
            </a:lvl1pPr>
          </a:lstStyle>
          <a:p>
            <a:fld id="{8C95DC3C-8E0C-4F5A-9EDD-6D5C4CF728AE}" type="datetime1">
              <a:rPr lang="ko-KR" altLang="en-US" smtClean="0"/>
              <a:pPr/>
              <a:t>2019-08-16</a:t>
            </a:fld>
            <a:endParaRPr lang="ko-KR" altLang="en-US" dirty="0"/>
          </a:p>
        </p:txBody>
      </p:sp>
      <p:sp>
        <p:nvSpPr>
          <p:cNvPr id="9" name="Slide Number Placeholder 8"/>
          <p:cNvSpPr>
            <a:spLocks noGrp="1"/>
          </p:cNvSpPr>
          <p:nvPr>
            <p:ph type="sldNum" sz="quarter" idx="11"/>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4439133" y="2151868"/>
            <a:ext cx="268982" cy="91599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9" name="Picture 2" descr="ci"/>
          <p:cNvPicPr>
            <a:picLocks noChangeAspect="1" noChangeArrowheads="1"/>
          </p:cNvPicPr>
          <p:nvPr/>
        </p:nvPicPr>
        <p:blipFill>
          <a:blip r:embed="rId13"/>
          <a:srcRect/>
          <a:stretch>
            <a:fillRect/>
          </a:stretch>
        </p:blipFill>
        <p:spPr bwMode="auto">
          <a:xfrm>
            <a:off x="-8093" y="6590376"/>
            <a:ext cx="577502" cy="277200"/>
          </a:xfrm>
          <a:prstGeom prst="rect">
            <a:avLst/>
          </a:prstGeom>
          <a:noFill/>
        </p:spPr>
      </p:pic>
      <p:sp>
        <p:nvSpPr>
          <p:cNvPr id="3" name="Text Placeholder 2"/>
          <p:cNvSpPr>
            <a:spLocks noGrp="1"/>
          </p:cNvSpPr>
          <p:nvPr>
            <p:ph type="body" idx="1"/>
          </p:nvPr>
        </p:nvSpPr>
        <p:spPr>
          <a:xfrm>
            <a:off x="457200" y="1412776"/>
            <a:ext cx="8435280" cy="5112568"/>
          </a:xfrm>
          <a:prstGeom prst="rect">
            <a:avLst/>
          </a:prstGeom>
        </p:spPr>
        <p:txBody>
          <a:bodyPr vert="horz" lIns="91440" tIns="45720" rIns="91440" bIns="45720" rtlCol="0">
            <a:normAutofit/>
          </a:bodyPr>
          <a:lstStyle/>
          <a:p>
            <a:pPr lvl="0"/>
            <a:r>
              <a:rPr lang="en-US" altLang="ko-KR" dirty="0"/>
              <a:t>Click to edit Master text styles </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8" name="Rectangle 7"/>
          <p:cNvSpPr/>
          <p:nvPr/>
        </p:nvSpPr>
        <p:spPr>
          <a:xfrm>
            <a:off x="8388424" y="6597351"/>
            <a:ext cx="765175"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Slide Number Placeholder 5"/>
          <p:cNvSpPr>
            <a:spLocks noGrp="1"/>
          </p:cNvSpPr>
          <p:nvPr>
            <p:ph type="sldNum" sz="quarter" idx="4"/>
          </p:nvPr>
        </p:nvSpPr>
        <p:spPr>
          <a:xfrm>
            <a:off x="8460432" y="6620808"/>
            <a:ext cx="621159" cy="216024"/>
          </a:xfrm>
          <a:prstGeom prst="bracketPair">
            <a:avLst>
              <a:gd name="adj" fmla="val 17949"/>
            </a:avLst>
          </a:prstGeom>
          <a:ln w="19050">
            <a:solidFill>
              <a:srgbClr val="FFFFFF"/>
            </a:solidFill>
          </a:ln>
        </p:spPr>
        <p:txBody>
          <a:bodyPr vert="horz" lIns="0" tIns="0" rIns="0" bIns="0" rtlCol="0" anchor="ctr"/>
          <a:lstStyle>
            <a:lvl1pPr algn="ctr">
              <a:lnSpc>
                <a:spcPct val="100000"/>
              </a:lnSpc>
              <a:defRPr sz="1200">
                <a:solidFill>
                  <a:srgbClr val="FFFFFF"/>
                </a:solidFill>
              </a:defRPr>
            </a:lvl1pPr>
          </a:lstStyle>
          <a:p>
            <a:fld id="{E4E48515-694B-44C7-A9EB-D2CB2C6423BC}" type="slidenum">
              <a:rPr lang="ko-KR" altLang="en-US" smtClean="0"/>
              <a:pPr/>
              <a:t>‹#›</a:t>
            </a:fld>
            <a:endParaRPr lang="ko-KR" altLang="en-US" dirty="0"/>
          </a:p>
        </p:txBody>
      </p:sp>
      <p:sp>
        <p:nvSpPr>
          <p:cNvPr id="4" name="Date Placeholder 3"/>
          <p:cNvSpPr>
            <a:spLocks noGrp="1"/>
          </p:cNvSpPr>
          <p:nvPr>
            <p:ph type="dt" sz="half" idx="2"/>
          </p:nvPr>
        </p:nvSpPr>
        <p:spPr>
          <a:xfrm>
            <a:off x="7318177" y="6597351"/>
            <a:ext cx="1070247" cy="275443"/>
          </a:xfrm>
          <a:prstGeom prst="rect">
            <a:avLst/>
          </a:prstGeom>
        </p:spPr>
        <p:txBody>
          <a:bodyPr vert="horz" lIns="91440" tIns="45720" rIns="91440" bIns="45720" rtlCol="0" anchor="ctr"/>
          <a:lstStyle>
            <a:lvl1pPr algn="l">
              <a:lnSpc>
                <a:spcPct val="100000"/>
              </a:lnSpc>
              <a:defRPr sz="1200">
                <a:solidFill>
                  <a:schemeClr val="bg2"/>
                </a:solidFill>
              </a:defRPr>
            </a:lvl1pPr>
          </a:lstStyle>
          <a:p>
            <a:pPr algn="ctr"/>
            <a:fld id="{720E2013-C669-4996-9600-B18F5E9ABF1C}" type="datetime1">
              <a:rPr lang="ko-KR" altLang="en-US" smtClean="0"/>
              <a:pPr algn="ctr"/>
              <a:t>2019-08-16</a:t>
            </a:fld>
            <a:endParaRPr lang="ko-KR" altLang="en-US" dirty="0"/>
          </a:p>
        </p:txBody>
      </p:sp>
      <p:sp>
        <p:nvSpPr>
          <p:cNvPr id="10" name="TextBox 9"/>
          <p:cNvSpPr txBox="1"/>
          <p:nvPr/>
        </p:nvSpPr>
        <p:spPr>
          <a:xfrm>
            <a:off x="1513782" y="6589335"/>
            <a:ext cx="6322115" cy="276999"/>
          </a:xfrm>
          <a:prstGeom prst="rect">
            <a:avLst/>
          </a:prstGeom>
          <a:noFill/>
        </p:spPr>
        <p:txBody>
          <a:bodyPr wrap="none" rtlCol="0">
            <a:spAutoFit/>
          </a:bodyPr>
          <a:lstStyle/>
          <a:p>
            <a:pPr>
              <a:lnSpc>
                <a:spcPct val="100000"/>
              </a:lnSpc>
            </a:pPr>
            <a:r>
              <a:rPr lang="en-US" altLang="ko-KR" sz="1200" dirty="0">
                <a:solidFill>
                  <a:schemeClr val="bg1"/>
                </a:solidFill>
              </a:rPr>
              <a:t>Copyright © 2019 by Il-</a:t>
            </a:r>
            <a:r>
              <a:rPr lang="en-US" altLang="ko-KR" sz="1200" dirty="0" err="1">
                <a:solidFill>
                  <a:schemeClr val="bg1"/>
                </a:solidFill>
              </a:rPr>
              <a:t>Chul</a:t>
            </a:r>
            <a:r>
              <a:rPr lang="en-US" altLang="ko-KR" sz="1200" dirty="0">
                <a:solidFill>
                  <a:schemeClr val="bg1"/>
                </a:solidFill>
              </a:rPr>
              <a:t> Moon, </a:t>
            </a:r>
            <a:r>
              <a:rPr lang="en-US" altLang="ko-KR" sz="1200" dirty="0" err="1">
                <a:solidFill>
                  <a:schemeClr val="bg1"/>
                </a:solidFill>
              </a:rPr>
              <a:t>AAILab</a:t>
            </a:r>
            <a:r>
              <a:rPr lang="en-US" altLang="ko-KR" sz="1200" dirty="0">
                <a:solidFill>
                  <a:schemeClr val="bg1"/>
                </a:solidFill>
              </a:rPr>
              <a:t>, Dept. of Industrial and Systems Engineering, KAIST</a:t>
            </a:r>
            <a:endParaRPr lang="ko-KR" altLang="en-US" sz="1200" dirty="0">
              <a:solidFill>
                <a:schemeClr val="bg1"/>
              </a:solidFill>
            </a:endParaRPr>
          </a:p>
        </p:txBody>
      </p:sp>
      <p:sp>
        <p:nvSpPr>
          <p:cNvPr id="14" name="Rectangle 76"/>
          <p:cNvSpPr>
            <a:spLocks noGrp="1" noChangeArrowheads="1"/>
          </p:cNvSpPr>
          <p:nvPr>
            <p:ph type="title"/>
          </p:nvPr>
        </p:nvSpPr>
        <p:spPr bwMode="auto">
          <a:xfrm>
            <a:off x="167054" y="85725"/>
            <a:ext cx="7772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a:t>제목란 </a:t>
            </a:r>
            <a:r>
              <a:rPr lang="en-US" altLang="ko-KR" dirty="0"/>
              <a:t>: </a:t>
            </a:r>
            <a:r>
              <a:rPr lang="ko-KR" altLang="en-US" dirty="0"/>
              <a:t>굴림체 </a:t>
            </a:r>
            <a:r>
              <a:rPr lang="en-US" altLang="ko-KR" dirty="0"/>
              <a:t>Arial 20 Bold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1" hangingPunct="1">
        <a:lnSpc>
          <a:spcPct val="100000"/>
        </a:lnSpc>
        <a:spcBef>
          <a:spcPct val="0"/>
        </a:spcBef>
        <a:buNone/>
        <a:defRPr sz="4600" kern="1200" cap="none" spc="-100" baseline="0">
          <a:ln>
            <a:noFill/>
          </a:ln>
          <a:solidFill>
            <a:schemeClr val="tx2"/>
          </a:solidFill>
          <a:effectLst/>
          <a:latin typeface="+mj-ea"/>
          <a:ea typeface="+mj-ea"/>
          <a:cs typeface="+mj-cs"/>
        </a:defRPr>
      </a:lvl1pPr>
    </p:titleStyle>
    <p:bodyStyle>
      <a:lvl1pPr marL="342900" indent="-228600" algn="l" defTabSz="914400" rtl="0" eaLnBrk="1" latinLnBrk="1" hangingPunct="1">
        <a:lnSpc>
          <a:spcPct val="100000"/>
        </a:lnSpc>
        <a:spcBef>
          <a:spcPct val="20000"/>
        </a:spcBef>
        <a:buClr>
          <a:schemeClr val="accent1"/>
        </a:buClr>
        <a:buFont typeface="Arial" pitchFamily="34" charset="0"/>
        <a:buChar char="•"/>
        <a:defRPr sz="2200" kern="1200">
          <a:solidFill>
            <a:schemeClr val="tx1"/>
          </a:solidFill>
          <a:latin typeface="+mj-lt"/>
          <a:ea typeface="+mn-ea"/>
          <a:cs typeface="+mn-cs"/>
        </a:defRPr>
      </a:lvl1pPr>
      <a:lvl2pPr marL="640080" indent="-228600" algn="l" defTabSz="914400" rtl="0" eaLnBrk="1" latinLnBrk="1" hangingPunct="1">
        <a:lnSpc>
          <a:spcPct val="100000"/>
        </a:lnSpc>
        <a:spcBef>
          <a:spcPct val="20000"/>
        </a:spcBef>
        <a:buClr>
          <a:schemeClr val="accent2"/>
        </a:buClr>
        <a:buFont typeface="Arial" pitchFamily="34" charset="0"/>
        <a:buChar char="•"/>
        <a:defRPr sz="2000" kern="1200">
          <a:solidFill>
            <a:schemeClr val="tx1"/>
          </a:solidFill>
          <a:latin typeface="+mj-lt"/>
          <a:ea typeface="+mn-ea"/>
          <a:cs typeface="+mn-cs"/>
        </a:defRPr>
      </a:lvl2pPr>
      <a:lvl3pPr marL="1005840" indent="-228600" algn="l" defTabSz="914400" rtl="0" eaLnBrk="1" latinLnBrk="1" hangingPunct="1">
        <a:lnSpc>
          <a:spcPct val="100000"/>
        </a:lnSpc>
        <a:spcBef>
          <a:spcPct val="20000"/>
        </a:spcBef>
        <a:buClr>
          <a:schemeClr val="accent3"/>
        </a:buClr>
        <a:buFont typeface="Arial" pitchFamily="34" charset="0"/>
        <a:buChar char="•"/>
        <a:defRPr sz="1800" kern="1200">
          <a:solidFill>
            <a:schemeClr val="tx1"/>
          </a:solidFill>
          <a:latin typeface="+mj-lt"/>
          <a:ea typeface="+mn-ea"/>
          <a:cs typeface="+mn-cs"/>
        </a:defRPr>
      </a:lvl3pPr>
      <a:lvl4pPr marL="1280160" indent="-228600" algn="l" defTabSz="914400" rtl="0" eaLnBrk="1" latinLnBrk="1" hangingPunct="1">
        <a:lnSpc>
          <a:spcPct val="100000"/>
        </a:lnSpc>
        <a:spcBef>
          <a:spcPct val="20000"/>
        </a:spcBef>
        <a:buClr>
          <a:schemeClr val="accent4"/>
        </a:buClr>
        <a:buFont typeface="Arial" pitchFamily="34" charset="0"/>
        <a:buChar char="•"/>
        <a:defRPr sz="1600" kern="1200">
          <a:solidFill>
            <a:schemeClr val="tx1"/>
          </a:solidFill>
          <a:latin typeface="+mj-lt"/>
          <a:ea typeface="+mn-ea"/>
          <a:cs typeface="+mn-cs"/>
        </a:defRPr>
      </a:lvl4pPr>
      <a:lvl5pPr marL="1554480" indent="-228600" algn="l" defTabSz="914400" rtl="0" eaLnBrk="1" latinLnBrk="1" hangingPunct="1">
        <a:lnSpc>
          <a:spcPct val="100000"/>
        </a:lnSpc>
        <a:spcBef>
          <a:spcPct val="20000"/>
        </a:spcBef>
        <a:buClr>
          <a:schemeClr val="accent5"/>
        </a:buClr>
        <a:buFont typeface="Arial" pitchFamily="34" charset="0"/>
        <a:buChar char="•"/>
        <a:defRPr sz="1400" kern="1200" baseline="0">
          <a:solidFill>
            <a:schemeClr val="tx1"/>
          </a:solidFill>
          <a:latin typeface="+mj-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1520" y="4797152"/>
            <a:ext cx="8640960" cy="1584176"/>
          </a:xfrm>
        </p:spPr>
        <p:txBody>
          <a:bodyPr>
            <a:normAutofit/>
          </a:bodyPr>
          <a:lstStyle/>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Il-</a:t>
            </a:r>
            <a:r>
              <a:rPr lang="en-US" altLang="ko-KR" dirty="0" err="1">
                <a:solidFill>
                  <a:schemeClr val="bg1">
                    <a:lumMod val="50000"/>
                  </a:schemeClr>
                </a:solidFill>
                <a:latin typeface="Helvetica" panose="020B0604020202030204" pitchFamily="34" charset="0"/>
                <a:ea typeface="나눔고딕 ExtraBold" panose="020D0904000000000000" pitchFamily="50" charset="-127"/>
              </a:rPr>
              <a:t>Chul</a:t>
            </a:r>
            <a:r>
              <a:rPr lang="en-US" altLang="ko-KR" dirty="0">
                <a:solidFill>
                  <a:schemeClr val="bg1">
                    <a:lumMod val="50000"/>
                  </a:schemeClr>
                </a:solidFill>
                <a:latin typeface="Helvetica" panose="020B0604020202030204" pitchFamily="34" charset="0"/>
                <a:ea typeface="나눔고딕 ExtraBold" panose="020D0904000000000000" pitchFamily="50" charset="-127"/>
              </a:rPr>
              <a:t> Moon</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Department of Industrial and Systems Engineering</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KAIST</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icmoon@kaist.ac.kr</a:t>
            </a:r>
          </a:p>
        </p:txBody>
      </p:sp>
      <p:sp>
        <p:nvSpPr>
          <p:cNvPr id="5" name="슬라이드 번호 개체 틀 4"/>
          <p:cNvSpPr>
            <a:spLocks noGrp="1"/>
          </p:cNvSpPr>
          <p:nvPr>
            <p:ph type="sldNum" sz="quarter" idx="12"/>
          </p:nvPr>
        </p:nvSpPr>
        <p:spPr/>
        <p:txBody>
          <a:bodyPr/>
          <a:lstStyle/>
          <a:p>
            <a:fld id="{E4E48515-694B-44C7-A9EB-D2CB2C6423BC}" type="slidenum">
              <a:rPr lang="ko-KR" altLang="en-US" smtClean="0"/>
              <a:pPr/>
              <a:t>1</a:t>
            </a:fld>
            <a:endParaRPr lang="ko-KR" altLang="en-US" dirty="0"/>
          </a:p>
        </p:txBody>
      </p:sp>
      <p:sp>
        <p:nvSpPr>
          <p:cNvPr id="4" name="제목 3"/>
          <p:cNvSpPr>
            <a:spLocks noGrp="1"/>
          </p:cNvSpPr>
          <p:nvPr>
            <p:ph type="ctrTitle"/>
          </p:nvPr>
        </p:nvSpPr>
        <p:spPr>
          <a:xfrm>
            <a:off x="251520" y="2265040"/>
            <a:ext cx="8640960" cy="1668016"/>
          </a:xfrm>
        </p:spPr>
        <p:txBody>
          <a:bodyPr anchor="ctr"/>
          <a:lstStyle/>
          <a:p>
            <a:pPr algn="ctr" fontAlgn="base"/>
            <a:r>
              <a:rPr lang="en-US" altLang="ko-KR" sz="4400" b="1" dirty="0">
                <a:latin typeface="Helvetica" panose="020B0604020202030204" pitchFamily="34" charset="0"/>
                <a:ea typeface="나눔고딕 ExtraBold" panose="020D0904000000000000" pitchFamily="50" charset="-127"/>
              </a:rPr>
              <a:t>IE260 Lecture 4:</a:t>
            </a:r>
            <a:br>
              <a:rPr lang="en-US" altLang="ko-KR" sz="4400" b="1" dirty="0">
                <a:latin typeface="Helvetica" panose="020B0604020202030204" pitchFamily="34" charset="0"/>
                <a:ea typeface="나눔고딕 ExtraBold" panose="020D0904000000000000" pitchFamily="50" charset="-127"/>
              </a:rPr>
            </a:br>
            <a:r>
              <a:rPr lang="en-US" altLang="ko-KR" sz="4400" b="1" dirty="0">
                <a:latin typeface="Helvetica" panose="020B0604020202030204" pitchFamily="34" charset="0"/>
                <a:ea typeface="나눔고딕 ExtraBold" panose="020D0904000000000000" pitchFamily="50" charset="-127"/>
              </a:rPr>
              <a:t>Linked List, Stack and Queue (Continued)</a:t>
            </a:r>
            <a:endParaRPr lang="en-US" altLang="ko-KR" sz="1600" b="1" dirty="0">
              <a:solidFill>
                <a:schemeClr val="tx2">
                  <a:lumMod val="60000"/>
                  <a:lumOff val="40000"/>
                </a:schemeClr>
              </a:solidFill>
              <a:latin typeface="Helvetica" panose="020B0604020202030204" pitchFamily="34" charset="0"/>
              <a:ea typeface="+mn-ea"/>
            </a:endParaRPr>
          </a:p>
        </p:txBody>
      </p:sp>
    </p:spTree>
    <p:extLst>
      <p:ext uri="{BB962C8B-B14F-4D97-AF65-F5344CB8AC3E}">
        <p14:creationId xmlns:p14="http://schemas.microsoft.com/office/powerpoint/2010/main" val="653766366"/>
      </p:ext>
    </p:extLst>
  </p:cSld>
  <p:clrMapOvr>
    <a:masterClrMapping/>
  </p:clrMapOvr>
  <mc:AlternateContent xmlns:mc="http://schemas.openxmlformats.org/markup-compatibility/2006" xmlns:p14="http://schemas.microsoft.com/office/powerpoint/2010/main">
    <mc:Choice Requires="p14">
      <p:transition spd="slow" p14:dur="2000" advTm="16755"/>
    </mc:Choice>
    <mc:Fallback xmlns="">
      <p:transition spd="slow" advTm="167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A210B38-2B33-46B4-B921-F16BE8AD5BF8}"/>
              </a:ext>
            </a:extLst>
          </p:cNvPr>
          <p:cNvSpPr>
            <a:spLocks noGrp="1"/>
          </p:cNvSpPr>
          <p:nvPr>
            <p:ph type="sldNum" sz="quarter" idx="12"/>
          </p:nvPr>
        </p:nvSpPr>
        <p:spPr/>
        <p:txBody>
          <a:bodyPr/>
          <a:lstStyle/>
          <a:p>
            <a:fld id="{E4E48515-694B-44C7-A9EB-D2CB2C6423BC}" type="slidenum">
              <a:rPr lang="ko-KR" altLang="en-US" smtClean="0"/>
              <a:pPr/>
              <a:t>10</a:t>
            </a:fld>
            <a:endParaRPr lang="ko-KR" altLang="en-US"/>
          </a:p>
        </p:txBody>
      </p:sp>
      <p:sp>
        <p:nvSpPr>
          <p:cNvPr id="5" name="텍스트 개체 틀 4">
            <a:extLst>
              <a:ext uri="{FF2B5EF4-FFF2-40B4-BE49-F238E27FC236}">
                <a16:creationId xmlns:a16="http://schemas.microsoft.com/office/drawing/2014/main" id="{C5B9F112-2161-41C8-A43B-3F986B7E3361}"/>
              </a:ext>
            </a:extLst>
          </p:cNvPr>
          <p:cNvSpPr>
            <a:spLocks noGrp="1"/>
          </p:cNvSpPr>
          <p:nvPr>
            <p:ph type="body" sz="quarter" idx="13"/>
          </p:nvPr>
        </p:nvSpPr>
        <p:spPr/>
        <p:txBody>
          <a:bodyPr/>
          <a:lstStyle/>
          <a:p>
            <a:r>
              <a:rPr lang="en-US" altLang="ko-KR" dirty="0"/>
              <a:t>Production Planning Management</a:t>
            </a:r>
            <a:endParaRPr lang="ko-KR" altLang="en-US" dirty="0"/>
          </a:p>
        </p:txBody>
      </p:sp>
      <p:sp>
        <p:nvSpPr>
          <p:cNvPr id="6" name="내용 개체 틀 5">
            <a:extLst>
              <a:ext uri="{FF2B5EF4-FFF2-40B4-BE49-F238E27FC236}">
                <a16:creationId xmlns:a16="http://schemas.microsoft.com/office/drawing/2014/main" id="{E24CAED2-C331-4503-971F-502C0513CF4D}"/>
              </a:ext>
            </a:extLst>
          </p:cNvPr>
          <p:cNvSpPr>
            <a:spLocks noGrp="1"/>
          </p:cNvSpPr>
          <p:nvPr>
            <p:ph sz="quarter" idx="14"/>
          </p:nvPr>
        </p:nvSpPr>
        <p:spPr/>
        <p:txBody>
          <a:bodyPr/>
          <a:lstStyle/>
          <a:p>
            <a:r>
              <a:rPr lang="en-US" altLang="ko-KR" dirty="0"/>
              <a:t>Excavator producers in Korea</a:t>
            </a:r>
          </a:p>
          <a:p>
            <a:pPr lvl="1"/>
            <a:r>
              <a:rPr lang="en-US" altLang="ko-KR" dirty="0"/>
              <a:t>Hyundai, Doosan…</a:t>
            </a:r>
          </a:p>
          <a:p>
            <a:r>
              <a:rPr lang="en-US" altLang="ko-KR" dirty="0"/>
              <a:t>Excavators are pretty expensive</a:t>
            </a:r>
          </a:p>
          <a:p>
            <a:pPr lvl="1"/>
            <a:r>
              <a:rPr lang="en-US" altLang="ko-KR" dirty="0"/>
              <a:t>Start production when orders come in</a:t>
            </a:r>
          </a:p>
          <a:p>
            <a:r>
              <a:rPr lang="en-US" altLang="ko-KR" dirty="0"/>
              <a:t>Any problem?</a:t>
            </a:r>
          </a:p>
          <a:p>
            <a:pPr lvl="1"/>
            <a:r>
              <a:rPr lang="en-US" altLang="ko-KR" dirty="0"/>
              <a:t>Orders always change</a:t>
            </a:r>
          </a:p>
          <a:p>
            <a:pPr lvl="2"/>
            <a:r>
              <a:rPr lang="en-US" altLang="ko-KR" dirty="0"/>
              <a:t>Cancelling</a:t>
            </a:r>
          </a:p>
          <a:p>
            <a:pPr lvl="2"/>
            <a:r>
              <a:rPr lang="en-US" altLang="ko-KR" dirty="0"/>
              <a:t>Changing the delivery date</a:t>
            </a:r>
          </a:p>
          <a:p>
            <a:pPr lvl="2"/>
            <a:r>
              <a:rPr lang="en-US" altLang="ko-KR" dirty="0"/>
              <a:t>Changing the specification</a:t>
            </a:r>
          </a:p>
          <a:p>
            <a:pPr lvl="1"/>
            <a:r>
              <a:rPr lang="en-US" altLang="ko-KR" dirty="0"/>
              <a:t>Changes get more difficult to handle when they are aggregated for a month-long production list</a:t>
            </a:r>
          </a:p>
          <a:p>
            <a:r>
              <a:rPr lang="en-US" altLang="ko-KR" dirty="0"/>
              <a:t>How to store and manage the production data?</a:t>
            </a:r>
          </a:p>
        </p:txBody>
      </p:sp>
      <p:pic>
        <p:nvPicPr>
          <p:cNvPr id="7" name="Picture 6" descr="Excavator Hyundai R320LC-7">
            <a:extLst>
              <a:ext uri="{FF2B5EF4-FFF2-40B4-BE49-F238E27FC236}">
                <a16:creationId xmlns:a16="http://schemas.microsoft.com/office/drawing/2014/main" id="{DDA51205-47BF-432A-8E06-9DE86FAE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90872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32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11</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Dataset</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p:txBody>
          <a:bodyPr>
            <a:normAutofit fontScale="92500" lnSpcReduction="10000"/>
          </a:bodyPr>
          <a:lstStyle/>
          <a:p>
            <a:r>
              <a:rPr lang="en-US" altLang="ko-KR" dirty="0"/>
              <a:t>You are given four </a:t>
            </a:r>
            <a:br>
              <a:rPr lang="en-US" altLang="ko-KR" dirty="0"/>
            </a:br>
            <a:r>
              <a:rPr lang="en-US" altLang="ko-KR" dirty="0"/>
              <a:t>production plans of </a:t>
            </a:r>
            <a:br>
              <a:rPr lang="en-US" altLang="ko-KR" dirty="0"/>
            </a:br>
            <a:r>
              <a:rPr lang="en-US" altLang="ko-KR" dirty="0"/>
              <a:t>excavator production</a:t>
            </a:r>
          </a:p>
          <a:p>
            <a:pPr lvl="1"/>
            <a:r>
              <a:rPr lang="en-US" altLang="ko-KR" dirty="0"/>
              <a:t>Plan on Dec 17, 2012</a:t>
            </a:r>
          </a:p>
          <a:p>
            <a:pPr lvl="2"/>
            <a:r>
              <a:rPr lang="en-US" altLang="ko-KR" dirty="0"/>
              <a:t>This week, we are </a:t>
            </a:r>
            <a:br>
              <a:rPr lang="en-US" altLang="ko-KR" dirty="0"/>
            </a:br>
            <a:r>
              <a:rPr lang="en-US" altLang="ko-KR" dirty="0"/>
              <a:t>going to use only this data</a:t>
            </a:r>
          </a:p>
          <a:p>
            <a:pPr lvl="1"/>
            <a:r>
              <a:rPr lang="en-US" altLang="ko-KR" dirty="0"/>
              <a:t>Plan on Dec 24, 2012</a:t>
            </a:r>
          </a:p>
          <a:p>
            <a:pPr lvl="1"/>
            <a:r>
              <a:rPr lang="en-US" altLang="ko-KR" dirty="0"/>
              <a:t>Plan on Jan 10, 2013</a:t>
            </a:r>
          </a:p>
          <a:p>
            <a:pPr lvl="1"/>
            <a:r>
              <a:rPr lang="en-US" altLang="ko-KR" dirty="0"/>
              <a:t>Plan on Jan 11, 2013</a:t>
            </a:r>
          </a:p>
          <a:p>
            <a:r>
              <a:rPr lang="en-US" altLang="ko-KR" dirty="0"/>
              <a:t>Four columns</a:t>
            </a:r>
          </a:p>
          <a:p>
            <a:pPr lvl="1"/>
            <a:r>
              <a:rPr lang="en-US" altLang="ko-KR" dirty="0"/>
              <a:t>No: just a number on the row</a:t>
            </a:r>
          </a:p>
          <a:p>
            <a:pPr lvl="1"/>
            <a:r>
              <a:rPr lang="en-US" altLang="ko-KR" dirty="0"/>
              <a:t>Serial Number: Unique identifier of an order</a:t>
            </a:r>
          </a:p>
          <a:p>
            <a:pPr lvl="1"/>
            <a:r>
              <a:rPr lang="en-US" altLang="ko-KR" dirty="0"/>
              <a:t>Model: Model name of the excavator</a:t>
            </a:r>
          </a:p>
          <a:p>
            <a:pPr lvl="1"/>
            <a:r>
              <a:rPr lang="en-US" altLang="ko-KR" dirty="0"/>
              <a:t>Model Number: The unique number of the product in the model line</a:t>
            </a:r>
          </a:p>
          <a:p>
            <a:pPr lvl="1"/>
            <a:r>
              <a:rPr lang="en-US" altLang="ko-KR" dirty="0"/>
              <a:t>Start Date: Production start date</a:t>
            </a:r>
          </a:p>
          <a:p>
            <a:pPr lvl="1"/>
            <a:r>
              <a:rPr lang="en-US" altLang="ko-KR" dirty="0"/>
              <a:t>Assembly Order: Production order</a:t>
            </a:r>
          </a:p>
          <a:p>
            <a:pPr lvl="1"/>
            <a:r>
              <a:rPr lang="en-US" altLang="ko-KR" dirty="0"/>
              <a:t>End Date: Production end date</a:t>
            </a:r>
          </a:p>
          <a:p>
            <a:pPr lvl="1"/>
            <a:r>
              <a:rPr lang="en-US" altLang="ko-KR" dirty="0"/>
              <a:t>Country: Order origination</a:t>
            </a:r>
          </a:p>
        </p:txBody>
      </p:sp>
      <p:pic>
        <p:nvPicPr>
          <p:cNvPr id="5" name="Picture 5">
            <a:extLst>
              <a:ext uri="{FF2B5EF4-FFF2-40B4-BE49-F238E27FC236}">
                <a16:creationId xmlns:a16="http://schemas.microsoft.com/office/drawing/2014/main" id="{49C65B7F-362F-4A63-AF39-0A36B9B49953}"/>
              </a:ext>
            </a:extLst>
          </p:cNvPr>
          <p:cNvPicPr>
            <a:picLocks noChangeAspect="1"/>
          </p:cNvPicPr>
          <p:nvPr/>
        </p:nvPicPr>
        <p:blipFill>
          <a:blip r:embed="rId2"/>
          <a:stretch>
            <a:fillRect/>
          </a:stretch>
        </p:blipFill>
        <p:spPr>
          <a:xfrm>
            <a:off x="3969023" y="720244"/>
            <a:ext cx="5112568" cy="2033883"/>
          </a:xfrm>
          <a:prstGeom prst="rect">
            <a:avLst/>
          </a:prstGeom>
        </p:spPr>
      </p:pic>
    </p:spTree>
    <p:extLst>
      <p:ext uri="{BB962C8B-B14F-4D97-AF65-F5344CB8AC3E}">
        <p14:creationId xmlns:p14="http://schemas.microsoft.com/office/powerpoint/2010/main" val="35277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12</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Manufacturing Execution System</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a:xfrm>
            <a:off x="107950" y="3438728"/>
            <a:ext cx="8928100" cy="3014459"/>
          </a:xfrm>
        </p:spPr>
        <p:txBody>
          <a:bodyPr>
            <a:normAutofit fontScale="92500" lnSpcReduction="20000"/>
          </a:bodyPr>
          <a:lstStyle/>
          <a:p>
            <a:r>
              <a:rPr lang="en-US" altLang="ko-KR" dirty="0"/>
              <a:t>Processors have their own list of products to handle</a:t>
            </a:r>
          </a:p>
          <a:p>
            <a:pPr lvl="1"/>
            <a:r>
              <a:rPr lang="en-US" altLang="ko-KR" dirty="0"/>
              <a:t>Processor 1,2,3 follows the stack</a:t>
            </a:r>
          </a:p>
          <a:p>
            <a:pPr lvl="1"/>
            <a:r>
              <a:rPr lang="en-US" altLang="ko-KR" dirty="0"/>
              <a:t>Processor 4,5,6 follows the queue</a:t>
            </a:r>
          </a:p>
          <a:p>
            <a:r>
              <a:rPr lang="en-US" altLang="ko-KR" dirty="0"/>
              <a:t>Problem 1. Complete the production list class</a:t>
            </a:r>
          </a:p>
          <a:p>
            <a:pPr lvl="1"/>
            <a:r>
              <a:rPr lang="en-US" altLang="ko-KR" dirty="0"/>
              <a:t>Code </a:t>
            </a:r>
            <a:r>
              <a:rPr lang="en-US" altLang="ko-KR" i="1" dirty="0" err="1"/>
              <a:t>addFirst</a:t>
            </a:r>
            <a:r>
              <a:rPr lang="en-US" altLang="ko-KR" i="1" dirty="0"/>
              <a:t>,</a:t>
            </a:r>
            <a:r>
              <a:rPr lang="en-US" altLang="ko-KR" dirty="0"/>
              <a:t> </a:t>
            </a:r>
            <a:r>
              <a:rPr lang="en-US" altLang="ko-KR" i="1" dirty="0" err="1"/>
              <a:t>removeLast</a:t>
            </a:r>
            <a:r>
              <a:rPr lang="en-US" altLang="ko-KR" i="1" dirty="0"/>
              <a:t>, </a:t>
            </a:r>
            <a:r>
              <a:rPr lang="en-US" altLang="ko-KR" i="1" dirty="0" err="1"/>
              <a:t>removeFirst</a:t>
            </a:r>
            <a:r>
              <a:rPr lang="en-US" altLang="ko-KR" i="1" dirty="0"/>
              <a:t>, and </a:t>
            </a:r>
            <a:r>
              <a:rPr lang="en-US" altLang="ko-KR" i="1" dirty="0" err="1"/>
              <a:t>getSize</a:t>
            </a:r>
            <a:endParaRPr lang="en-US" altLang="ko-KR" i="1" dirty="0"/>
          </a:p>
          <a:p>
            <a:r>
              <a:rPr lang="en-US" altLang="ko-KR" dirty="0"/>
              <a:t>Problem 2. Complete the stack class</a:t>
            </a:r>
          </a:p>
          <a:p>
            <a:r>
              <a:rPr lang="en-US" altLang="ko-KR" dirty="0"/>
              <a:t>Problem 3. Complete the queue class</a:t>
            </a:r>
          </a:p>
          <a:p>
            <a:r>
              <a:rPr lang="en-US" altLang="ko-KR" dirty="0"/>
              <a:t>Problem 4. Complete the </a:t>
            </a:r>
            <a:r>
              <a:rPr lang="en-US" altLang="ko-KR" i="1" dirty="0" err="1"/>
              <a:t>arriveProduct</a:t>
            </a:r>
            <a:r>
              <a:rPr lang="en-US" altLang="ko-KR" dirty="0"/>
              <a:t> method of </a:t>
            </a:r>
            <a:r>
              <a:rPr lang="en-US" altLang="ko-KR" dirty="0" err="1"/>
              <a:t>ManufacturingProcess</a:t>
            </a:r>
            <a:r>
              <a:rPr lang="en-US" altLang="ko-KR" dirty="0"/>
              <a:t> class</a:t>
            </a:r>
          </a:p>
          <a:p>
            <a:pPr lvl="1"/>
            <a:r>
              <a:rPr lang="en-US" altLang="ko-KR" dirty="0"/>
              <a:t>Given “</a:t>
            </a:r>
            <a:r>
              <a:rPr lang="en-US" altLang="ko-KR" i="1" dirty="0"/>
              <a:t>plan</a:t>
            </a:r>
            <a:r>
              <a:rPr lang="en-US" altLang="ko-KR" dirty="0"/>
              <a:t>” should be added to the method of either </a:t>
            </a:r>
            <a:r>
              <a:rPr lang="en-US" altLang="ko-KR" i="1" dirty="0"/>
              <a:t>stack</a:t>
            </a:r>
            <a:r>
              <a:rPr lang="en-US" altLang="ko-KR" dirty="0"/>
              <a:t> or </a:t>
            </a:r>
            <a:r>
              <a:rPr lang="en-US" altLang="ko-KR" i="1" dirty="0"/>
              <a:t>queue</a:t>
            </a:r>
            <a:endParaRPr lang="ko-KR" altLang="en-US" i="1" dirty="0"/>
          </a:p>
        </p:txBody>
      </p:sp>
      <p:sp>
        <p:nvSpPr>
          <p:cNvPr id="40" name="Rectangle 4">
            <a:extLst>
              <a:ext uri="{FF2B5EF4-FFF2-40B4-BE49-F238E27FC236}">
                <a16:creationId xmlns:a16="http://schemas.microsoft.com/office/drawing/2014/main" id="{F58E2798-540C-4BEC-8ECF-A8945B976450}"/>
              </a:ext>
            </a:extLst>
          </p:cNvPr>
          <p:cNvSpPr/>
          <p:nvPr/>
        </p:nvSpPr>
        <p:spPr>
          <a:xfrm>
            <a:off x="457200" y="1700808"/>
            <a:ext cx="1594520" cy="864096"/>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Planned Product</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1" name="Rectangle 5">
            <a:extLst>
              <a:ext uri="{FF2B5EF4-FFF2-40B4-BE49-F238E27FC236}">
                <a16:creationId xmlns:a16="http://schemas.microsoft.com/office/drawing/2014/main" id="{9DB54A19-6DFB-4B5F-A35A-BE78F6BD8E43}"/>
              </a:ext>
            </a:extLst>
          </p:cNvPr>
          <p:cNvSpPr/>
          <p:nvPr/>
        </p:nvSpPr>
        <p:spPr>
          <a:xfrm>
            <a:off x="7452320" y="1700808"/>
            <a:ext cx="1594520" cy="864096"/>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Finished Product</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6">
            <a:extLst>
              <a:ext uri="{FF2B5EF4-FFF2-40B4-BE49-F238E27FC236}">
                <a16:creationId xmlns:a16="http://schemas.microsoft.com/office/drawing/2014/main" id="{59572469-C864-4072-B0C9-D2063FF57E53}"/>
              </a:ext>
            </a:extLst>
          </p:cNvPr>
          <p:cNvSpPr/>
          <p:nvPr/>
        </p:nvSpPr>
        <p:spPr>
          <a:xfrm>
            <a:off x="2411760" y="908720"/>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1</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3" name="Rectangle 7">
            <a:extLst>
              <a:ext uri="{FF2B5EF4-FFF2-40B4-BE49-F238E27FC236}">
                <a16:creationId xmlns:a16="http://schemas.microsoft.com/office/drawing/2014/main" id="{21CAD85C-1071-48A6-B6C0-A8432E8ADCBE}"/>
              </a:ext>
            </a:extLst>
          </p:cNvPr>
          <p:cNvSpPr/>
          <p:nvPr/>
        </p:nvSpPr>
        <p:spPr>
          <a:xfrm>
            <a:off x="4067944" y="908720"/>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2</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4" name="Rectangle 8">
            <a:extLst>
              <a:ext uri="{FF2B5EF4-FFF2-40B4-BE49-F238E27FC236}">
                <a16:creationId xmlns:a16="http://schemas.microsoft.com/office/drawing/2014/main" id="{1A9295B2-708C-4501-B9F4-162BEB881C3B}"/>
              </a:ext>
            </a:extLst>
          </p:cNvPr>
          <p:cNvSpPr/>
          <p:nvPr/>
        </p:nvSpPr>
        <p:spPr>
          <a:xfrm>
            <a:off x="5724128" y="903856"/>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3</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5" name="Rectangle 9">
            <a:extLst>
              <a:ext uri="{FF2B5EF4-FFF2-40B4-BE49-F238E27FC236}">
                <a16:creationId xmlns:a16="http://schemas.microsoft.com/office/drawing/2014/main" id="{1250C2AD-5819-4FF2-A0E4-040169C19A9A}"/>
              </a:ext>
            </a:extLst>
          </p:cNvPr>
          <p:cNvSpPr/>
          <p:nvPr/>
        </p:nvSpPr>
        <p:spPr>
          <a:xfrm>
            <a:off x="2411760" y="2785792"/>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4</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6" name="Rectangle 10">
            <a:extLst>
              <a:ext uri="{FF2B5EF4-FFF2-40B4-BE49-F238E27FC236}">
                <a16:creationId xmlns:a16="http://schemas.microsoft.com/office/drawing/2014/main" id="{AA0251B2-40C5-4F5D-B904-D90518916569}"/>
              </a:ext>
            </a:extLst>
          </p:cNvPr>
          <p:cNvSpPr/>
          <p:nvPr/>
        </p:nvSpPr>
        <p:spPr>
          <a:xfrm>
            <a:off x="4067944" y="2785792"/>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5</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7" name="Rectangle 11">
            <a:extLst>
              <a:ext uri="{FF2B5EF4-FFF2-40B4-BE49-F238E27FC236}">
                <a16:creationId xmlns:a16="http://schemas.microsoft.com/office/drawing/2014/main" id="{49EBF7BE-3071-4131-A8AA-F48C04C80877}"/>
              </a:ext>
            </a:extLst>
          </p:cNvPr>
          <p:cNvSpPr/>
          <p:nvPr/>
        </p:nvSpPr>
        <p:spPr>
          <a:xfrm>
            <a:off x="5724128" y="2780928"/>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6</a:t>
            </a:r>
            <a:endParaRPr lang="ko-KR" altLang="en-US" sz="1600" dirty="0">
              <a:solidFill>
                <a:schemeClr val="tx1"/>
              </a:solidFill>
              <a:latin typeface="Helvetica" panose="020B0604020202020204" pitchFamily="34" charset="0"/>
              <a:cs typeface="Helvetica" panose="020B0604020202020204" pitchFamily="34" charset="0"/>
            </a:endParaRPr>
          </a:p>
        </p:txBody>
      </p:sp>
      <p:cxnSp>
        <p:nvCxnSpPr>
          <p:cNvPr id="48" name="Straight Arrow Connector 13">
            <a:extLst>
              <a:ext uri="{FF2B5EF4-FFF2-40B4-BE49-F238E27FC236}">
                <a16:creationId xmlns:a16="http://schemas.microsoft.com/office/drawing/2014/main" id="{01703B3E-2615-4768-B265-73F4258CD3C2}"/>
              </a:ext>
            </a:extLst>
          </p:cNvPr>
          <p:cNvCxnSpPr>
            <a:stCxn id="40" idx="3"/>
            <a:endCxn id="42" idx="2"/>
          </p:cNvCxnSpPr>
          <p:nvPr/>
        </p:nvCxnSpPr>
        <p:spPr>
          <a:xfrm flipV="1">
            <a:off x="2051720" y="1422504"/>
            <a:ext cx="1040345" cy="7103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4">
            <a:extLst>
              <a:ext uri="{FF2B5EF4-FFF2-40B4-BE49-F238E27FC236}">
                <a16:creationId xmlns:a16="http://schemas.microsoft.com/office/drawing/2014/main" id="{2A7BAA72-E909-4543-BD9E-C033A7CC4BF6}"/>
              </a:ext>
            </a:extLst>
          </p:cNvPr>
          <p:cNvCxnSpPr>
            <a:stCxn id="40" idx="3"/>
            <a:endCxn id="45" idx="0"/>
          </p:cNvCxnSpPr>
          <p:nvPr/>
        </p:nvCxnSpPr>
        <p:spPr>
          <a:xfrm>
            <a:off x="2051720" y="2132856"/>
            <a:ext cx="1040345" cy="6529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7">
            <a:extLst>
              <a:ext uri="{FF2B5EF4-FFF2-40B4-BE49-F238E27FC236}">
                <a16:creationId xmlns:a16="http://schemas.microsoft.com/office/drawing/2014/main" id="{220DA29E-9E32-4860-B5AF-A9E9289156D6}"/>
              </a:ext>
            </a:extLst>
          </p:cNvPr>
          <p:cNvCxnSpPr>
            <a:stCxn id="42" idx="3"/>
            <a:endCxn id="43" idx="1"/>
          </p:cNvCxnSpPr>
          <p:nvPr/>
        </p:nvCxnSpPr>
        <p:spPr>
          <a:xfrm>
            <a:off x="3772369" y="1165612"/>
            <a:ext cx="2955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20">
            <a:extLst>
              <a:ext uri="{FF2B5EF4-FFF2-40B4-BE49-F238E27FC236}">
                <a16:creationId xmlns:a16="http://schemas.microsoft.com/office/drawing/2014/main" id="{EF5B52B4-ED61-4B13-AB29-1C70E9BA1AE1}"/>
              </a:ext>
            </a:extLst>
          </p:cNvPr>
          <p:cNvCxnSpPr>
            <a:stCxn id="43" idx="3"/>
            <a:endCxn id="44" idx="1"/>
          </p:cNvCxnSpPr>
          <p:nvPr/>
        </p:nvCxnSpPr>
        <p:spPr>
          <a:xfrm flipV="1">
            <a:off x="5428553" y="1160748"/>
            <a:ext cx="295575" cy="48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23">
            <a:extLst>
              <a:ext uri="{FF2B5EF4-FFF2-40B4-BE49-F238E27FC236}">
                <a16:creationId xmlns:a16="http://schemas.microsoft.com/office/drawing/2014/main" id="{5E1B166C-D413-4F54-ABF4-41D6999A9233}"/>
              </a:ext>
            </a:extLst>
          </p:cNvPr>
          <p:cNvCxnSpPr>
            <a:stCxn id="44" idx="2"/>
            <a:endCxn id="41" idx="1"/>
          </p:cNvCxnSpPr>
          <p:nvPr/>
        </p:nvCxnSpPr>
        <p:spPr>
          <a:xfrm>
            <a:off x="6404433" y="1417640"/>
            <a:ext cx="1047887" cy="715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26">
            <a:extLst>
              <a:ext uri="{FF2B5EF4-FFF2-40B4-BE49-F238E27FC236}">
                <a16:creationId xmlns:a16="http://schemas.microsoft.com/office/drawing/2014/main" id="{E1EAB4A6-C2D6-4E1B-BB79-0BDB5A00238F}"/>
              </a:ext>
            </a:extLst>
          </p:cNvPr>
          <p:cNvCxnSpPr>
            <a:stCxn id="47" idx="0"/>
            <a:endCxn id="41" idx="1"/>
          </p:cNvCxnSpPr>
          <p:nvPr/>
        </p:nvCxnSpPr>
        <p:spPr>
          <a:xfrm flipV="1">
            <a:off x="6404433" y="2132856"/>
            <a:ext cx="1047887" cy="6480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29">
            <a:extLst>
              <a:ext uri="{FF2B5EF4-FFF2-40B4-BE49-F238E27FC236}">
                <a16:creationId xmlns:a16="http://schemas.microsoft.com/office/drawing/2014/main" id="{151F1106-A85F-4891-AA3F-4E96656E8F84}"/>
              </a:ext>
            </a:extLst>
          </p:cNvPr>
          <p:cNvCxnSpPr>
            <a:stCxn id="46" idx="3"/>
            <a:endCxn id="47" idx="1"/>
          </p:cNvCxnSpPr>
          <p:nvPr/>
        </p:nvCxnSpPr>
        <p:spPr>
          <a:xfrm flipV="1">
            <a:off x="5428553" y="3037820"/>
            <a:ext cx="295575" cy="48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32">
            <a:extLst>
              <a:ext uri="{FF2B5EF4-FFF2-40B4-BE49-F238E27FC236}">
                <a16:creationId xmlns:a16="http://schemas.microsoft.com/office/drawing/2014/main" id="{5A5440DA-7A77-4EB4-A9D2-D56483EE3D8B}"/>
              </a:ext>
            </a:extLst>
          </p:cNvPr>
          <p:cNvCxnSpPr>
            <a:stCxn id="45" idx="3"/>
            <a:endCxn id="46" idx="1"/>
          </p:cNvCxnSpPr>
          <p:nvPr/>
        </p:nvCxnSpPr>
        <p:spPr>
          <a:xfrm>
            <a:off x="3772369" y="3042684"/>
            <a:ext cx="2955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44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13</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Execution Result</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p:txBody>
          <a:bodyPr/>
          <a:lstStyle/>
          <a:p>
            <a:r>
              <a:rPr lang="en-US" altLang="ko-KR" dirty="0"/>
              <a:t>When you complete the codes, you are expected to see the below results.</a:t>
            </a:r>
          </a:p>
          <a:p>
            <a:pPr lvl="1"/>
            <a:r>
              <a:rPr lang="en-US" altLang="ko-KR" dirty="0"/>
              <a:t>Execute ‘run.py’</a:t>
            </a:r>
            <a:endParaRPr lang="ko-KR" altLang="en-US" dirty="0"/>
          </a:p>
        </p:txBody>
      </p:sp>
      <p:pic>
        <p:nvPicPr>
          <p:cNvPr id="6" name="Picture 4">
            <a:extLst>
              <a:ext uri="{FF2B5EF4-FFF2-40B4-BE49-F238E27FC236}">
                <a16:creationId xmlns:a16="http://schemas.microsoft.com/office/drawing/2014/main" id="{EB3286BB-0F9E-46BF-9FC2-6ADC96C94D57}"/>
              </a:ext>
            </a:extLst>
          </p:cNvPr>
          <p:cNvPicPr>
            <a:picLocks noChangeAspect="1"/>
          </p:cNvPicPr>
          <p:nvPr/>
        </p:nvPicPr>
        <p:blipFill>
          <a:blip r:embed="rId2"/>
          <a:stretch>
            <a:fillRect/>
          </a:stretch>
        </p:blipFill>
        <p:spPr>
          <a:xfrm>
            <a:off x="2964684" y="1494785"/>
            <a:ext cx="5832648" cy="4938126"/>
          </a:xfrm>
          <a:prstGeom prst="rect">
            <a:avLst/>
          </a:prstGeom>
        </p:spPr>
      </p:pic>
    </p:spTree>
    <p:extLst>
      <p:ext uri="{BB962C8B-B14F-4D97-AF65-F5344CB8AC3E}">
        <p14:creationId xmlns:p14="http://schemas.microsoft.com/office/powerpoint/2010/main" val="130813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F3BC9B98-FA00-4FBB-A1EE-736103BB8102}"/>
              </a:ext>
            </a:extLst>
          </p:cNvPr>
          <p:cNvSpPr>
            <a:spLocks noGrp="1"/>
          </p:cNvSpPr>
          <p:nvPr>
            <p:ph type="title"/>
          </p:nvPr>
        </p:nvSpPr>
        <p:spPr/>
        <p:txBody>
          <a:bodyPr/>
          <a:lstStyle/>
          <a:p>
            <a:r>
              <a:rPr lang="en-US" altLang="ko-KR" dirty="0"/>
              <a:t>Short Recap</a:t>
            </a:r>
            <a:endParaRPr lang="ko-KR" altLang="en-US" dirty="0"/>
          </a:p>
        </p:txBody>
      </p:sp>
      <p:sp>
        <p:nvSpPr>
          <p:cNvPr id="3" name="텍스트 개체 틀 2">
            <a:extLst>
              <a:ext uri="{FF2B5EF4-FFF2-40B4-BE49-F238E27FC236}">
                <a16:creationId xmlns:a16="http://schemas.microsoft.com/office/drawing/2014/main" id="{18EDBC08-FFE5-4AC0-91C0-1ACF5DE9AEA8}"/>
              </a:ext>
            </a:extLst>
          </p:cNvPr>
          <p:cNvSpPr>
            <a:spLocks noGrp="1"/>
          </p:cNvSpPr>
          <p:nvPr>
            <p:ph type="body" idx="1"/>
          </p:nvPr>
        </p:nvSpPr>
        <p:spPr/>
        <p:txBody>
          <a:bodyPr/>
          <a:lstStyle/>
          <a:p>
            <a:endParaRPr lang="ko-KR" altLang="en-US" dirty="0"/>
          </a:p>
        </p:txBody>
      </p:sp>
      <p:sp>
        <p:nvSpPr>
          <p:cNvPr id="2" name="슬라이드 번호 개체 틀 1">
            <a:extLst>
              <a:ext uri="{FF2B5EF4-FFF2-40B4-BE49-F238E27FC236}">
                <a16:creationId xmlns:a16="http://schemas.microsoft.com/office/drawing/2014/main" id="{7CA0EFB2-8A90-4FE7-ADD4-E97EDA7D9A89}"/>
              </a:ext>
            </a:extLst>
          </p:cNvPr>
          <p:cNvSpPr>
            <a:spLocks noGrp="1"/>
          </p:cNvSpPr>
          <p:nvPr>
            <p:ph type="sldNum" sz="quarter" idx="12"/>
          </p:nvPr>
        </p:nvSpPr>
        <p:spPr/>
        <p:txBody>
          <a:bodyPr/>
          <a:lstStyle/>
          <a:p>
            <a:fld id="{E4E48515-694B-44C7-A9EB-D2CB2C6423BC}" type="slidenum">
              <a:rPr lang="ko-KR" altLang="en-US" smtClean="0"/>
              <a:pPr/>
              <a:t>2</a:t>
            </a:fld>
            <a:endParaRPr lang="ko-KR" altLang="en-US" dirty="0"/>
          </a:p>
        </p:txBody>
      </p:sp>
    </p:spTree>
    <p:extLst>
      <p:ext uri="{BB962C8B-B14F-4D97-AF65-F5344CB8AC3E}">
        <p14:creationId xmlns:p14="http://schemas.microsoft.com/office/powerpoint/2010/main" val="233182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EEF8AF51-DC5E-4945-8487-581C7E1ABBB8}"/>
              </a:ext>
            </a:extLst>
          </p:cNvPr>
          <p:cNvGrpSpPr/>
          <p:nvPr/>
        </p:nvGrpSpPr>
        <p:grpSpPr>
          <a:xfrm>
            <a:off x="79861" y="837504"/>
            <a:ext cx="9001730" cy="5505450"/>
            <a:chOff x="79861" y="837504"/>
            <a:chExt cx="9001730" cy="5505450"/>
          </a:xfrm>
        </p:grpSpPr>
        <p:pic>
          <p:nvPicPr>
            <p:cNvPr id="4" name="그림 3">
              <a:extLst>
                <a:ext uri="{FF2B5EF4-FFF2-40B4-BE49-F238E27FC236}">
                  <a16:creationId xmlns:a16="http://schemas.microsoft.com/office/drawing/2014/main" id="{36CCC5EF-ECE2-473D-9357-40CB31BFA653}"/>
                </a:ext>
              </a:extLst>
            </p:cNvPr>
            <p:cNvPicPr>
              <a:picLocks noChangeAspect="1"/>
            </p:cNvPicPr>
            <p:nvPr/>
          </p:nvPicPr>
          <p:blipFill>
            <a:blip r:embed="rId3"/>
            <a:stretch>
              <a:fillRect/>
            </a:stretch>
          </p:blipFill>
          <p:spPr>
            <a:xfrm>
              <a:off x="79861" y="837504"/>
              <a:ext cx="6648450" cy="5505450"/>
            </a:xfrm>
            <a:prstGeom prst="rect">
              <a:avLst/>
            </a:prstGeom>
          </p:spPr>
        </p:pic>
        <p:pic>
          <p:nvPicPr>
            <p:cNvPr id="28" name="그림 27">
              <a:extLst>
                <a:ext uri="{FF2B5EF4-FFF2-40B4-BE49-F238E27FC236}">
                  <a16:creationId xmlns:a16="http://schemas.microsoft.com/office/drawing/2014/main" id="{4C1F5BCF-A0C7-4FB6-AF56-5C8A9DBA06EF}"/>
                </a:ext>
              </a:extLst>
            </p:cNvPr>
            <p:cNvPicPr>
              <a:picLocks noChangeAspect="1"/>
            </p:cNvPicPr>
            <p:nvPr/>
          </p:nvPicPr>
          <p:blipFill rotWithShape="1">
            <a:blip r:embed="rId4"/>
            <a:srcRect l="1" r="1120" b="25003"/>
            <a:stretch/>
          </p:blipFill>
          <p:spPr>
            <a:xfrm>
              <a:off x="3725383" y="837505"/>
              <a:ext cx="5356208" cy="1949290"/>
            </a:xfrm>
            <a:prstGeom prst="rect">
              <a:avLst/>
            </a:prstGeom>
          </p:spPr>
        </p:pic>
        <p:pic>
          <p:nvPicPr>
            <p:cNvPr id="29" name="그림 28">
              <a:extLst>
                <a:ext uri="{FF2B5EF4-FFF2-40B4-BE49-F238E27FC236}">
                  <a16:creationId xmlns:a16="http://schemas.microsoft.com/office/drawing/2014/main" id="{14DAD3A8-646E-4957-A9E2-67136EB9CB37}"/>
                </a:ext>
              </a:extLst>
            </p:cNvPr>
            <p:cNvPicPr>
              <a:picLocks noChangeAspect="1"/>
            </p:cNvPicPr>
            <p:nvPr/>
          </p:nvPicPr>
          <p:blipFill>
            <a:blip r:embed="rId5"/>
            <a:stretch>
              <a:fillRect/>
            </a:stretch>
          </p:blipFill>
          <p:spPr>
            <a:xfrm>
              <a:off x="6728312" y="2729178"/>
              <a:ext cx="2350288" cy="3613776"/>
            </a:xfrm>
            <a:prstGeom prst="rect">
              <a:avLst/>
            </a:prstGeom>
          </p:spPr>
        </p:pic>
      </p:grpSp>
      <p:sp>
        <p:nvSpPr>
          <p:cNvPr id="2" name="슬라이드 번호 개체 틀 1">
            <a:extLst>
              <a:ext uri="{FF2B5EF4-FFF2-40B4-BE49-F238E27FC236}">
                <a16:creationId xmlns:a16="http://schemas.microsoft.com/office/drawing/2014/main" id="{C8360B29-1A76-4AA5-9BFE-F913466112B6}"/>
              </a:ext>
            </a:extLst>
          </p:cNvPr>
          <p:cNvSpPr>
            <a:spLocks noGrp="1"/>
          </p:cNvSpPr>
          <p:nvPr>
            <p:ph type="sldNum" sz="quarter" idx="12"/>
          </p:nvPr>
        </p:nvSpPr>
        <p:spPr/>
        <p:txBody>
          <a:bodyPr/>
          <a:lstStyle/>
          <a:p>
            <a:fld id="{E4E48515-694B-44C7-A9EB-D2CB2C6423BC}" type="slidenum">
              <a:rPr lang="ko-KR" altLang="en-US" smtClean="0"/>
              <a:pPr/>
              <a:t>3</a:t>
            </a:fld>
            <a:endParaRPr lang="ko-KR" altLang="en-US" dirty="0"/>
          </a:p>
        </p:txBody>
      </p:sp>
      <p:sp>
        <p:nvSpPr>
          <p:cNvPr id="3" name="텍스트 개체 틀 2">
            <a:extLst>
              <a:ext uri="{FF2B5EF4-FFF2-40B4-BE49-F238E27FC236}">
                <a16:creationId xmlns:a16="http://schemas.microsoft.com/office/drawing/2014/main" id="{BA045230-F247-4049-8829-731883109175}"/>
              </a:ext>
            </a:extLst>
          </p:cNvPr>
          <p:cNvSpPr>
            <a:spLocks noGrp="1"/>
          </p:cNvSpPr>
          <p:nvPr>
            <p:ph type="body" sz="quarter" idx="13"/>
          </p:nvPr>
        </p:nvSpPr>
        <p:spPr/>
        <p:txBody>
          <a:bodyPr/>
          <a:lstStyle/>
          <a:p>
            <a:r>
              <a:rPr lang="en-US" altLang="ko-KR" i="1" dirty="0">
                <a:latin typeface="+mj-lt"/>
                <a:cs typeface="Helvetica" panose="020B0604020202020204" pitchFamily="34" charset="0"/>
              </a:rPr>
              <a:t>Detour:</a:t>
            </a:r>
            <a:r>
              <a:rPr lang="en-US" altLang="ko-KR" dirty="0"/>
              <a:t> Assignment and Equivalence</a:t>
            </a:r>
            <a:endParaRPr lang="ko-KR" altLang="en-US" dirty="0"/>
          </a:p>
        </p:txBody>
      </p:sp>
      <p:sp>
        <p:nvSpPr>
          <p:cNvPr id="8" name="Content Placeholder 4">
            <a:extLst>
              <a:ext uri="{FF2B5EF4-FFF2-40B4-BE49-F238E27FC236}">
                <a16:creationId xmlns:a16="http://schemas.microsoft.com/office/drawing/2014/main" id="{E675D40A-E902-42B7-A58B-C77E040F3443}"/>
              </a:ext>
            </a:extLst>
          </p:cNvPr>
          <p:cNvSpPr txBox="1">
            <a:spLocks/>
          </p:cNvSpPr>
          <p:nvPr/>
        </p:nvSpPr>
        <p:spPr>
          <a:xfrm>
            <a:off x="3042385" y="2796513"/>
            <a:ext cx="6112395" cy="3653273"/>
          </a:xfrm>
          <a:prstGeom prst="rect">
            <a:avLst/>
          </a:prstGeom>
        </p:spPr>
        <p:txBody>
          <a:bodyPr>
            <a:normAutofit fontScale="85000" lnSpcReduction="10000"/>
          </a:bodyPr>
          <a:lstStyle>
            <a:lvl1pPr marL="342900" indent="-228600" algn="l" defTabSz="914400" rtl="0" eaLnBrk="1" latinLnBrk="1" hangingPunct="1">
              <a:lnSpc>
                <a:spcPct val="100000"/>
              </a:lnSpc>
              <a:spcBef>
                <a:spcPct val="20000"/>
              </a:spcBef>
              <a:buClr>
                <a:schemeClr val="accent1"/>
              </a:buClr>
              <a:buFont typeface="Arial" pitchFamily="34" charset="0"/>
              <a:buChar char="•"/>
              <a:defRPr sz="2200" kern="1200">
                <a:solidFill>
                  <a:schemeClr val="tx1"/>
                </a:solidFill>
                <a:latin typeface="+mj-lt"/>
                <a:ea typeface="+mn-ea"/>
                <a:cs typeface="+mn-cs"/>
              </a:defRPr>
            </a:lvl1pPr>
            <a:lvl2pPr marL="640080" indent="-228600" algn="l" defTabSz="914400" rtl="0" eaLnBrk="1" latinLnBrk="1" hangingPunct="1">
              <a:lnSpc>
                <a:spcPct val="100000"/>
              </a:lnSpc>
              <a:spcBef>
                <a:spcPct val="20000"/>
              </a:spcBef>
              <a:buClr>
                <a:schemeClr val="accent2"/>
              </a:buClr>
              <a:buFont typeface="Arial" pitchFamily="34" charset="0"/>
              <a:buChar char="•"/>
              <a:defRPr sz="2000" kern="1200">
                <a:solidFill>
                  <a:schemeClr val="tx1"/>
                </a:solidFill>
                <a:latin typeface="+mj-lt"/>
                <a:ea typeface="+mn-ea"/>
                <a:cs typeface="+mn-cs"/>
              </a:defRPr>
            </a:lvl2pPr>
            <a:lvl3pPr marL="1005840" indent="-228600" algn="l" defTabSz="914400" rtl="0" eaLnBrk="1" latinLnBrk="1" hangingPunct="1">
              <a:lnSpc>
                <a:spcPct val="100000"/>
              </a:lnSpc>
              <a:spcBef>
                <a:spcPct val="20000"/>
              </a:spcBef>
              <a:buClr>
                <a:schemeClr val="accent3"/>
              </a:buClr>
              <a:buFont typeface="Arial" pitchFamily="34" charset="0"/>
              <a:buChar char="•"/>
              <a:defRPr sz="1800" kern="1200">
                <a:solidFill>
                  <a:schemeClr val="tx1"/>
                </a:solidFill>
                <a:latin typeface="+mj-lt"/>
                <a:ea typeface="+mn-ea"/>
                <a:cs typeface="+mn-cs"/>
              </a:defRPr>
            </a:lvl3pPr>
            <a:lvl4pPr marL="1280160" indent="-228600" algn="l" defTabSz="914400" rtl="0" eaLnBrk="1" latinLnBrk="1" hangingPunct="1">
              <a:lnSpc>
                <a:spcPct val="100000"/>
              </a:lnSpc>
              <a:spcBef>
                <a:spcPct val="20000"/>
              </a:spcBef>
              <a:buClr>
                <a:schemeClr val="accent4"/>
              </a:buClr>
              <a:buFont typeface="Arial" pitchFamily="34" charset="0"/>
              <a:buChar char="•"/>
              <a:defRPr sz="1600" kern="1200">
                <a:solidFill>
                  <a:schemeClr val="tx1"/>
                </a:solidFill>
                <a:latin typeface="+mj-lt"/>
                <a:ea typeface="+mn-ea"/>
                <a:cs typeface="+mn-cs"/>
              </a:defRPr>
            </a:lvl4pPr>
            <a:lvl5pPr marL="1554480" indent="-228600" algn="l" defTabSz="914400" rtl="0" eaLnBrk="1" latinLnBrk="1" hangingPunct="1">
              <a:lnSpc>
                <a:spcPct val="100000"/>
              </a:lnSpc>
              <a:spcBef>
                <a:spcPct val="20000"/>
              </a:spcBef>
              <a:buClr>
                <a:schemeClr val="accent5"/>
              </a:buClr>
              <a:buFont typeface="Arial" pitchFamily="34" charset="0"/>
              <a:buChar char="•"/>
              <a:defRPr sz="1400" kern="1200" baseline="0">
                <a:solidFill>
                  <a:schemeClr val="tx1"/>
                </a:solidFill>
                <a:latin typeface="+mj-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ko-KR" dirty="0">
                <a:latin typeface="Helvetica" panose="020B0604020202020204" pitchFamily="34" charset="0"/>
                <a:cs typeface="Helvetica" panose="020B0604020202020204" pitchFamily="34" charset="0"/>
              </a:rPr>
              <a:t>One variable’s value is changed</a:t>
            </a:r>
          </a:p>
          <a:p>
            <a:r>
              <a:rPr lang="en-US" altLang="ko-KR" dirty="0">
                <a:latin typeface="Helvetica" panose="020B0604020202020204" pitchFamily="34" charset="0"/>
                <a:cs typeface="Helvetica" panose="020B0604020202020204" pitchFamily="34" charset="0"/>
              </a:rPr>
              <a:t>But, you see three changes</a:t>
            </a:r>
          </a:p>
          <a:p>
            <a:r>
              <a:rPr lang="en-US" altLang="ko-KR" dirty="0">
                <a:latin typeface="Helvetica" panose="020B0604020202020204" pitchFamily="34" charset="0"/>
                <a:cs typeface="Helvetica" panose="020B0604020202020204" pitchFamily="34" charset="0"/>
              </a:rPr>
              <a:t>Why this happened?</a:t>
            </a:r>
          </a:p>
          <a:p>
            <a:pPr lvl="1"/>
            <a:r>
              <a:rPr lang="en-US" altLang="ko-KR" dirty="0">
                <a:latin typeface="Helvetica" panose="020B0604020202020204" pitchFamily="34" charset="0"/>
                <a:cs typeface="Helvetica" panose="020B0604020202020204" pitchFamily="34" charset="0"/>
              </a:rPr>
              <a:t>Because of references</a:t>
            </a:r>
          </a:p>
          <a:p>
            <a:pPr lvl="1"/>
            <a:r>
              <a:rPr lang="en-US" altLang="ko-KR" dirty="0">
                <a:latin typeface="Helvetica" panose="020B0604020202020204" pitchFamily="34" charset="0"/>
                <a:cs typeface="Helvetica" panose="020B0604020202020204" pitchFamily="34" charset="0"/>
              </a:rPr>
              <a:t>x has two references from y and z</a:t>
            </a:r>
          </a:p>
          <a:p>
            <a:pPr lvl="1"/>
            <a:r>
              <a:rPr lang="en-US" altLang="ko-KR" dirty="0">
                <a:latin typeface="Helvetica" panose="020B0604020202020204" pitchFamily="34" charset="0"/>
                <a:cs typeface="Helvetica" panose="020B0604020202020204" pitchFamily="34" charset="0"/>
              </a:rPr>
              <a:t>The values of y and z are determined by x, and x is changed</a:t>
            </a:r>
          </a:p>
          <a:p>
            <a:pPr lvl="2"/>
            <a:r>
              <a:rPr lang="en-US" altLang="ko-KR" dirty="0">
                <a:latin typeface="Helvetica" panose="020B0604020202020204" pitchFamily="34" charset="0"/>
                <a:cs typeface="Helvetica" panose="020B0604020202020204" pitchFamily="34" charset="0"/>
              </a:rPr>
              <a:t>See the ripple effects</a:t>
            </a:r>
          </a:p>
          <a:p>
            <a:r>
              <a:rPr lang="en-US" altLang="ko-KR" b="1" i="1" dirty="0">
                <a:latin typeface="Helvetica" panose="020B0604020202020204" pitchFamily="34" charset="0"/>
                <a:cs typeface="Helvetica" panose="020B0604020202020204" pitchFamily="34" charset="0"/>
              </a:rPr>
              <a:t>==</a:t>
            </a:r>
          </a:p>
          <a:p>
            <a:pPr lvl="1"/>
            <a:r>
              <a:rPr lang="en-US" altLang="ko-KR" dirty="0">
                <a:latin typeface="Helvetica" panose="020B0604020202020204" pitchFamily="34" charset="0"/>
                <a:cs typeface="Helvetica" panose="020B0604020202020204" pitchFamily="34" charset="0"/>
              </a:rPr>
              <a:t>Checks the equivalence of two referenced values</a:t>
            </a:r>
          </a:p>
          <a:p>
            <a:r>
              <a:rPr lang="en-US" altLang="ko-KR" b="1" i="1" dirty="0">
                <a:latin typeface="Helvetica" panose="020B0604020202020204" pitchFamily="34" charset="0"/>
                <a:cs typeface="Helvetica" panose="020B0604020202020204" pitchFamily="34" charset="0"/>
              </a:rPr>
              <a:t>is</a:t>
            </a:r>
            <a:r>
              <a:rPr lang="en-US" altLang="ko-KR" dirty="0">
                <a:latin typeface="Helvetica" panose="020B0604020202020204" pitchFamily="34" charset="0"/>
                <a:cs typeface="Helvetica" panose="020B0604020202020204" pitchFamily="34" charset="0"/>
              </a:rPr>
              <a:t> </a:t>
            </a:r>
          </a:p>
          <a:p>
            <a:pPr lvl="1"/>
            <a:r>
              <a:rPr lang="en-US" altLang="ko-KR" dirty="0">
                <a:latin typeface="Helvetica" panose="020B0604020202020204" pitchFamily="34" charset="0"/>
                <a:cs typeface="Helvetica" panose="020B0604020202020204" pitchFamily="34" charset="0"/>
              </a:rPr>
              <a:t>Checks the equivalence of two referenced objects’ IDs</a:t>
            </a:r>
          </a:p>
          <a:p>
            <a:pPr lvl="1"/>
            <a:endParaRPr lang="en-US" altLang="ko-KR" dirty="0">
              <a:latin typeface="Helvetica" panose="020B0604020202020204" pitchFamily="34" charset="0"/>
              <a:cs typeface="Helvetica" panose="020B0604020202020204" pitchFamily="34" charset="0"/>
            </a:endParaRPr>
          </a:p>
        </p:txBody>
      </p:sp>
      <p:sp>
        <p:nvSpPr>
          <p:cNvPr id="9" name="Oval 5">
            <a:extLst>
              <a:ext uri="{FF2B5EF4-FFF2-40B4-BE49-F238E27FC236}">
                <a16:creationId xmlns:a16="http://schemas.microsoft.com/office/drawing/2014/main" id="{A48544AC-2AE7-4D9D-834D-A0161B9F9148}"/>
              </a:ext>
            </a:extLst>
          </p:cNvPr>
          <p:cNvSpPr/>
          <p:nvPr/>
        </p:nvSpPr>
        <p:spPr>
          <a:xfrm>
            <a:off x="1379870" y="1913415"/>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10" name="Oval 6">
            <a:extLst>
              <a:ext uri="{FF2B5EF4-FFF2-40B4-BE49-F238E27FC236}">
                <a16:creationId xmlns:a16="http://schemas.microsoft.com/office/drawing/2014/main" id="{04A24727-FC8C-4668-A90B-4F20592491B0}"/>
              </a:ext>
            </a:extLst>
          </p:cNvPr>
          <p:cNvSpPr/>
          <p:nvPr/>
        </p:nvSpPr>
        <p:spPr>
          <a:xfrm>
            <a:off x="1694466"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1</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1" name="Oval 9">
            <a:extLst>
              <a:ext uri="{FF2B5EF4-FFF2-40B4-BE49-F238E27FC236}">
                <a16:creationId xmlns:a16="http://schemas.microsoft.com/office/drawing/2014/main" id="{3130AAAF-B20D-4572-B476-7559EF7733BE}"/>
              </a:ext>
            </a:extLst>
          </p:cNvPr>
          <p:cNvSpPr/>
          <p:nvPr/>
        </p:nvSpPr>
        <p:spPr>
          <a:xfrm>
            <a:off x="2185956"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2</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2" name="Oval 10">
            <a:extLst>
              <a:ext uri="{FF2B5EF4-FFF2-40B4-BE49-F238E27FC236}">
                <a16:creationId xmlns:a16="http://schemas.microsoft.com/office/drawing/2014/main" id="{FE9D78D3-AF7E-4F83-AC69-00600BDD6CBB}"/>
              </a:ext>
            </a:extLst>
          </p:cNvPr>
          <p:cNvSpPr/>
          <p:nvPr/>
        </p:nvSpPr>
        <p:spPr>
          <a:xfrm>
            <a:off x="2630570"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3</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5AD4B61C-503A-4FFE-B7F0-BCAAB69323E9}"/>
              </a:ext>
            </a:extLst>
          </p:cNvPr>
          <p:cNvSpPr txBox="1"/>
          <p:nvPr/>
        </p:nvSpPr>
        <p:spPr>
          <a:xfrm>
            <a:off x="1378354" y="1685498"/>
            <a:ext cx="304892"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x</a:t>
            </a:r>
            <a:endParaRPr lang="ko-KR" altLang="en-US" dirty="0">
              <a:latin typeface="Helvetica" panose="020B0604020202020204" pitchFamily="34" charset="0"/>
              <a:cs typeface="Helvetica" panose="020B0604020202020204" pitchFamily="34" charset="0"/>
            </a:endParaRPr>
          </a:p>
        </p:txBody>
      </p:sp>
      <p:sp>
        <p:nvSpPr>
          <p:cNvPr id="14" name="Oval 14">
            <a:extLst>
              <a:ext uri="{FF2B5EF4-FFF2-40B4-BE49-F238E27FC236}">
                <a16:creationId xmlns:a16="http://schemas.microsoft.com/office/drawing/2014/main" id="{CD2822FB-47B8-41A4-89C3-85689A2EDBED}"/>
              </a:ext>
            </a:extLst>
          </p:cNvPr>
          <p:cNvSpPr/>
          <p:nvPr/>
        </p:nvSpPr>
        <p:spPr>
          <a:xfrm>
            <a:off x="1379870" y="961226"/>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15" name="Oval 15">
            <a:extLst>
              <a:ext uri="{FF2B5EF4-FFF2-40B4-BE49-F238E27FC236}">
                <a16:creationId xmlns:a16="http://schemas.microsoft.com/office/drawing/2014/main" id="{C5FF9287-7176-4853-B70A-9EDE32C4EBC7}"/>
              </a:ext>
            </a:extLst>
          </p:cNvPr>
          <p:cNvSpPr/>
          <p:nvPr/>
        </p:nvSpPr>
        <p:spPr>
          <a:xfrm>
            <a:off x="1694466"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1</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6" name="Oval 16">
            <a:extLst>
              <a:ext uri="{FF2B5EF4-FFF2-40B4-BE49-F238E27FC236}">
                <a16:creationId xmlns:a16="http://schemas.microsoft.com/office/drawing/2014/main" id="{B49AA3FA-029A-438C-9CF2-8CC5930EEAE3}"/>
              </a:ext>
            </a:extLst>
          </p:cNvPr>
          <p:cNvSpPr/>
          <p:nvPr/>
        </p:nvSpPr>
        <p:spPr>
          <a:xfrm>
            <a:off x="2185956"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x</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17" name="Oval 17">
            <a:extLst>
              <a:ext uri="{FF2B5EF4-FFF2-40B4-BE49-F238E27FC236}">
                <a16:creationId xmlns:a16="http://schemas.microsoft.com/office/drawing/2014/main" id="{F985BC2D-F313-462D-BC1B-7AB136D4790F}"/>
              </a:ext>
            </a:extLst>
          </p:cNvPr>
          <p:cNvSpPr/>
          <p:nvPr/>
        </p:nvSpPr>
        <p:spPr>
          <a:xfrm>
            <a:off x="2630570"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3</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C11D40FE-18A1-4A48-AB0B-126AF5FDF503}"/>
              </a:ext>
            </a:extLst>
          </p:cNvPr>
          <p:cNvSpPr txBox="1"/>
          <p:nvPr/>
        </p:nvSpPr>
        <p:spPr>
          <a:xfrm>
            <a:off x="1378354" y="733309"/>
            <a:ext cx="301686"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y</a:t>
            </a:r>
            <a:endParaRPr lang="ko-KR" altLang="en-US" dirty="0">
              <a:latin typeface="Helvetica" panose="020B0604020202020204" pitchFamily="34" charset="0"/>
              <a:cs typeface="Helvetica" panose="020B0604020202020204" pitchFamily="34" charset="0"/>
            </a:endParaRPr>
          </a:p>
        </p:txBody>
      </p:sp>
      <p:cxnSp>
        <p:nvCxnSpPr>
          <p:cNvPr id="19" name="Straight Arrow Connector 12">
            <a:extLst>
              <a:ext uri="{FF2B5EF4-FFF2-40B4-BE49-F238E27FC236}">
                <a16:creationId xmlns:a16="http://schemas.microsoft.com/office/drawing/2014/main" id="{E7720A5A-6E9B-40C7-9AE6-B0E22A7853C7}"/>
              </a:ext>
            </a:extLst>
          </p:cNvPr>
          <p:cNvCxnSpPr>
            <a:stCxn id="16" idx="4"/>
            <a:endCxn id="9" idx="0"/>
          </p:cNvCxnSpPr>
          <p:nvPr/>
        </p:nvCxnSpPr>
        <p:spPr>
          <a:xfrm>
            <a:off x="2329972" y="1317776"/>
            <a:ext cx="0" cy="5956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Oval 22">
            <a:extLst>
              <a:ext uri="{FF2B5EF4-FFF2-40B4-BE49-F238E27FC236}">
                <a16:creationId xmlns:a16="http://schemas.microsoft.com/office/drawing/2014/main" id="{6C78CBFA-88D1-4D14-8DEF-587C9BFCF331}"/>
              </a:ext>
            </a:extLst>
          </p:cNvPr>
          <p:cNvSpPr/>
          <p:nvPr/>
        </p:nvSpPr>
        <p:spPr>
          <a:xfrm>
            <a:off x="1378438" y="2949130"/>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21" name="Oval 23">
            <a:extLst>
              <a:ext uri="{FF2B5EF4-FFF2-40B4-BE49-F238E27FC236}">
                <a16:creationId xmlns:a16="http://schemas.microsoft.com/office/drawing/2014/main" id="{B78AB8E8-70FB-4591-91F4-7728375AC7D2}"/>
              </a:ext>
            </a:extLst>
          </p:cNvPr>
          <p:cNvSpPr/>
          <p:nvPr/>
        </p:nvSpPr>
        <p:spPr>
          <a:xfrm>
            <a:off x="1693034"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x</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22" name="Oval 24">
            <a:extLst>
              <a:ext uri="{FF2B5EF4-FFF2-40B4-BE49-F238E27FC236}">
                <a16:creationId xmlns:a16="http://schemas.microsoft.com/office/drawing/2014/main" id="{C11EEE6C-46B6-42B9-A747-D17DB79E2D8F}"/>
              </a:ext>
            </a:extLst>
          </p:cNvPr>
          <p:cNvSpPr/>
          <p:nvPr/>
        </p:nvSpPr>
        <p:spPr>
          <a:xfrm>
            <a:off x="2184524"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a</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23" name="Oval 25">
            <a:extLst>
              <a:ext uri="{FF2B5EF4-FFF2-40B4-BE49-F238E27FC236}">
                <a16:creationId xmlns:a16="http://schemas.microsoft.com/office/drawing/2014/main" id="{4759A952-42E7-48F8-8CCC-5CBAA989CC88}"/>
              </a:ext>
            </a:extLst>
          </p:cNvPr>
          <p:cNvSpPr/>
          <p:nvPr/>
        </p:nvSpPr>
        <p:spPr>
          <a:xfrm>
            <a:off x="2629138"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b</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24" name="TextBox 23">
            <a:extLst>
              <a:ext uri="{FF2B5EF4-FFF2-40B4-BE49-F238E27FC236}">
                <a16:creationId xmlns:a16="http://schemas.microsoft.com/office/drawing/2014/main" id="{6E89CE4E-83E6-4739-BEED-FDB2CD57570D}"/>
              </a:ext>
            </a:extLst>
          </p:cNvPr>
          <p:cNvSpPr txBox="1"/>
          <p:nvPr/>
        </p:nvSpPr>
        <p:spPr>
          <a:xfrm>
            <a:off x="1376922" y="2721213"/>
            <a:ext cx="300082"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z</a:t>
            </a:r>
            <a:endParaRPr lang="ko-KR" altLang="en-US" dirty="0">
              <a:latin typeface="Helvetica" panose="020B0604020202020204" pitchFamily="34" charset="0"/>
              <a:cs typeface="Helvetica" panose="020B0604020202020204" pitchFamily="34" charset="0"/>
            </a:endParaRPr>
          </a:p>
        </p:txBody>
      </p:sp>
      <p:cxnSp>
        <p:nvCxnSpPr>
          <p:cNvPr id="25" name="Straight Arrow Connector 27">
            <a:extLst>
              <a:ext uri="{FF2B5EF4-FFF2-40B4-BE49-F238E27FC236}">
                <a16:creationId xmlns:a16="http://schemas.microsoft.com/office/drawing/2014/main" id="{B5771F03-7ACE-401F-8506-33C868FAEABF}"/>
              </a:ext>
            </a:extLst>
          </p:cNvPr>
          <p:cNvCxnSpPr>
            <a:stCxn id="21" idx="0"/>
          </p:cNvCxnSpPr>
          <p:nvPr/>
        </p:nvCxnSpPr>
        <p:spPr>
          <a:xfrm flipH="1" flipV="1">
            <a:off x="1823052" y="2377977"/>
            <a:ext cx="13998" cy="67916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6086491-33CB-4CE9-914A-D1398D189B4F}"/>
              </a:ext>
            </a:extLst>
          </p:cNvPr>
          <p:cNvSpPr txBox="1"/>
          <p:nvPr/>
        </p:nvSpPr>
        <p:spPr>
          <a:xfrm>
            <a:off x="1254863" y="2478885"/>
            <a:ext cx="1223412" cy="369332"/>
          </a:xfrm>
          <a:prstGeom prst="rect">
            <a:avLst/>
          </a:prstGeom>
          <a:noFill/>
          <a:ln>
            <a:noFill/>
          </a:ln>
        </p:spPr>
        <p:txBody>
          <a:bodyPr wrap="square" rtlCol="0">
            <a:spAutoFit/>
          </a:bodyPr>
          <a:lstStyle/>
          <a:p>
            <a:r>
              <a:rPr lang="en-US" altLang="ko-KR" b="1" dirty="0">
                <a:latin typeface="Helvetica" panose="020B0604020202020204" pitchFamily="34" charset="0"/>
                <a:cs typeface="Helvetica" panose="020B0604020202020204" pitchFamily="34" charset="0"/>
              </a:rPr>
              <a:t>reference</a:t>
            </a:r>
            <a:endParaRPr lang="ko-KR" altLang="en-US" b="1" dirty="0">
              <a:latin typeface="Helvetica" panose="020B0604020202020204" pitchFamily="34" charset="0"/>
              <a:cs typeface="Helvetica" panose="020B0604020202020204" pitchFamily="34" charset="0"/>
            </a:endParaRPr>
          </a:p>
        </p:txBody>
      </p:sp>
      <p:sp>
        <p:nvSpPr>
          <p:cNvPr id="27" name="TextBox 26">
            <a:extLst>
              <a:ext uri="{FF2B5EF4-FFF2-40B4-BE49-F238E27FC236}">
                <a16:creationId xmlns:a16="http://schemas.microsoft.com/office/drawing/2014/main" id="{0633F411-22CE-4D75-ADE8-704BDF9D9209}"/>
              </a:ext>
            </a:extLst>
          </p:cNvPr>
          <p:cNvSpPr txBox="1"/>
          <p:nvPr/>
        </p:nvSpPr>
        <p:spPr>
          <a:xfrm>
            <a:off x="1724696" y="1460181"/>
            <a:ext cx="1223412" cy="369332"/>
          </a:xfrm>
          <a:prstGeom prst="rect">
            <a:avLst/>
          </a:prstGeom>
          <a:noFill/>
          <a:ln>
            <a:noFill/>
          </a:ln>
        </p:spPr>
        <p:txBody>
          <a:bodyPr wrap="square" rtlCol="0">
            <a:spAutoFit/>
          </a:bodyPr>
          <a:lstStyle/>
          <a:p>
            <a:r>
              <a:rPr lang="en-US" altLang="ko-KR" b="1" dirty="0">
                <a:latin typeface="Helvetica" panose="020B0604020202020204" pitchFamily="34" charset="0"/>
                <a:cs typeface="Helvetica" panose="020B0604020202020204" pitchFamily="34" charset="0"/>
              </a:rPr>
              <a:t>reference</a:t>
            </a:r>
            <a:endParaRPr lang="ko-KR" alt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778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4</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Search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6"/>
            <a:ext cx="8928100" cy="2375792"/>
          </a:xfrm>
        </p:spPr>
        <p:txBody>
          <a:bodyPr>
            <a:normAutofit lnSpcReduction="10000"/>
          </a:bodyPr>
          <a:lstStyle/>
          <a:p>
            <a:r>
              <a:rPr lang="en-US" altLang="ko-KR" dirty="0"/>
              <a:t>Again, let’s find ‘d’ and ‘c’ from the list</a:t>
            </a:r>
          </a:p>
          <a:p>
            <a:r>
              <a:rPr lang="en-US" altLang="ko-KR" dirty="0"/>
              <a:t>Just like an array, navigating from the first to the last until hit is the only way</a:t>
            </a:r>
          </a:p>
          <a:p>
            <a:r>
              <a:rPr lang="en-US" altLang="ko-KR" dirty="0"/>
              <a:t>No difference in the search pattern, though you cannot use index any further!</a:t>
            </a:r>
          </a:p>
          <a:p>
            <a:pPr lvl="1"/>
            <a:r>
              <a:rPr lang="en-US" altLang="ko-KR" dirty="0"/>
              <a:t>Your list implementation may include the index function, but it is not required in the linked list</a:t>
            </a:r>
          </a:p>
        </p:txBody>
      </p:sp>
      <p:sp>
        <p:nvSpPr>
          <p:cNvPr id="5" name="Rectangular Callout 19">
            <a:extLst>
              <a:ext uri="{FF2B5EF4-FFF2-40B4-BE49-F238E27FC236}">
                <a16:creationId xmlns:a16="http://schemas.microsoft.com/office/drawing/2014/main" id="{B25B38FE-9002-4F6C-B7F1-9366F92A5A0B}"/>
              </a:ext>
            </a:extLst>
          </p:cNvPr>
          <p:cNvSpPr/>
          <p:nvPr/>
        </p:nvSpPr>
        <p:spPr>
          <a:xfrm>
            <a:off x="683568" y="4929108"/>
            <a:ext cx="1512168" cy="576064"/>
          </a:xfrm>
          <a:prstGeom prst="wedgeRectCallout">
            <a:avLst>
              <a:gd name="adj1" fmla="val 54129"/>
              <a:gd name="adj2" fmla="val -1076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6" name="Rectangular Callout 20">
            <a:extLst>
              <a:ext uri="{FF2B5EF4-FFF2-40B4-BE49-F238E27FC236}">
                <a16:creationId xmlns:a16="http://schemas.microsoft.com/office/drawing/2014/main" id="{FFE58A90-22B4-45EE-BDF8-154DF4322F57}"/>
              </a:ext>
            </a:extLst>
          </p:cNvPr>
          <p:cNvSpPr/>
          <p:nvPr/>
        </p:nvSpPr>
        <p:spPr>
          <a:xfrm>
            <a:off x="2339752" y="4929108"/>
            <a:ext cx="1512168" cy="576064"/>
          </a:xfrm>
          <a:prstGeom prst="wedgeRectCallout">
            <a:avLst>
              <a:gd name="adj1" fmla="val 7152"/>
              <a:gd name="adj2" fmla="val -1076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7" name="Rectangular Callout 21">
            <a:extLst>
              <a:ext uri="{FF2B5EF4-FFF2-40B4-BE49-F238E27FC236}">
                <a16:creationId xmlns:a16="http://schemas.microsoft.com/office/drawing/2014/main" id="{961F59D9-5B28-4B8D-A24A-D1578A55ECCA}"/>
              </a:ext>
            </a:extLst>
          </p:cNvPr>
          <p:cNvSpPr/>
          <p:nvPr/>
        </p:nvSpPr>
        <p:spPr>
          <a:xfrm>
            <a:off x="3923928" y="4929108"/>
            <a:ext cx="1512168" cy="576064"/>
          </a:xfrm>
          <a:prstGeom prst="wedgeRectCallout">
            <a:avLst>
              <a:gd name="adj1" fmla="val -28830"/>
              <a:gd name="adj2" fmla="val -11153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True: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6F187573-6F85-4B23-9061-0526E8A87672}"/>
              </a:ext>
            </a:extLst>
          </p:cNvPr>
          <p:cNvSpPr txBox="1"/>
          <p:nvPr/>
        </p:nvSpPr>
        <p:spPr>
          <a:xfrm>
            <a:off x="1030266" y="5721196"/>
            <a:ext cx="2307042" cy="830997"/>
          </a:xfrm>
          <a:prstGeom prst="rect">
            <a:avLst/>
          </a:prstGeom>
          <a:noFill/>
        </p:spPr>
        <p:txBody>
          <a:bodyPr wrap="none" rtlCol="0">
            <a:spAutoFit/>
          </a:bodyPr>
          <a:lstStyle/>
          <a:p>
            <a:r>
              <a:rPr lang="en-US" altLang="ko-KR" sz="1600" dirty="0">
                <a:latin typeface="Helvetica" panose="020B0604020202020204" pitchFamily="34" charset="0"/>
                <a:cs typeface="Helvetica" panose="020B0604020202020204" pitchFamily="34" charset="0"/>
              </a:rPr>
              <a:t>After </a:t>
            </a:r>
            <a:r>
              <a:rPr lang="en-US" altLang="ko-KR" sz="1600" b="1" dirty="0">
                <a:latin typeface="Helvetica" panose="020B0604020202020204" pitchFamily="34" charset="0"/>
                <a:cs typeface="Helvetica" panose="020B0604020202020204" pitchFamily="34" charset="0"/>
              </a:rPr>
              <a:t>three</a:t>
            </a:r>
            <a:r>
              <a:rPr lang="en-US" altLang="ko-KR" sz="1600" dirty="0">
                <a:latin typeface="Helvetica" panose="020B0604020202020204" pitchFamily="34" charset="0"/>
                <a:cs typeface="Helvetica" panose="020B0604020202020204" pitchFamily="34" charset="0"/>
              </a:rPr>
              <a:t> retrievals,</a:t>
            </a:r>
          </a:p>
          <a:p>
            <a:r>
              <a:rPr lang="en-US" altLang="ko-KR" sz="1600" dirty="0">
                <a:latin typeface="Helvetica" panose="020B0604020202020204" pitchFamily="34" charset="0"/>
                <a:cs typeface="Helvetica" panose="020B0604020202020204" pitchFamily="34" charset="0"/>
              </a:rPr>
              <a:t>we found the hit!</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(maximum N retrievals)</a:t>
            </a:r>
          </a:p>
        </p:txBody>
      </p:sp>
      <p:sp>
        <p:nvSpPr>
          <p:cNvPr id="9" name="Rectangular Callout 23">
            <a:extLst>
              <a:ext uri="{FF2B5EF4-FFF2-40B4-BE49-F238E27FC236}">
                <a16:creationId xmlns:a16="http://schemas.microsoft.com/office/drawing/2014/main" id="{48FFA83E-7BEF-48D5-97DC-A2BF107C5883}"/>
              </a:ext>
            </a:extLst>
          </p:cNvPr>
          <p:cNvSpPr/>
          <p:nvPr/>
        </p:nvSpPr>
        <p:spPr>
          <a:xfrm>
            <a:off x="1043608" y="3200916"/>
            <a:ext cx="1512168" cy="576064"/>
          </a:xfrm>
          <a:prstGeom prst="wedgeRectCallout">
            <a:avLst>
              <a:gd name="adj1" fmla="val 16936"/>
              <a:gd name="adj2" fmla="val 10049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br>
              <a:rPr lang="en-US" altLang="ko-KR" sz="1400" dirty="0">
                <a:solidFill>
                  <a:schemeClr val="tx1"/>
                </a:solidFill>
                <a:latin typeface="Helvetica" panose="020B0604020202020204" pitchFamily="34" charset="0"/>
                <a:cs typeface="Helvetica" panose="020B0604020202020204" pitchFamily="34" charset="0"/>
              </a:rPr>
            </a:b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0" name="Rectangular Callout 24">
            <a:extLst>
              <a:ext uri="{FF2B5EF4-FFF2-40B4-BE49-F238E27FC236}">
                <a16:creationId xmlns:a16="http://schemas.microsoft.com/office/drawing/2014/main" id="{AA087A20-F26C-4D86-A1B2-52CE8AF362DF}"/>
              </a:ext>
            </a:extLst>
          </p:cNvPr>
          <p:cNvSpPr/>
          <p:nvPr/>
        </p:nvSpPr>
        <p:spPr>
          <a:xfrm>
            <a:off x="2627784" y="3200916"/>
            <a:ext cx="1512168" cy="576064"/>
          </a:xfrm>
          <a:prstGeom prst="wedgeRectCallout">
            <a:avLst>
              <a:gd name="adj1" fmla="val -7880"/>
              <a:gd name="adj2" fmla="val 993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1" name="Rectangular Callout 25">
            <a:extLst>
              <a:ext uri="{FF2B5EF4-FFF2-40B4-BE49-F238E27FC236}">
                <a16:creationId xmlns:a16="http://schemas.microsoft.com/office/drawing/2014/main" id="{6BAC9CCD-D6B9-4E28-861B-DF4CC2BDFE14}"/>
              </a:ext>
            </a:extLst>
          </p:cNvPr>
          <p:cNvSpPr/>
          <p:nvPr/>
        </p:nvSpPr>
        <p:spPr>
          <a:xfrm>
            <a:off x="4211960" y="3200916"/>
            <a:ext cx="1512168" cy="576064"/>
          </a:xfrm>
          <a:prstGeom prst="wedgeRectCallout">
            <a:avLst>
              <a:gd name="adj1" fmla="val -31882"/>
              <a:gd name="adj2" fmla="val 9810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2" name="Rectangular Callout 26">
            <a:extLst>
              <a:ext uri="{FF2B5EF4-FFF2-40B4-BE49-F238E27FC236}">
                <a16:creationId xmlns:a16="http://schemas.microsoft.com/office/drawing/2014/main" id="{01BE4AF4-4FAC-4F03-857D-4E97F1B5567F}"/>
              </a:ext>
            </a:extLst>
          </p:cNvPr>
          <p:cNvSpPr/>
          <p:nvPr/>
        </p:nvSpPr>
        <p:spPr>
          <a:xfrm>
            <a:off x="5796136" y="3200916"/>
            <a:ext cx="1512168" cy="576064"/>
          </a:xfrm>
          <a:prstGeom prst="wedgeRectCallout">
            <a:avLst>
              <a:gd name="adj1" fmla="val -58063"/>
              <a:gd name="adj2" fmla="val 9787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3" name="Rectangular Callout 27">
            <a:extLst>
              <a:ext uri="{FF2B5EF4-FFF2-40B4-BE49-F238E27FC236}">
                <a16:creationId xmlns:a16="http://schemas.microsoft.com/office/drawing/2014/main" id="{ED7EA1FA-7414-4160-8CF2-39FBEA631DEC}"/>
              </a:ext>
            </a:extLst>
          </p:cNvPr>
          <p:cNvSpPr/>
          <p:nvPr/>
        </p:nvSpPr>
        <p:spPr>
          <a:xfrm>
            <a:off x="7380312" y="3200916"/>
            <a:ext cx="1512168" cy="576064"/>
          </a:xfrm>
          <a:prstGeom prst="wedgeRectCallout">
            <a:avLst>
              <a:gd name="adj1" fmla="val -86729"/>
              <a:gd name="adj2" fmla="val 10085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4" name="TextBox 13">
            <a:extLst>
              <a:ext uri="{FF2B5EF4-FFF2-40B4-BE49-F238E27FC236}">
                <a16:creationId xmlns:a16="http://schemas.microsoft.com/office/drawing/2014/main" id="{2A953085-6DBA-4A4B-8D76-A26F92E1159D}"/>
              </a:ext>
            </a:extLst>
          </p:cNvPr>
          <p:cNvSpPr txBox="1"/>
          <p:nvPr/>
        </p:nvSpPr>
        <p:spPr>
          <a:xfrm>
            <a:off x="6475487" y="4939267"/>
            <a:ext cx="2042547" cy="1077218"/>
          </a:xfrm>
          <a:prstGeom prst="rect">
            <a:avLst/>
          </a:prstGeom>
          <a:noFill/>
        </p:spPr>
        <p:txBody>
          <a:bodyPr wrap="none" rtlCol="0">
            <a:spAutoFit/>
          </a:bodyPr>
          <a:lstStyle/>
          <a:p>
            <a:r>
              <a:rPr lang="en-US" altLang="ko-KR" sz="1600" dirty="0">
                <a:latin typeface="Helvetica" panose="020B0604020202020204" pitchFamily="34" charset="0"/>
                <a:cs typeface="Helvetica" panose="020B0604020202020204" pitchFamily="34" charset="0"/>
              </a:rPr>
              <a:t>After </a:t>
            </a:r>
            <a:r>
              <a:rPr lang="en-US" altLang="ko-KR" sz="1600" b="1" dirty="0">
                <a:latin typeface="Helvetica" panose="020B0604020202020204" pitchFamily="34" charset="0"/>
                <a:cs typeface="Helvetica" panose="020B0604020202020204" pitchFamily="34" charset="0"/>
              </a:rPr>
              <a:t>five </a:t>
            </a:r>
            <a:r>
              <a:rPr lang="en-US" altLang="ko-KR" sz="1600" dirty="0">
                <a:latin typeface="Helvetica" panose="020B0604020202020204" pitchFamily="34" charset="0"/>
                <a:cs typeface="Helvetica" panose="020B0604020202020204" pitchFamily="34" charset="0"/>
              </a:rPr>
              <a:t>retrievals,</a:t>
            </a:r>
          </a:p>
          <a:p>
            <a:r>
              <a:rPr lang="en-US" altLang="ko-KR" sz="1600" dirty="0">
                <a:latin typeface="Helvetica" panose="020B0604020202020204" pitchFamily="34" charset="0"/>
                <a:cs typeface="Helvetica" panose="020B0604020202020204" pitchFamily="34" charset="0"/>
              </a:rPr>
              <a:t>we found that there</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will be no hit!</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(always N retrievals)</a:t>
            </a:r>
          </a:p>
        </p:txBody>
      </p:sp>
      <p:grpSp>
        <p:nvGrpSpPr>
          <p:cNvPr id="15" name="Group 29">
            <a:extLst>
              <a:ext uri="{FF2B5EF4-FFF2-40B4-BE49-F238E27FC236}">
                <a16:creationId xmlns:a16="http://schemas.microsoft.com/office/drawing/2014/main" id="{439ACEE7-DF87-4166-A8A1-AF91EA708F21}"/>
              </a:ext>
            </a:extLst>
          </p:cNvPr>
          <p:cNvGrpSpPr/>
          <p:nvPr/>
        </p:nvGrpSpPr>
        <p:grpSpPr>
          <a:xfrm>
            <a:off x="1619672" y="4065012"/>
            <a:ext cx="792088" cy="576064"/>
            <a:chOff x="1259632" y="3933056"/>
            <a:chExt cx="1368152" cy="576064"/>
          </a:xfrm>
          <a:noFill/>
        </p:grpSpPr>
        <p:sp>
          <p:nvSpPr>
            <p:cNvPr id="16" name="Rectangle 30">
              <a:extLst>
                <a:ext uri="{FF2B5EF4-FFF2-40B4-BE49-F238E27FC236}">
                  <a16:creationId xmlns:a16="http://schemas.microsoft.com/office/drawing/2014/main" id="{F8E73784-0A3F-45FB-8ACA-EA4B5E3969A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7" name="Rectangle 31">
              <a:extLst>
                <a:ext uri="{FF2B5EF4-FFF2-40B4-BE49-F238E27FC236}">
                  <a16:creationId xmlns:a16="http://schemas.microsoft.com/office/drawing/2014/main" id="{3C162BA8-DDF0-47E7-B14C-DFA378ED5D5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8" name="Rectangle 32">
              <a:extLst>
                <a:ext uri="{FF2B5EF4-FFF2-40B4-BE49-F238E27FC236}">
                  <a16:creationId xmlns:a16="http://schemas.microsoft.com/office/drawing/2014/main" id="{CAA8CA2C-86BB-4B15-A59D-713A5441535B}"/>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9" name="Straight Arrow Connector 33">
            <a:extLst>
              <a:ext uri="{FF2B5EF4-FFF2-40B4-BE49-F238E27FC236}">
                <a16:creationId xmlns:a16="http://schemas.microsoft.com/office/drawing/2014/main" id="{6D123990-B9AF-4277-A9F7-375AF99B9D27}"/>
              </a:ext>
            </a:extLst>
          </p:cNvPr>
          <p:cNvCxnSpPr>
            <a:stCxn id="17" idx="3"/>
          </p:cNvCxnSpPr>
          <p:nvPr/>
        </p:nvCxnSpPr>
        <p:spPr>
          <a:xfrm>
            <a:off x="2411760"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34">
            <a:extLst>
              <a:ext uri="{FF2B5EF4-FFF2-40B4-BE49-F238E27FC236}">
                <a16:creationId xmlns:a16="http://schemas.microsoft.com/office/drawing/2014/main" id="{CD1C05E4-572A-4574-8395-65B39E782268}"/>
              </a:ext>
            </a:extLst>
          </p:cNvPr>
          <p:cNvGrpSpPr/>
          <p:nvPr/>
        </p:nvGrpSpPr>
        <p:grpSpPr>
          <a:xfrm>
            <a:off x="2848279" y="4065012"/>
            <a:ext cx="792088" cy="576064"/>
            <a:chOff x="1259632" y="3933056"/>
            <a:chExt cx="1368152" cy="576064"/>
          </a:xfrm>
          <a:noFill/>
        </p:grpSpPr>
        <p:sp>
          <p:nvSpPr>
            <p:cNvPr id="21" name="Rectangle 35">
              <a:extLst>
                <a:ext uri="{FF2B5EF4-FFF2-40B4-BE49-F238E27FC236}">
                  <a16:creationId xmlns:a16="http://schemas.microsoft.com/office/drawing/2014/main" id="{BDDBFE35-50CA-4EC3-A845-E847E0EA72F4}"/>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2" name="Rectangle 36">
              <a:extLst>
                <a:ext uri="{FF2B5EF4-FFF2-40B4-BE49-F238E27FC236}">
                  <a16:creationId xmlns:a16="http://schemas.microsoft.com/office/drawing/2014/main" id="{A4557902-3F0A-4153-9053-CD8E01E46CB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3" name="Rectangle 37">
              <a:extLst>
                <a:ext uri="{FF2B5EF4-FFF2-40B4-BE49-F238E27FC236}">
                  <a16:creationId xmlns:a16="http://schemas.microsoft.com/office/drawing/2014/main" id="{DE8527D6-793D-4083-9634-841620253EF4}"/>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4" name="Straight Arrow Connector 38">
            <a:extLst>
              <a:ext uri="{FF2B5EF4-FFF2-40B4-BE49-F238E27FC236}">
                <a16:creationId xmlns:a16="http://schemas.microsoft.com/office/drawing/2014/main" id="{4F8D6878-187B-4479-BFE3-7A5C0817BC60}"/>
              </a:ext>
            </a:extLst>
          </p:cNvPr>
          <p:cNvCxnSpPr>
            <a:stCxn id="22" idx="3"/>
          </p:cNvCxnSpPr>
          <p:nvPr/>
        </p:nvCxnSpPr>
        <p:spPr>
          <a:xfrm>
            <a:off x="3640367"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39">
            <a:extLst>
              <a:ext uri="{FF2B5EF4-FFF2-40B4-BE49-F238E27FC236}">
                <a16:creationId xmlns:a16="http://schemas.microsoft.com/office/drawing/2014/main" id="{21F95A2B-C159-4D04-A2AE-66C75345E00C}"/>
              </a:ext>
            </a:extLst>
          </p:cNvPr>
          <p:cNvGrpSpPr/>
          <p:nvPr/>
        </p:nvGrpSpPr>
        <p:grpSpPr>
          <a:xfrm>
            <a:off x="4067944" y="4065012"/>
            <a:ext cx="792088" cy="576064"/>
            <a:chOff x="1259632" y="3933056"/>
            <a:chExt cx="1368152" cy="576064"/>
          </a:xfrm>
          <a:noFill/>
        </p:grpSpPr>
        <p:sp>
          <p:nvSpPr>
            <p:cNvPr id="26" name="Rectangle 40">
              <a:extLst>
                <a:ext uri="{FF2B5EF4-FFF2-40B4-BE49-F238E27FC236}">
                  <a16:creationId xmlns:a16="http://schemas.microsoft.com/office/drawing/2014/main" id="{91E7EA31-1DF4-4FBD-A6FB-BA72158420F8}"/>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7" name="Rectangle 41">
              <a:extLst>
                <a:ext uri="{FF2B5EF4-FFF2-40B4-BE49-F238E27FC236}">
                  <a16:creationId xmlns:a16="http://schemas.microsoft.com/office/drawing/2014/main" id="{62C85F7B-558F-42D9-973F-BEB7BE040F4B}"/>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8" name="Rectangle 42">
              <a:extLst>
                <a:ext uri="{FF2B5EF4-FFF2-40B4-BE49-F238E27FC236}">
                  <a16:creationId xmlns:a16="http://schemas.microsoft.com/office/drawing/2014/main" id="{AE346739-F1B5-4CB9-BFB0-3E8E02333D1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29" name="Group 43">
            <a:extLst>
              <a:ext uri="{FF2B5EF4-FFF2-40B4-BE49-F238E27FC236}">
                <a16:creationId xmlns:a16="http://schemas.microsoft.com/office/drawing/2014/main" id="{F84095D5-E1CE-4EE3-9D24-8233C3C4560D}"/>
              </a:ext>
            </a:extLst>
          </p:cNvPr>
          <p:cNvGrpSpPr/>
          <p:nvPr/>
        </p:nvGrpSpPr>
        <p:grpSpPr>
          <a:xfrm>
            <a:off x="5296551" y="4065012"/>
            <a:ext cx="792088" cy="576064"/>
            <a:chOff x="1259632" y="3933056"/>
            <a:chExt cx="1368152" cy="576064"/>
          </a:xfrm>
          <a:noFill/>
        </p:grpSpPr>
        <p:sp>
          <p:nvSpPr>
            <p:cNvPr id="30" name="Rectangle 44">
              <a:extLst>
                <a:ext uri="{FF2B5EF4-FFF2-40B4-BE49-F238E27FC236}">
                  <a16:creationId xmlns:a16="http://schemas.microsoft.com/office/drawing/2014/main" id="{933FF860-3203-401B-B6BE-6FB49EE943B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1" name="Rectangle 45">
              <a:extLst>
                <a:ext uri="{FF2B5EF4-FFF2-40B4-BE49-F238E27FC236}">
                  <a16:creationId xmlns:a16="http://schemas.microsoft.com/office/drawing/2014/main" id="{575B97F4-9CDA-4284-A39B-61102D634C03}"/>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2" name="Rectangle 46">
              <a:extLst>
                <a:ext uri="{FF2B5EF4-FFF2-40B4-BE49-F238E27FC236}">
                  <a16:creationId xmlns:a16="http://schemas.microsoft.com/office/drawing/2014/main" id="{F53A9DC8-5360-49B9-A393-D867908B979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3" name="Straight Arrow Connector 47">
            <a:extLst>
              <a:ext uri="{FF2B5EF4-FFF2-40B4-BE49-F238E27FC236}">
                <a16:creationId xmlns:a16="http://schemas.microsoft.com/office/drawing/2014/main" id="{A62C959E-C470-4719-881A-10C0209D0E7B}"/>
              </a:ext>
            </a:extLst>
          </p:cNvPr>
          <p:cNvCxnSpPr>
            <a:stCxn id="31" idx="3"/>
          </p:cNvCxnSpPr>
          <p:nvPr/>
        </p:nvCxnSpPr>
        <p:spPr>
          <a:xfrm>
            <a:off x="6088639"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a:extLst>
              <a:ext uri="{FF2B5EF4-FFF2-40B4-BE49-F238E27FC236}">
                <a16:creationId xmlns:a16="http://schemas.microsoft.com/office/drawing/2014/main" id="{E9A9B0E2-4C8B-4DFF-AF95-AC6CBD5D0AA6}"/>
              </a:ext>
            </a:extLst>
          </p:cNvPr>
          <p:cNvCxnSpPr/>
          <p:nvPr/>
        </p:nvCxnSpPr>
        <p:spPr>
          <a:xfrm>
            <a:off x="4864503"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49">
            <a:extLst>
              <a:ext uri="{FF2B5EF4-FFF2-40B4-BE49-F238E27FC236}">
                <a16:creationId xmlns:a16="http://schemas.microsoft.com/office/drawing/2014/main" id="{3E53A494-63A6-46DA-AA40-D2B0F6A5036E}"/>
              </a:ext>
            </a:extLst>
          </p:cNvPr>
          <p:cNvGrpSpPr/>
          <p:nvPr/>
        </p:nvGrpSpPr>
        <p:grpSpPr>
          <a:xfrm>
            <a:off x="6533348" y="4065012"/>
            <a:ext cx="792088" cy="576064"/>
            <a:chOff x="1259632" y="3933056"/>
            <a:chExt cx="1368152" cy="576064"/>
          </a:xfrm>
          <a:noFill/>
        </p:grpSpPr>
        <p:sp>
          <p:nvSpPr>
            <p:cNvPr id="36" name="Rectangle 50">
              <a:extLst>
                <a:ext uri="{FF2B5EF4-FFF2-40B4-BE49-F238E27FC236}">
                  <a16:creationId xmlns:a16="http://schemas.microsoft.com/office/drawing/2014/main" id="{ABBE7B89-0897-4580-B9BF-0EF9C83DF3D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7" name="Rectangle 51">
              <a:extLst>
                <a:ext uri="{FF2B5EF4-FFF2-40B4-BE49-F238E27FC236}">
                  <a16:creationId xmlns:a16="http://schemas.microsoft.com/office/drawing/2014/main" id="{2950C3E6-9902-4654-A128-F048FD334B9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8" name="Rectangle 52">
              <a:extLst>
                <a:ext uri="{FF2B5EF4-FFF2-40B4-BE49-F238E27FC236}">
                  <a16:creationId xmlns:a16="http://schemas.microsoft.com/office/drawing/2014/main" id="{30C189F8-B942-470B-BD9D-414F67BAB24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9" name="Straight Arrow Connector 53">
            <a:extLst>
              <a:ext uri="{FF2B5EF4-FFF2-40B4-BE49-F238E27FC236}">
                <a16:creationId xmlns:a16="http://schemas.microsoft.com/office/drawing/2014/main" id="{FDFD3279-EB7E-4490-8532-057D00866218}"/>
              </a:ext>
            </a:extLst>
          </p:cNvPr>
          <p:cNvCxnSpPr/>
          <p:nvPr/>
        </p:nvCxnSpPr>
        <p:spPr>
          <a:xfrm>
            <a:off x="7373614"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54">
            <a:extLst>
              <a:ext uri="{FF2B5EF4-FFF2-40B4-BE49-F238E27FC236}">
                <a16:creationId xmlns:a16="http://schemas.microsoft.com/office/drawing/2014/main" id="{EFF68A19-05B0-4DBE-A933-C920F9CC6372}"/>
              </a:ext>
            </a:extLst>
          </p:cNvPr>
          <p:cNvGrpSpPr/>
          <p:nvPr/>
        </p:nvGrpSpPr>
        <p:grpSpPr>
          <a:xfrm>
            <a:off x="7818323" y="4065012"/>
            <a:ext cx="792088" cy="576064"/>
            <a:chOff x="1259632" y="3933056"/>
            <a:chExt cx="1368152" cy="576064"/>
          </a:xfrm>
          <a:noFill/>
        </p:grpSpPr>
        <p:sp>
          <p:nvSpPr>
            <p:cNvPr id="41" name="Rectangle 55">
              <a:extLst>
                <a:ext uri="{FF2B5EF4-FFF2-40B4-BE49-F238E27FC236}">
                  <a16:creationId xmlns:a16="http://schemas.microsoft.com/office/drawing/2014/main" id="{DD7B3D34-8C41-43DF-B5CD-96668EAEF3A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56">
              <a:extLst>
                <a:ext uri="{FF2B5EF4-FFF2-40B4-BE49-F238E27FC236}">
                  <a16:creationId xmlns:a16="http://schemas.microsoft.com/office/drawing/2014/main" id="{6AFAB69C-3A7C-4B40-8E1F-053CBFA8D2B9}"/>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3" name="Rectangle 57">
              <a:extLst>
                <a:ext uri="{FF2B5EF4-FFF2-40B4-BE49-F238E27FC236}">
                  <a16:creationId xmlns:a16="http://schemas.microsoft.com/office/drawing/2014/main" id="{54EC843E-46AF-4F77-B702-8C5F8A2BEC9D}"/>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44" name="Group 58">
            <a:extLst>
              <a:ext uri="{FF2B5EF4-FFF2-40B4-BE49-F238E27FC236}">
                <a16:creationId xmlns:a16="http://schemas.microsoft.com/office/drawing/2014/main" id="{08595EB4-9486-4147-ABE2-ADF085FA682A}"/>
              </a:ext>
            </a:extLst>
          </p:cNvPr>
          <p:cNvGrpSpPr/>
          <p:nvPr/>
        </p:nvGrpSpPr>
        <p:grpSpPr>
          <a:xfrm>
            <a:off x="395536" y="4048025"/>
            <a:ext cx="792088" cy="576064"/>
            <a:chOff x="1259632" y="3933056"/>
            <a:chExt cx="1368152" cy="576064"/>
          </a:xfrm>
          <a:noFill/>
        </p:grpSpPr>
        <p:sp>
          <p:nvSpPr>
            <p:cNvPr id="45" name="Rectangle 59">
              <a:extLst>
                <a:ext uri="{FF2B5EF4-FFF2-40B4-BE49-F238E27FC236}">
                  <a16:creationId xmlns:a16="http://schemas.microsoft.com/office/drawing/2014/main" id="{5F5F9BE8-6831-4B72-ACD6-EE4D187078D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6" name="Rectangle 60">
              <a:extLst>
                <a:ext uri="{FF2B5EF4-FFF2-40B4-BE49-F238E27FC236}">
                  <a16:creationId xmlns:a16="http://schemas.microsoft.com/office/drawing/2014/main" id="{AC5C7186-6E42-40F7-BF45-18066E1CEEB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7" name="Rectangle 61">
              <a:extLst>
                <a:ext uri="{FF2B5EF4-FFF2-40B4-BE49-F238E27FC236}">
                  <a16:creationId xmlns:a16="http://schemas.microsoft.com/office/drawing/2014/main" id="{E2958A69-A895-4E53-8C2A-CAAA371958E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48" name="Straight Arrow Connector 62">
            <a:extLst>
              <a:ext uri="{FF2B5EF4-FFF2-40B4-BE49-F238E27FC236}">
                <a16:creationId xmlns:a16="http://schemas.microsoft.com/office/drawing/2014/main" id="{8CDBA4FC-04B4-4AB0-9B5A-E8847C79CBDD}"/>
              </a:ext>
            </a:extLst>
          </p:cNvPr>
          <p:cNvCxnSpPr>
            <a:stCxn id="46" idx="3"/>
          </p:cNvCxnSpPr>
          <p:nvPr/>
        </p:nvCxnSpPr>
        <p:spPr>
          <a:xfrm>
            <a:off x="1187624" y="4336057"/>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41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5</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Insert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8928100" cy="2642855"/>
          </a:xfrm>
        </p:spPr>
        <p:txBody>
          <a:bodyPr>
            <a:normAutofit fontScale="92500" lnSpcReduction="20000"/>
          </a:bodyPr>
          <a:lstStyle/>
          <a:p>
            <a:r>
              <a:rPr lang="en-US" altLang="ko-KR" dirty="0"/>
              <a:t>This is the moment that you see the power of a linked list</a:t>
            </a:r>
          </a:p>
          <a:p>
            <a:r>
              <a:rPr lang="en-US" altLang="ko-KR" dirty="0"/>
              <a:t>Last time, you need N retrievals to insert a value in the array list</a:t>
            </a:r>
          </a:p>
          <a:p>
            <a:r>
              <a:rPr lang="en-US" altLang="ko-KR" dirty="0"/>
              <a:t>This time, you need only three operations</a:t>
            </a:r>
          </a:p>
          <a:p>
            <a:pPr lvl="1"/>
            <a:r>
              <a:rPr lang="en-US" altLang="ko-KR" dirty="0"/>
              <a:t>With an assumption that you have a reference to the node, </a:t>
            </a:r>
            <a:r>
              <a:rPr lang="en-US" altLang="ko-KR" dirty="0" err="1"/>
              <a:t>Node</a:t>
            </a:r>
            <a:r>
              <a:rPr lang="en-US" altLang="ko-KR" baseline="-25000" dirty="0" err="1"/>
              <a:t>prev</a:t>
            </a:r>
            <a:r>
              <a:rPr lang="en-US" altLang="ko-KR" dirty="0"/>
              <a:t> that you want to put your new node next</a:t>
            </a:r>
          </a:p>
          <a:p>
            <a:pPr lvl="1"/>
            <a:r>
              <a:rPr lang="en-US" altLang="ko-KR" dirty="0"/>
              <a:t>First, you store a Node, or a </a:t>
            </a:r>
            <a:r>
              <a:rPr lang="en-US" altLang="ko-KR" dirty="0" err="1"/>
              <a:t>Node</a:t>
            </a:r>
            <a:r>
              <a:rPr lang="en-US" altLang="ko-KR" baseline="-25000" dirty="0" err="1"/>
              <a:t>next</a:t>
            </a:r>
            <a:r>
              <a:rPr lang="en-US" altLang="ko-KR" dirty="0"/>
              <a:t>, pointed by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member variable</a:t>
            </a:r>
            <a:endParaRPr lang="en-US" altLang="ko-KR" baseline="-25000" dirty="0"/>
          </a:p>
          <a:p>
            <a:pPr lvl="1"/>
            <a:r>
              <a:rPr lang="en-US" altLang="ko-KR" dirty="0"/>
              <a:t>Second, you change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new</a:t>
            </a:r>
            <a:endParaRPr lang="en-US" altLang="ko-KR" baseline="-25000" dirty="0"/>
          </a:p>
          <a:p>
            <a:pPr lvl="1"/>
            <a:r>
              <a:rPr lang="en-US" altLang="ko-KR" dirty="0"/>
              <a:t>Third, you change a reference from </a:t>
            </a:r>
            <a:r>
              <a:rPr lang="en-US" altLang="ko-KR" dirty="0" err="1"/>
              <a:t>Node</a:t>
            </a:r>
            <a:r>
              <a:rPr lang="en-US" altLang="ko-KR" baseline="-25000" dirty="0" err="1"/>
              <a:t>new</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next</a:t>
            </a:r>
            <a:endParaRPr lang="en-US" altLang="ko-KR" baseline="-25000" dirty="0"/>
          </a:p>
        </p:txBody>
      </p:sp>
      <p:grpSp>
        <p:nvGrpSpPr>
          <p:cNvPr id="6" name="Group 4">
            <a:extLst>
              <a:ext uri="{FF2B5EF4-FFF2-40B4-BE49-F238E27FC236}">
                <a16:creationId xmlns:a16="http://schemas.microsoft.com/office/drawing/2014/main" id="{5883EC41-2900-48EF-B2E2-D6AD39DD31D6}"/>
              </a:ext>
            </a:extLst>
          </p:cNvPr>
          <p:cNvGrpSpPr/>
          <p:nvPr/>
        </p:nvGrpSpPr>
        <p:grpSpPr>
          <a:xfrm>
            <a:off x="2078968" y="5167429"/>
            <a:ext cx="792088" cy="576064"/>
            <a:chOff x="1259632" y="3933056"/>
            <a:chExt cx="1368152" cy="576064"/>
          </a:xfrm>
          <a:noFill/>
        </p:grpSpPr>
        <p:sp>
          <p:nvSpPr>
            <p:cNvPr id="7" name="Rectangle 5">
              <a:extLst>
                <a:ext uri="{FF2B5EF4-FFF2-40B4-BE49-F238E27FC236}">
                  <a16:creationId xmlns:a16="http://schemas.microsoft.com/office/drawing/2014/main" id="{CD22FEB9-65CC-45E9-9045-16F8AC03A83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8" name="Rectangle 6">
              <a:extLst>
                <a:ext uri="{FF2B5EF4-FFF2-40B4-BE49-F238E27FC236}">
                  <a16:creationId xmlns:a16="http://schemas.microsoft.com/office/drawing/2014/main" id="{D4DA8788-CF69-494F-92A7-90DC8DC2408A}"/>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9" name="Rectangle 7">
              <a:extLst>
                <a:ext uri="{FF2B5EF4-FFF2-40B4-BE49-F238E27FC236}">
                  <a16:creationId xmlns:a16="http://schemas.microsoft.com/office/drawing/2014/main" id="{5766482D-0CA0-43A0-976B-77F581D5FE2C}"/>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0" name="Straight Arrow Connector 8">
            <a:extLst>
              <a:ext uri="{FF2B5EF4-FFF2-40B4-BE49-F238E27FC236}">
                <a16:creationId xmlns:a16="http://schemas.microsoft.com/office/drawing/2014/main" id="{26980E02-2097-4520-872E-4AB062DA97AF}"/>
              </a:ext>
            </a:extLst>
          </p:cNvPr>
          <p:cNvCxnSpPr>
            <a:stCxn id="8" idx="3"/>
          </p:cNvCxnSpPr>
          <p:nvPr/>
        </p:nvCxnSpPr>
        <p:spPr>
          <a:xfrm>
            <a:off x="2871056"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9">
            <a:extLst>
              <a:ext uri="{FF2B5EF4-FFF2-40B4-BE49-F238E27FC236}">
                <a16:creationId xmlns:a16="http://schemas.microsoft.com/office/drawing/2014/main" id="{BD171E47-9291-4C26-B3DC-3E05276C32F7}"/>
              </a:ext>
            </a:extLst>
          </p:cNvPr>
          <p:cNvGrpSpPr/>
          <p:nvPr/>
        </p:nvGrpSpPr>
        <p:grpSpPr>
          <a:xfrm>
            <a:off x="3307575" y="5167429"/>
            <a:ext cx="792088" cy="576064"/>
            <a:chOff x="1259632" y="3933056"/>
            <a:chExt cx="1368152" cy="576064"/>
          </a:xfrm>
          <a:noFill/>
        </p:grpSpPr>
        <p:sp>
          <p:nvSpPr>
            <p:cNvPr id="12" name="Rectangle 10">
              <a:extLst>
                <a:ext uri="{FF2B5EF4-FFF2-40B4-BE49-F238E27FC236}">
                  <a16:creationId xmlns:a16="http://schemas.microsoft.com/office/drawing/2014/main" id="{DB7A6042-70EF-4571-ADAF-31121F0085C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1">
              <a:extLst>
                <a:ext uri="{FF2B5EF4-FFF2-40B4-BE49-F238E27FC236}">
                  <a16:creationId xmlns:a16="http://schemas.microsoft.com/office/drawing/2014/main" id="{277163D6-0816-4D2C-99C4-B697742BDF9C}"/>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4" name="Rectangle 12">
              <a:extLst>
                <a:ext uri="{FF2B5EF4-FFF2-40B4-BE49-F238E27FC236}">
                  <a16:creationId xmlns:a16="http://schemas.microsoft.com/office/drawing/2014/main" id="{043951D7-895A-4EDD-8CA8-4668EB457A1D}"/>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5" name="Straight Arrow Connector 13">
            <a:extLst>
              <a:ext uri="{FF2B5EF4-FFF2-40B4-BE49-F238E27FC236}">
                <a16:creationId xmlns:a16="http://schemas.microsoft.com/office/drawing/2014/main" id="{1329D39B-5651-4AA2-B82B-B209AF12AC6A}"/>
              </a:ext>
            </a:extLst>
          </p:cNvPr>
          <p:cNvCxnSpPr>
            <a:stCxn id="13" idx="3"/>
          </p:cNvCxnSpPr>
          <p:nvPr/>
        </p:nvCxnSpPr>
        <p:spPr>
          <a:xfrm>
            <a:off x="4099663" y="5455461"/>
            <a:ext cx="432048" cy="0"/>
          </a:xfrm>
          <a:prstGeom prst="straightConnector1">
            <a:avLst/>
          </a:prstGeom>
          <a:ln w="381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 name="Group 14">
            <a:extLst>
              <a:ext uri="{FF2B5EF4-FFF2-40B4-BE49-F238E27FC236}">
                <a16:creationId xmlns:a16="http://schemas.microsoft.com/office/drawing/2014/main" id="{5F2E2DC7-1D32-4764-9637-BE3086B1473A}"/>
              </a:ext>
            </a:extLst>
          </p:cNvPr>
          <p:cNvGrpSpPr/>
          <p:nvPr/>
        </p:nvGrpSpPr>
        <p:grpSpPr>
          <a:xfrm>
            <a:off x="4527240" y="5167429"/>
            <a:ext cx="792088" cy="576064"/>
            <a:chOff x="1259632" y="3933056"/>
            <a:chExt cx="1368152" cy="576064"/>
          </a:xfrm>
          <a:noFill/>
        </p:grpSpPr>
        <p:sp>
          <p:nvSpPr>
            <p:cNvPr id="17" name="Rectangle 15">
              <a:extLst>
                <a:ext uri="{FF2B5EF4-FFF2-40B4-BE49-F238E27FC236}">
                  <a16:creationId xmlns:a16="http://schemas.microsoft.com/office/drawing/2014/main" id="{F261EC0F-B652-4BF4-B977-488208083F90}"/>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8" name="Rectangle 16">
              <a:extLst>
                <a:ext uri="{FF2B5EF4-FFF2-40B4-BE49-F238E27FC236}">
                  <a16:creationId xmlns:a16="http://schemas.microsoft.com/office/drawing/2014/main" id="{C2DFC658-59D6-46A2-BD9B-3D8A1385DE89}"/>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9" name="Rectangle 17">
              <a:extLst>
                <a:ext uri="{FF2B5EF4-FFF2-40B4-BE49-F238E27FC236}">
                  <a16:creationId xmlns:a16="http://schemas.microsoft.com/office/drawing/2014/main" id="{BFCF1DAC-E1E2-4D44-935B-32C1F49947C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20" name="Group 18">
            <a:extLst>
              <a:ext uri="{FF2B5EF4-FFF2-40B4-BE49-F238E27FC236}">
                <a16:creationId xmlns:a16="http://schemas.microsoft.com/office/drawing/2014/main" id="{7FB71A5C-A01A-4FB8-BB7B-541ECAE4DB7B}"/>
              </a:ext>
            </a:extLst>
          </p:cNvPr>
          <p:cNvGrpSpPr/>
          <p:nvPr/>
        </p:nvGrpSpPr>
        <p:grpSpPr>
          <a:xfrm>
            <a:off x="5755847" y="5167429"/>
            <a:ext cx="792088" cy="576064"/>
            <a:chOff x="1259632" y="3933056"/>
            <a:chExt cx="1368152" cy="576064"/>
          </a:xfrm>
          <a:noFill/>
        </p:grpSpPr>
        <p:sp>
          <p:nvSpPr>
            <p:cNvPr id="21" name="Rectangle 19">
              <a:extLst>
                <a:ext uri="{FF2B5EF4-FFF2-40B4-BE49-F238E27FC236}">
                  <a16:creationId xmlns:a16="http://schemas.microsoft.com/office/drawing/2014/main" id="{BFFB22A7-B21C-4C5E-8BAC-4EC95A39B08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2" name="Rectangle 20">
              <a:extLst>
                <a:ext uri="{FF2B5EF4-FFF2-40B4-BE49-F238E27FC236}">
                  <a16:creationId xmlns:a16="http://schemas.microsoft.com/office/drawing/2014/main" id="{6882A5DD-3E64-4338-B82E-3B8A6CC397B1}"/>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3" name="Rectangle 21">
              <a:extLst>
                <a:ext uri="{FF2B5EF4-FFF2-40B4-BE49-F238E27FC236}">
                  <a16:creationId xmlns:a16="http://schemas.microsoft.com/office/drawing/2014/main" id="{5A7F832B-DB4F-46C1-BF76-CC7F7226BC6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4" name="Straight Arrow Connector 22">
            <a:extLst>
              <a:ext uri="{FF2B5EF4-FFF2-40B4-BE49-F238E27FC236}">
                <a16:creationId xmlns:a16="http://schemas.microsoft.com/office/drawing/2014/main" id="{858E6084-38AD-4627-AE18-6DDEB9F6F585}"/>
              </a:ext>
            </a:extLst>
          </p:cNvPr>
          <p:cNvCxnSpPr>
            <a:stCxn id="22" idx="3"/>
          </p:cNvCxnSpPr>
          <p:nvPr/>
        </p:nvCxnSpPr>
        <p:spPr>
          <a:xfrm>
            <a:off x="6547935"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3">
            <a:extLst>
              <a:ext uri="{FF2B5EF4-FFF2-40B4-BE49-F238E27FC236}">
                <a16:creationId xmlns:a16="http://schemas.microsoft.com/office/drawing/2014/main" id="{80AF9781-1EDE-4E8E-9078-570619FB9F36}"/>
              </a:ext>
            </a:extLst>
          </p:cNvPr>
          <p:cNvCxnSpPr/>
          <p:nvPr/>
        </p:nvCxnSpPr>
        <p:spPr>
          <a:xfrm>
            <a:off x="5323799"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4">
            <a:extLst>
              <a:ext uri="{FF2B5EF4-FFF2-40B4-BE49-F238E27FC236}">
                <a16:creationId xmlns:a16="http://schemas.microsoft.com/office/drawing/2014/main" id="{25453743-2837-4124-9625-8B501AB64619}"/>
              </a:ext>
            </a:extLst>
          </p:cNvPr>
          <p:cNvGrpSpPr/>
          <p:nvPr/>
        </p:nvGrpSpPr>
        <p:grpSpPr>
          <a:xfrm>
            <a:off x="6992644" y="5167429"/>
            <a:ext cx="792088" cy="576064"/>
            <a:chOff x="1259632" y="3933056"/>
            <a:chExt cx="1368152" cy="576064"/>
          </a:xfrm>
          <a:noFill/>
        </p:grpSpPr>
        <p:sp>
          <p:nvSpPr>
            <p:cNvPr id="27" name="Rectangle 25">
              <a:extLst>
                <a:ext uri="{FF2B5EF4-FFF2-40B4-BE49-F238E27FC236}">
                  <a16:creationId xmlns:a16="http://schemas.microsoft.com/office/drawing/2014/main" id="{9F80C6AC-7ED3-49FE-8ADE-13BE33DAE4B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8" name="Rectangle 26">
              <a:extLst>
                <a:ext uri="{FF2B5EF4-FFF2-40B4-BE49-F238E27FC236}">
                  <a16:creationId xmlns:a16="http://schemas.microsoft.com/office/drawing/2014/main" id="{F01BE8D5-BB7F-47E7-9FDE-4DC8982DB925}"/>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9" name="Rectangle 27">
              <a:extLst>
                <a:ext uri="{FF2B5EF4-FFF2-40B4-BE49-F238E27FC236}">
                  <a16:creationId xmlns:a16="http://schemas.microsoft.com/office/drawing/2014/main" id="{AB89EEB3-9FA8-4560-8D4E-E173610877CA}"/>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0" name="Straight Arrow Connector 28">
            <a:extLst>
              <a:ext uri="{FF2B5EF4-FFF2-40B4-BE49-F238E27FC236}">
                <a16:creationId xmlns:a16="http://schemas.microsoft.com/office/drawing/2014/main" id="{A084CDCA-2C89-4FFA-897A-4EB5DCB5DC48}"/>
              </a:ext>
            </a:extLst>
          </p:cNvPr>
          <p:cNvCxnSpPr/>
          <p:nvPr/>
        </p:nvCxnSpPr>
        <p:spPr>
          <a:xfrm>
            <a:off x="7832910"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29">
            <a:extLst>
              <a:ext uri="{FF2B5EF4-FFF2-40B4-BE49-F238E27FC236}">
                <a16:creationId xmlns:a16="http://schemas.microsoft.com/office/drawing/2014/main" id="{F21D5741-EAE7-4701-93F1-70873C7736C8}"/>
              </a:ext>
            </a:extLst>
          </p:cNvPr>
          <p:cNvGrpSpPr/>
          <p:nvPr/>
        </p:nvGrpSpPr>
        <p:grpSpPr>
          <a:xfrm>
            <a:off x="8277619" y="5167429"/>
            <a:ext cx="792088" cy="576064"/>
            <a:chOff x="1259632" y="3933056"/>
            <a:chExt cx="1368152" cy="576064"/>
          </a:xfrm>
          <a:noFill/>
        </p:grpSpPr>
        <p:sp>
          <p:nvSpPr>
            <p:cNvPr id="32" name="Rectangle 30">
              <a:extLst>
                <a:ext uri="{FF2B5EF4-FFF2-40B4-BE49-F238E27FC236}">
                  <a16:creationId xmlns:a16="http://schemas.microsoft.com/office/drawing/2014/main" id="{30759C4A-CBB3-47E6-9B1A-9EF39E0305FE}"/>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3" name="Rectangle 31">
              <a:extLst>
                <a:ext uri="{FF2B5EF4-FFF2-40B4-BE49-F238E27FC236}">
                  <a16:creationId xmlns:a16="http://schemas.microsoft.com/office/drawing/2014/main" id="{EE02E34C-11EE-4603-9C6A-F18CCDDBBF3B}"/>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4" name="Rectangle 32">
              <a:extLst>
                <a:ext uri="{FF2B5EF4-FFF2-40B4-BE49-F238E27FC236}">
                  <a16:creationId xmlns:a16="http://schemas.microsoft.com/office/drawing/2014/main" id="{EF75595A-9828-4F8C-8AFC-A87499475670}"/>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35" name="Group 33">
            <a:extLst>
              <a:ext uri="{FF2B5EF4-FFF2-40B4-BE49-F238E27FC236}">
                <a16:creationId xmlns:a16="http://schemas.microsoft.com/office/drawing/2014/main" id="{FBD2A686-E922-4900-8B68-85BCD8807E32}"/>
              </a:ext>
            </a:extLst>
          </p:cNvPr>
          <p:cNvGrpSpPr/>
          <p:nvPr/>
        </p:nvGrpSpPr>
        <p:grpSpPr>
          <a:xfrm>
            <a:off x="854832" y="5150442"/>
            <a:ext cx="792088" cy="576064"/>
            <a:chOff x="1259632" y="3933056"/>
            <a:chExt cx="1368152" cy="576064"/>
          </a:xfrm>
          <a:noFill/>
        </p:grpSpPr>
        <p:sp>
          <p:nvSpPr>
            <p:cNvPr id="36" name="Rectangle 34">
              <a:extLst>
                <a:ext uri="{FF2B5EF4-FFF2-40B4-BE49-F238E27FC236}">
                  <a16:creationId xmlns:a16="http://schemas.microsoft.com/office/drawing/2014/main" id="{8D34AEB3-FAC6-43FE-864F-DD6D7BD64493}"/>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7" name="Rectangle 35">
              <a:extLst>
                <a:ext uri="{FF2B5EF4-FFF2-40B4-BE49-F238E27FC236}">
                  <a16:creationId xmlns:a16="http://schemas.microsoft.com/office/drawing/2014/main" id="{19DA6B5E-A231-4ED9-817D-0640F0F0069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8" name="Rectangle 36">
              <a:extLst>
                <a:ext uri="{FF2B5EF4-FFF2-40B4-BE49-F238E27FC236}">
                  <a16:creationId xmlns:a16="http://schemas.microsoft.com/office/drawing/2014/main" id="{901C7D75-BB2E-4934-8566-EE14C31E3656}"/>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39" name="Straight Arrow Connector 37">
            <a:extLst>
              <a:ext uri="{FF2B5EF4-FFF2-40B4-BE49-F238E27FC236}">
                <a16:creationId xmlns:a16="http://schemas.microsoft.com/office/drawing/2014/main" id="{71DE405E-42E1-4359-AD27-28D1DEBEE085}"/>
              </a:ext>
            </a:extLst>
          </p:cNvPr>
          <p:cNvCxnSpPr>
            <a:stCxn id="37" idx="3"/>
          </p:cNvCxnSpPr>
          <p:nvPr/>
        </p:nvCxnSpPr>
        <p:spPr>
          <a:xfrm>
            <a:off x="1646920" y="543847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8">
            <a:extLst>
              <a:ext uri="{FF2B5EF4-FFF2-40B4-BE49-F238E27FC236}">
                <a16:creationId xmlns:a16="http://schemas.microsoft.com/office/drawing/2014/main" id="{FA7AB3F6-A67F-4EF5-B130-4A2BFA95FAA6}"/>
              </a:ext>
            </a:extLst>
          </p:cNvPr>
          <p:cNvGrpSpPr/>
          <p:nvPr/>
        </p:nvGrpSpPr>
        <p:grpSpPr>
          <a:xfrm>
            <a:off x="3957139" y="3799277"/>
            <a:ext cx="792088" cy="576064"/>
            <a:chOff x="1259632" y="3933056"/>
            <a:chExt cx="1368152" cy="576064"/>
          </a:xfrm>
          <a:noFill/>
        </p:grpSpPr>
        <p:sp>
          <p:nvSpPr>
            <p:cNvPr id="41" name="Rectangle 39">
              <a:extLst>
                <a:ext uri="{FF2B5EF4-FFF2-40B4-BE49-F238E27FC236}">
                  <a16:creationId xmlns:a16="http://schemas.microsoft.com/office/drawing/2014/main" id="{1BBBBCDA-B0B3-40FE-9BCC-26DF5A50940E}"/>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40">
              <a:extLst>
                <a:ext uri="{FF2B5EF4-FFF2-40B4-BE49-F238E27FC236}">
                  <a16:creationId xmlns:a16="http://schemas.microsoft.com/office/drawing/2014/main" id="{A03F8EE9-6DC8-4EFF-AC14-3008EB6DA091}"/>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3" name="Rectangle 41">
              <a:extLst>
                <a:ext uri="{FF2B5EF4-FFF2-40B4-BE49-F238E27FC236}">
                  <a16:creationId xmlns:a16="http://schemas.microsoft.com/office/drawing/2014/main" id="{9E931C2E-34EB-4FA9-A36E-9BD6D3740A0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‘c’</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44" name="Straight Arrow Connector 42">
            <a:extLst>
              <a:ext uri="{FF2B5EF4-FFF2-40B4-BE49-F238E27FC236}">
                <a16:creationId xmlns:a16="http://schemas.microsoft.com/office/drawing/2014/main" id="{CD1D3145-BA44-40EC-BCE6-E1638C135AAA}"/>
              </a:ext>
            </a:extLst>
          </p:cNvPr>
          <p:cNvCxnSpPr>
            <a:stCxn id="13" idx="0"/>
          </p:cNvCxnSpPr>
          <p:nvPr/>
        </p:nvCxnSpPr>
        <p:spPr>
          <a:xfrm flipV="1">
            <a:off x="3995441" y="4375341"/>
            <a:ext cx="0" cy="79208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7">
            <a:extLst>
              <a:ext uri="{FF2B5EF4-FFF2-40B4-BE49-F238E27FC236}">
                <a16:creationId xmlns:a16="http://schemas.microsoft.com/office/drawing/2014/main" id="{07AEA362-724E-45EE-BFD6-29289E81A352}"/>
              </a:ext>
            </a:extLst>
          </p:cNvPr>
          <p:cNvCxnSpPr>
            <a:stCxn id="42" idx="2"/>
          </p:cNvCxnSpPr>
          <p:nvPr/>
        </p:nvCxnSpPr>
        <p:spPr>
          <a:xfrm>
            <a:off x="4645005" y="4375341"/>
            <a:ext cx="0" cy="79208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13F29ED-BF71-4450-8873-554885BF3875}"/>
              </a:ext>
            </a:extLst>
          </p:cNvPr>
          <p:cNvSpPr txBox="1"/>
          <p:nvPr/>
        </p:nvSpPr>
        <p:spPr>
          <a:xfrm>
            <a:off x="3814272" y="3422104"/>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new</a:t>
            </a:r>
            <a:endParaRPr lang="ko-KR" altLang="en-US" sz="1600" b="1" baseline="-25000" dirty="0">
              <a:latin typeface="Helvetica" panose="020B0604020202020204" pitchFamily="34" charset="0"/>
              <a:cs typeface="Helvetica" panose="020B0604020202020204" pitchFamily="34" charset="0"/>
            </a:endParaRPr>
          </a:p>
        </p:txBody>
      </p:sp>
      <p:sp>
        <p:nvSpPr>
          <p:cNvPr id="47" name="TextBox 46">
            <a:extLst>
              <a:ext uri="{FF2B5EF4-FFF2-40B4-BE49-F238E27FC236}">
                <a16:creationId xmlns:a16="http://schemas.microsoft.com/office/drawing/2014/main" id="{EEB87AD6-60C9-480C-A1F1-8D6BFC3A0368}"/>
              </a:ext>
            </a:extLst>
          </p:cNvPr>
          <p:cNvSpPr txBox="1"/>
          <p:nvPr/>
        </p:nvSpPr>
        <p:spPr>
          <a:xfrm>
            <a:off x="3164708" y="5743493"/>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prev</a:t>
            </a:r>
            <a:endParaRPr lang="ko-KR" altLang="en-US" sz="1600" b="1" baseline="-25000" dirty="0">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5EF79E62-C3F9-4CD8-9BCA-054275749D1A}"/>
              </a:ext>
            </a:extLst>
          </p:cNvPr>
          <p:cNvSpPr txBox="1"/>
          <p:nvPr/>
        </p:nvSpPr>
        <p:spPr>
          <a:xfrm>
            <a:off x="4431112" y="5743493"/>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next</a:t>
            </a:r>
            <a:endParaRPr lang="ko-KR" altLang="en-US" sz="1600" b="1" baseline="-25000" dirty="0">
              <a:latin typeface="Helvetica" panose="020B0604020202020204" pitchFamily="34" charset="0"/>
              <a:cs typeface="Helvetica" panose="020B0604020202020204" pitchFamily="34" charset="0"/>
            </a:endParaRPr>
          </a:p>
        </p:txBody>
      </p:sp>
      <p:sp>
        <p:nvSpPr>
          <p:cNvPr id="49" name="Rectangular Callout 56">
            <a:extLst>
              <a:ext uri="{FF2B5EF4-FFF2-40B4-BE49-F238E27FC236}">
                <a16:creationId xmlns:a16="http://schemas.microsoft.com/office/drawing/2014/main" id="{20DFEC19-473F-4281-AE52-40E1DBAAB20D}"/>
              </a:ext>
            </a:extLst>
          </p:cNvPr>
          <p:cNvSpPr/>
          <p:nvPr/>
        </p:nvSpPr>
        <p:spPr>
          <a:xfrm>
            <a:off x="6632604" y="4123313"/>
            <a:ext cx="1512168" cy="900100"/>
          </a:xfrm>
          <a:prstGeom prst="wedgeRectCallout">
            <a:avLst>
              <a:gd name="adj1" fmla="val -138028"/>
              <a:gd name="adj2" fmla="val 59714"/>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(1) Store this node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0" name="Rectangular Callout 57">
            <a:extLst>
              <a:ext uri="{FF2B5EF4-FFF2-40B4-BE49-F238E27FC236}">
                <a16:creationId xmlns:a16="http://schemas.microsoft.com/office/drawing/2014/main" id="{38FF61CF-71A3-4FB2-8B19-E690D289E465}"/>
              </a:ext>
            </a:extLst>
          </p:cNvPr>
          <p:cNvSpPr/>
          <p:nvPr/>
        </p:nvSpPr>
        <p:spPr>
          <a:xfrm>
            <a:off x="1668307" y="3808405"/>
            <a:ext cx="1512168" cy="900100"/>
          </a:xfrm>
          <a:prstGeom prst="wedgeRectCallout">
            <a:avLst>
              <a:gd name="adj1" fmla="val 100620"/>
              <a:gd name="adj2" fmla="val 69743"/>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(2) Update this reference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1" name="Rectangular Callout 58">
            <a:extLst>
              <a:ext uri="{FF2B5EF4-FFF2-40B4-BE49-F238E27FC236}">
                <a16:creationId xmlns:a16="http://schemas.microsoft.com/office/drawing/2014/main" id="{AEE4AAB8-9372-492F-BAC9-9ED409CFC6FB}"/>
              </a:ext>
            </a:extLst>
          </p:cNvPr>
          <p:cNvSpPr/>
          <p:nvPr/>
        </p:nvSpPr>
        <p:spPr>
          <a:xfrm>
            <a:off x="5035767" y="3449970"/>
            <a:ext cx="1512168" cy="900100"/>
          </a:xfrm>
          <a:prstGeom prst="wedgeRectCallout">
            <a:avLst>
              <a:gd name="adj1" fmla="val -73785"/>
              <a:gd name="adj2" fmla="val 98675"/>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(3) Add this reference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 name="Rectangular Callout 55">
            <a:extLst>
              <a:ext uri="{FF2B5EF4-FFF2-40B4-BE49-F238E27FC236}">
                <a16:creationId xmlns:a16="http://schemas.microsoft.com/office/drawing/2014/main" id="{56E7AAE2-EF0B-4C2B-8C57-E79AF93A5E97}"/>
              </a:ext>
            </a:extLst>
          </p:cNvPr>
          <p:cNvSpPr/>
          <p:nvPr/>
        </p:nvSpPr>
        <p:spPr>
          <a:xfrm>
            <a:off x="107950" y="6046231"/>
            <a:ext cx="2809846" cy="472363"/>
          </a:xfrm>
          <a:prstGeom prst="wedgeRectCallout">
            <a:avLst>
              <a:gd name="adj1" fmla="val 98642"/>
              <a:gd name="adj2" fmla="val -164504"/>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Over-written with a new reference to the new node</a:t>
            </a:r>
            <a:endParaRPr lang="ko-KR" altLang="en-US" sz="20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4418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6</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Delete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8928100" cy="2827103"/>
          </a:xfrm>
        </p:spPr>
        <p:txBody>
          <a:bodyPr>
            <a:normAutofit fontScale="92500"/>
          </a:bodyPr>
          <a:lstStyle/>
          <a:p>
            <a:r>
              <a:rPr lang="en-US" altLang="ko-KR" dirty="0"/>
              <a:t>This is the another moment that you see the power of a linked list</a:t>
            </a:r>
          </a:p>
          <a:p>
            <a:r>
              <a:rPr lang="en-US" altLang="ko-KR" dirty="0"/>
              <a:t>Last time, you need N retrievals to delete a value in the array list</a:t>
            </a:r>
          </a:p>
          <a:p>
            <a:r>
              <a:rPr lang="en-US" altLang="ko-KR" dirty="0"/>
              <a:t>This time, you need only three operations</a:t>
            </a:r>
          </a:p>
          <a:p>
            <a:pPr lvl="1"/>
            <a:r>
              <a:rPr lang="en-US" altLang="ko-KR" dirty="0"/>
              <a:t>With an assumption that you have a reference to the node, </a:t>
            </a:r>
            <a:r>
              <a:rPr lang="en-US" altLang="ko-KR" dirty="0" err="1"/>
              <a:t>Node</a:t>
            </a:r>
            <a:r>
              <a:rPr lang="en-US" altLang="ko-KR" baseline="-25000" dirty="0" err="1"/>
              <a:t>prev</a:t>
            </a:r>
            <a:r>
              <a:rPr lang="en-US" altLang="ko-KR" dirty="0"/>
              <a:t> that you want to remove the node next</a:t>
            </a:r>
          </a:p>
          <a:p>
            <a:pPr lvl="1"/>
            <a:r>
              <a:rPr lang="en-US" altLang="ko-KR" dirty="0"/>
              <a:t>First, you retrieve </a:t>
            </a:r>
            <a:r>
              <a:rPr lang="en-US" altLang="ko-KR" dirty="0" err="1"/>
              <a:t>Node</a:t>
            </a:r>
            <a:r>
              <a:rPr lang="en-US" altLang="ko-KR" baseline="-25000" dirty="0" err="1"/>
              <a:t>next</a:t>
            </a:r>
            <a:r>
              <a:rPr lang="en-US" altLang="ko-KR" dirty="0"/>
              <a:t> that is two steps next from </a:t>
            </a:r>
            <a:r>
              <a:rPr lang="en-US" altLang="ko-KR" dirty="0" err="1"/>
              <a:t>Node</a:t>
            </a:r>
            <a:r>
              <a:rPr lang="en-US" altLang="ko-KR" baseline="-25000" dirty="0" err="1"/>
              <a:t>prev</a:t>
            </a:r>
            <a:endParaRPr lang="en-US" altLang="ko-KR" baseline="-25000" dirty="0"/>
          </a:p>
          <a:p>
            <a:pPr lvl="1"/>
            <a:r>
              <a:rPr lang="en-US" altLang="ko-KR" dirty="0"/>
              <a:t>Second, you change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next</a:t>
            </a:r>
            <a:endParaRPr lang="en-US" altLang="ko-KR" baseline="-25000" dirty="0"/>
          </a:p>
          <a:p>
            <a:r>
              <a:rPr lang="en-US" altLang="ko-KR" dirty="0"/>
              <a:t>The node will be removed because there is no reference to </a:t>
            </a:r>
            <a:r>
              <a:rPr lang="en-US" altLang="ko-KR" dirty="0" err="1"/>
              <a:t>Node</a:t>
            </a:r>
            <a:r>
              <a:rPr lang="en-US" altLang="ko-KR" baseline="-25000" dirty="0" err="1"/>
              <a:t>remove</a:t>
            </a:r>
            <a:endParaRPr lang="en-US" altLang="ko-KR" baseline="-25000" dirty="0"/>
          </a:p>
        </p:txBody>
      </p:sp>
      <p:sp>
        <p:nvSpPr>
          <p:cNvPr id="5" name="Rectangular Callout 71">
            <a:extLst>
              <a:ext uri="{FF2B5EF4-FFF2-40B4-BE49-F238E27FC236}">
                <a16:creationId xmlns:a16="http://schemas.microsoft.com/office/drawing/2014/main" id="{33C446F8-E18D-472F-9829-CC97E97970E2}"/>
              </a:ext>
            </a:extLst>
          </p:cNvPr>
          <p:cNvSpPr/>
          <p:nvPr/>
        </p:nvSpPr>
        <p:spPr>
          <a:xfrm>
            <a:off x="323528" y="5582416"/>
            <a:ext cx="2868754" cy="900100"/>
          </a:xfrm>
          <a:prstGeom prst="wedgeRectCallout">
            <a:avLst>
              <a:gd name="adj1" fmla="val 100843"/>
              <a:gd name="adj2" fmla="val -102167"/>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Over-written with a new reference to the next node of the removed one</a:t>
            </a:r>
            <a:endParaRPr lang="ko-KR" altLang="en-US" sz="2000" dirty="0">
              <a:solidFill>
                <a:schemeClr val="tx1"/>
              </a:solidFill>
              <a:latin typeface="Helvetica" panose="020B0604020202020204" pitchFamily="34" charset="0"/>
              <a:cs typeface="Helvetica" panose="020B0604020202020204" pitchFamily="34" charset="0"/>
            </a:endParaRPr>
          </a:p>
        </p:txBody>
      </p:sp>
      <p:grpSp>
        <p:nvGrpSpPr>
          <p:cNvPr id="6" name="Group 4">
            <a:extLst>
              <a:ext uri="{FF2B5EF4-FFF2-40B4-BE49-F238E27FC236}">
                <a16:creationId xmlns:a16="http://schemas.microsoft.com/office/drawing/2014/main" id="{507D1D0A-30D2-429C-813C-7122DD875EE3}"/>
              </a:ext>
            </a:extLst>
          </p:cNvPr>
          <p:cNvGrpSpPr/>
          <p:nvPr/>
        </p:nvGrpSpPr>
        <p:grpSpPr>
          <a:xfrm>
            <a:off x="1481619" y="4821686"/>
            <a:ext cx="792088" cy="576064"/>
            <a:chOff x="1259632" y="3933056"/>
            <a:chExt cx="1368152" cy="576064"/>
          </a:xfrm>
          <a:noFill/>
        </p:grpSpPr>
        <p:sp>
          <p:nvSpPr>
            <p:cNvPr id="7" name="Rectangle 5">
              <a:extLst>
                <a:ext uri="{FF2B5EF4-FFF2-40B4-BE49-F238E27FC236}">
                  <a16:creationId xmlns:a16="http://schemas.microsoft.com/office/drawing/2014/main" id="{C7447632-70E5-4EA6-A07D-441CE9A9B89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8" name="Rectangle 6">
              <a:extLst>
                <a:ext uri="{FF2B5EF4-FFF2-40B4-BE49-F238E27FC236}">
                  <a16:creationId xmlns:a16="http://schemas.microsoft.com/office/drawing/2014/main" id="{14D0C85E-AE37-451C-9077-EB3BD382853A}"/>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9" name="Rectangle 7">
              <a:extLst>
                <a:ext uri="{FF2B5EF4-FFF2-40B4-BE49-F238E27FC236}">
                  <a16:creationId xmlns:a16="http://schemas.microsoft.com/office/drawing/2014/main" id="{48067B9F-E726-475B-8F47-AAA4B598BC8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0" name="Straight Arrow Connector 8">
            <a:extLst>
              <a:ext uri="{FF2B5EF4-FFF2-40B4-BE49-F238E27FC236}">
                <a16:creationId xmlns:a16="http://schemas.microsoft.com/office/drawing/2014/main" id="{DAEA8747-38CD-4215-A14D-766F083E2934}"/>
              </a:ext>
            </a:extLst>
          </p:cNvPr>
          <p:cNvCxnSpPr>
            <a:stCxn id="8" idx="3"/>
            <a:endCxn id="14" idx="1"/>
          </p:cNvCxnSpPr>
          <p:nvPr/>
        </p:nvCxnSpPr>
        <p:spPr>
          <a:xfrm>
            <a:off x="2273707"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9">
            <a:extLst>
              <a:ext uri="{FF2B5EF4-FFF2-40B4-BE49-F238E27FC236}">
                <a16:creationId xmlns:a16="http://schemas.microsoft.com/office/drawing/2014/main" id="{9F2D452B-4CF8-40C4-A68B-D0513711218B}"/>
              </a:ext>
            </a:extLst>
          </p:cNvPr>
          <p:cNvGrpSpPr/>
          <p:nvPr/>
        </p:nvGrpSpPr>
        <p:grpSpPr>
          <a:xfrm>
            <a:off x="2561739" y="4821686"/>
            <a:ext cx="792088" cy="576064"/>
            <a:chOff x="1259632" y="3933056"/>
            <a:chExt cx="1368152" cy="576064"/>
          </a:xfrm>
          <a:noFill/>
        </p:grpSpPr>
        <p:sp>
          <p:nvSpPr>
            <p:cNvPr id="12" name="Rectangle 10">
              <a:extLst>
                <a:ext uri="{FF2B5EF4-FFF2-40B4-BE49-F238E27FC236}">
                  <a16:creationId xmlns:a16="http://schemas.microsoft.com/office/drawing/2014/main" id="{5E15F1E4-63BD-4F80-A90E-2D16A984B034}"/>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1">
              <a:extLst>
                <a:ext uri="{FF2B5EF4-FFF2-40B4-BE49-F238E27FC236}">
                  <a16:creationId xmlns:a16="http://schemas.microsoft.com/office/drawing/2014/main" id="{265BB031-A9EC-460C-8437-729DBE22505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4" name="Rectangle 12">
              <a:extLst>
                <a:ext uri="{FF2B5EF4-FFF2-40B4-BE49-F238E27FC236}">
                  <a16:creationId xmlns:a16="http://schemas.microsoft.com/office/drawing/2014/main" id="{86DD9221-DBEB-468D-8920-22C47FA5B0CB}"/>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15" name="Group 14">
            <a:extLst>
              <a:ext uri="{FF2B5EF4-FFF2-40B4-BE49-F238E27FC236}">
                <a16:creationId xmlns:a16="http://schemas.microsoft.com/office/drawing/2014/main" id="{76DC4496-FAAC-4207-99F7-7472C9EC2557}"/>
              </a:ext>
            </a:extLst>
          </p:cNvPr>
          <p:cNvGrpSpPr/>
          <p:nvPr/>
        </p:nvGrpSpPr>
        <p:grpSpPr>
          <a:xfrm>
            <a:off x="4788024" y="4821686"/>
            <a:ext cx="792088" cy="576064"/>
            <a:chOff x="1259632" y="3933056"/>
            <a:chExt cx="1368152" cy="576064"/>
          </a:xfrm>
          <a:noFill/>
        </p:grpSpPr>
        <p:sp>
          <p:nvSpPr>
            <p:cNvPr id="16" name="Rectangle 15">
              <a:extLst>
                <a:ext uri="{FF2B5EF4-FFF2-40B4-BE49-F238E27FC236}">
                  <a16:creationId xmlns:a16="http://schemas.microsoft.com/office/drawing/2014/main" id="{17D420F3-639A-476F-986F-FD4EBC4374B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7" name="Rectangle 16">
              <a:extLst>
                <a:ext uri="{FF2B5EF4-FFF2-40B4-BE49-F238E27FC236}">
                  <a16:creationId xmlns:a16="http://schemas.microsoft.com/office/drawing/2014/main" id="{3B8F5EA5-32C1-42DD-9706-F3F04D5967CE}"/>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DA36F3-1D31-4466-8D84-28BCA8286D93}"/>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19" name="Group 18">
            <a:extLst>
              <a:ext uri="{FF2B5EF4-FFF2-40B4-BE49-F238E27FC236}">
                <a16:creationId xmlns:a16="http://schemas.microsoft.com/office/drawing/2014/main" id="{C487E517-0DE9-4F75-A5AD-EAE650D0AAAD}"/>
              </a:ext>
            </a:extLst>
          </p:cNvPr>
          <p:cNvGrpSpPr/>
          <p:nvPr/>
        </p:nvGrpSpPr>
        <p:grpSpPr>
          <a:xfrm>
            <a:off x="5874107" y="4821686"/>
            <a:ext cx="792088" cy="576064"/>
            <a:chOff x="1259632" y="3933056"/>
            <a:chExt cx="1368152" cy="576064"/>
          </a:xfrm>
          <a:noFill/>
        </p:grpSpPr>
        <p:sp>
          <p:nvSpPr>
            <p:cNvPr id="20" name="Rectangle 19">
              <a:extLst>
                <a:ext uri="{FF2B5EF4-FFF2-40B4-BE49-F238E27FC236}">
                  <a16:creationId xmlns:a16="http://schemas.microsoft.com/office/drawing/2014/main" id="{F0937C98-5B7A-4AC3-ADE5-E74D271A78E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08954D9A-5019-4C1F-9FC5-63C2767B957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2" name="Rectangle 21">
              <a:extLst>
                <a:ext uri="{FF2B5EF4-FFF2-40B4-BE49-F238E27FC236}">
                  <a16:creationId xmlns:a16="http://schemas.microsoft.com/office/drawing/2014/main" id="{C938E6BD-C997-4049-8B42-6B1C61434EA6}"/>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3" name="Straight Arrow Connector 22">
            <a:extLst>
              <a:ext uri="{FF2B5EF4-FFF2-40B4-BE49-F238E27FC236}">
                <a16:creationId xmlns:a16="http://schemas.microsoft.com/office/drawing/2014/main" id="{70533F61-E239-4FB0-8392-7BA19998D5C0}"/>
              </a:ext>
            </a:extLst>
          </p:cNvPr>
          <p:cNvCxnSpPr>
            <a:stCxn id="21" idx="3"/>
            <a:endCxn id="28" idx="1"/>
          </p:cNvCxnSpPr>
          <p:nvPr/>
        </p:nvCxnSpPr>
        <p:spPr>
          <a:xfrm>
            <a:off x="6666195"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351BF4D-414C-4AD4-B398-41E2F744F42F}"/>
              </a:ext>
            </a:extLst>
          </p:cNvPr>
          <p:cNvCxnSpPr>
            <a:stCxn id="16" idx="3"/>
            <a:endCxn id="22" idx="1"/>
          </p:cNvCxnSpPr>
          <p:nvPr/>
        </p:nvCxnSpPr>
        <p:spPr>
          <a:xfrm>
            <a:off x="5580113" y="5109718"/>
            <a:ext cx="29399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AB8134E-5D5C-4BBD-89A2-719E62220003}"/>
              </a:ext>
            </a:extLst>
          </p:cNvPr>
          <p:cNvGrpSpPr/>
          <p:nvPr/>
        </p:nvGrpSpPr>
        <p:grpSpPr>
          <a:xfrm>
            <a:off x="6954227" y="4821686"/>
            <a:ext cx="792088" cy="576064"/>
            <a:chOff x="1259632" y="3933056"/>
            <a:chExt cx="1368152" cy="576064"/>
          </a:xfrm>
          <a:noFill/>
        </p:grpSpPr>
        <p:sp>
          <p:nvSpPr>
            <p:cNvPr id="26" name="Rectangle 25">
              <a:extLst>
                <a:ext uri="{FF2B5EF4-FFF2-40B4-BE49-F238E27FC236}">
                  <a16:creationId xmlns:a16="http://schemas.microsoft.com/office/drawing/2014/main" id="{4BEC3723-4D3A-4DEB-B18B-12A84DB0A10F}"/>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7" name="Rectangle 26">
              <a:extLst>
                <a:ext uri="{FF2B5EF4-FFF2-40B4-BE49-F238E27FC236}">
                  <a16:creationId xmlns:a16="http://schemas.microsoft.com/office/drawing/2014/main" id="{75CC5419-7C33-40D5-82B3-3CE55E78FAE2}"/>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8" name="Rectangle 27">
              <a:extLst>
                <a:ext uri="{FF2B5EF4-FFF2-40B4-BE49-F238E27FC236}">
                  <a16:creationId xmlns:a16="http://schemas.microsoft.com/office/drawing/2014/main" id="{E693AE8A-A894-4CBB-AB8E-1FFA34F1765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9" name="Straight Arrow Connector 28">
            <a:extLst>
              <a:ext uri="{FF2B5EF4-FFF2-40B4-BE49-F238E27FC236}">
                <a16:creationId xmlns:a16="http://schemas.microsoft.com/office/drawing/2014/main" id="{B72C1545-5A2A-42BC-8ADE-A641B08BAA7D}"/>
              </a:ext>
            </a:extLst>
          </p:cNvPr>
          <p:cNvCxnSpPr>
            <a:stCxn id="27" idx="3"/>
            <a:endCxn id="33" idx="1"/>
          </p:cNvCxnSpPr>
          <p:nvPr/>
        </p:nvCxnSpPr>
        <p:spPr>
          <a:xfrm>
            <a:off x="7746315"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47E0F77-3109-42CF-B8C4-96851FD72D85}"/>
              </a:ext>
            </a:extLst>
          </p:cNvPr>
          <p:cNvGrpSpPr/>
          <p:nvPr/>
        </p:nvGrpSpPr>
        <p:grpSpPr>
          <a:xfrm>
            <a:off x="8034347" y="4821686"/>
            <a:ext cx="792088" cy="576064"/>
            <a:chOff x="1259632" y="3933056"/>
            <a:chExt cx="1368152" cy="576064"/>
          </a:xfrm>
          <a:noFill/>
        </p:grpSpPr>
        <p:sp>
          <p:nvSpPr>
            <p:cNvPr id="31" name="Rectangle 30">
              <a:extLst>
                <a:ext uri="{FF2B5EF4-FFF2-40B4-BE49-F238E27FC236}">
                  <a16:creationId xmlns:a16="http://schemas.microsoft.com/office/drawing/2014/main" id="{39E35DE9-B421-432A-8963-9778D55B4CD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2" name="Rectangle 31">
              <a:extLst>
                <a:ext uri="{FF2B5EF4-FFF2-40B4-BE49-F238E27FC236}">
                  <a16:creationId xmlns:a16="http://schemas.microsoft.com/office/drawing/2014/main" id="{B192E00E-8FC7-4B8E-BED7-B78059EAC31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456F33F3-7C90-4495-9EF1-63771395B4C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34" name="Group 33">
            <a:extLst>
              <a:ext uri="{FF2B5EF4-FFF2-40B4-BE49-F238E27FC236}">
                <a16:creationId xmlns:a16="http://schemas.microsoft.com/office/drawing/2014/main" id="{EC67EB24-9267-47DC-8F60-DDBD44D6FB9B}"/>
              </a:ext>
            </a:extLst>
          </p:cNvPr>
          <p:cNvGrpSpPr/>
          <p:nvPr/>
        </p:nvGrpSpPr>
        <p:grpSpPr>
          <a:xfrm>
            <a:off x="401499" y="4804699"/>
            <a:ext cx="792088" cy="576064"/>
            <a:chOff x="1259632" y="3933056"/>
            <a:chExt cx="1368152" cy="576064"/>
          </a:xfrm>
          <a:noFill/>
        </p:grpSpPr>
        <p:sp>
          <p:nvSpPr>
            <p:cNvPr id="35" name="Rectangle 34">
              <a:extLst>
                <a:ext uri="{FF2B5EF4-FFF2-40B4-BE49-F238E27FC236}">
                  <a16:creationId xmlns:a16="http://schemas.microsoft.com/office/drawing/2014/main" id="{48656E10-1846-46CF-A47D-CD517E347CE3}"/>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6" name="Rectangle 35">
              <a:extLst>
                <a:ext uri="{FF2B5EF4-FFF2-40B4-BE49-F238E27FC236}">
                  <a16:creationId xmlns:a16="http://schemas.microsoft.com/office/drawing/2014/main" id="{7099A224-9671-4C8F-9688-C584A3F75D8D}"/>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2EA5F29D-E7AA-4B97-A744-07B8499592DA}"/>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38" name="Straight Arrow Connector 37">
            <a:extLst>
              <a:ext uri="{FF2B5EF4-FFF2-40B4-BE49-F238E27FC236}">
                <a16:creationId xmlns:a16="http://schemas.microsoft.com/office/drawing/2014/main" id="{A32AB82E-487E-40DB-850F-1CF5708753E8}"/>
              </a:ext>
            </a:extLst>
          </p:cNvPr>
          <p:cNvCxnSpPr>
            <a:stCxn id="36" idx="3"/>
            <a:endCxn id="9" idx="1"/>
          </p:cNvCxnSpPr>
          <p:nvPr/>
        </p:nvCxnSpPr>
        <p:spPr>
          <a:xfrm>
            <a:off x="1193587" y="5092732"/>
            <a:ext cx="288032" cy="1698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F4E547DD-14B5-4BE2-9735-DB900DAD98DA}"/>
              </a:ext>
            </a:extLst>
          </p:cNvPr>
          <p:cNvGrpSpPr/>
          <p:nvPr/>
        </p:nvGrpSpPr>
        <p:grpSpPr>
          <a:xfrm>
            <a:off x="3641859" y="4821686"/>
            <a:ext cx="792088" cy="576064"/>
            <a:chOff x="1259632" y="3933056"/>
            <a:chExt cx="1368152" cy="576064"/>
          </a:xfrm>
          <a:noFill/>
        </p:grpSpPr>
        <p:sp>
          <p:nvSpPr>
            <p:cNvPr id="40" name="Rectangle 39">
              <a:extLst>
                <a:ext uri="{FF2B5EF4-FFF2-40B4-BE49-F238E27FC236}">
                  <a16:creationId xmlns:a16="http://schemas.microsoft.com/office/drawing/2014/main" id="{23708244-B837-4B13-93BD-6326A1D0839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1" name="Rectangle 40">
              <a:extLst>
                <a:ext uri="{FF2B5EF4-FFF2-40B4-BE49-F238E27FC236}">
                  <a16:creationId xmlns:a16="http://schemas.microsoft.com/office/drawing/2014/main" id="{F5D36CD3-DB41-4B5A-92F4-9BFBB72D393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2" name="Rectangle 41">
              <a:extLst>
                <a:ext uri="{FF2B5EF4-FFF2-40B4-BE49-F238E27FC236}">
                  <a16:creationId xmlns:a16="http://schemas.microsoft.com/office/drawing/2014/main" id="{DA5104EC-27CC-42C7-9BE1-E677D13E62A5}"/>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‘c’</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43" name="Straight Arrow Connector 59">
            <a:extLst>
              <a:ext uri="{FF2B5EF4-FFF2-40B4-BE49-F238E27FC236}">
                <a16:creationId xmlns:a16="http://schemas.microsoft.com/office/drawing/2014/main" id="{7C0AA294-1859-4D5C-ABED-CF6B1B7B0CBB}"/>
              </a:ext>
            </a:extLst>
          </p:cNvPr>
          <p:cNvCxnSpPr>
            <a:stCxn id="13" idx="3"/>
            <a:endCxn id="40" idx="1"/>
          </p:cNvCxnSpPr>
          <p:nvPr/>
        </p:nvCxnSpPr>
        <p:spPr>
          <a:xfrm>
            <a:off x="3353827"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60">
            <a:extLst>
              <a:ext uri="{FF2B5EF4-FFF2-40B4-BE49-F238E27FC236}">
                <a16:creationId xmlns:a16="http://schemas.microsoft.com/office/drawing/2014/main" id="{036BB856-BCFE-478F-B1DC-80C1F67E8C58}"/>
              </a:ext>
            </a:extLst>
          </p:cNvPr>
          <p:cNvCxnSpPr>
            <a:stCxn id="41" idx="3"/>
            <a:endCxn id="16" idx="1"/>
          </p:cNvCxnSpPr>
          <p:nvPr/>
        </p:nvCxnSpPr>
        <p:spPr>
          <a:xfrm>
            <a:off x="4433948" y="5109718"/>
            <a:ext cx="354077" cy="0"/>
          </a:xfrm>
          <a:prstGeom prst="straightConnector1">
            <a:avLst/>
          </a:prstGeom>
          <a:ln w="381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1A4F78A-E941-4F83-8B20-414A74C4E689}"/>
              </a:ext>
            </a:extLst>
          </p:cNvPr>
          <p:cNvSpPr txBox="1"/>
          <p:nvPr/>
        </p:nvSpPr>
        <p:spPr>
          <a:xfrm>
            <a:off x="4577293" y="5397750"/>
            <a:ext cx="1296815"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remove</a:t>
            </a:r>
            <a:endParaRPr lang="ko-KR" altLang="en-US" sz="1600" b="1" baseline="-25000" dirty="0">
              <a:latin typeface="Helvetica" panose="020B0604020202020204" pitchFamily="34" charset="0"/>
              <a:cs typeface="Helvetica" panose="020B0604020202020204" pitchFamily="34" charset="0"/>
            </a:endParaRPr>
          </a:p>
        </p:txBody>
      </p:sp>
      <p:sp>
        <p:nvSpPr>
          <p:cNvPr id="46" name="TextBox 45">
            <a:extLst>
              <a:ext uri="{FF2B5EF4-FFF2-40B4-BE49-F238E27FC236}">
                <a16:creationId xmlns:a16="http://schemas.microsoft.com/office/drawing/2014/main" id="{7A7A7A4D-45F8-4B7F-AF15-4A147E8F5094}"/>
              </a:ext>
            </a:extLst>
          </p:cNvPr>
          <p:cNvSpPr txBox="1"/>
          <p:nvPr/>
        </p:nvSpPr>
        <p:spPr>
          <a:xfrm>
            <a:off x="3499470" y="5397750"/>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prev</a:t>
            </a:r>
            <a:endParaRPr lang="ko-KR" altLang="en-US" sz="1600" b="1" baseline="-25000" dirty="0">
              <a:latin typeface="Helvetica" panose="020B0604020202020204" pitchFamily="34" charset="0"/>
              <a:cs typeface="Helvetica" panose="020B0604020202020204" pitchFamily="34" charset="0"/>
            </a:endParaRPr>
          </a:p>
        </p:txBody>
      </p:sp>
      <p:sp>
        <p:nvSpPr>
          <p:cNvPr id="47" name="TextBox 46">
            <a:extLst>
              <a:ext uri="{FF2B5EF4-FFF2-40B4-BE49-F238E27FC236}">
                <a16:creationId xmlns:a16="http://schemas.microsoft.com/office/drawing/2014/main" id="{EA09243B-80E6-4FF5-B3F2-791C7B40C430}"/>
              </a:ext>
            </a:extLst>
          </p:cNvPr>
          <p:cNvSpPr txBox="1"/>
          <p:nvPr/>
        </p:nvSpPr>
        <p:spPr>
          <a:xfrm>
            <a:off x="5781887" y="5397750"/>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next</a:t>
            </a:r>
            <a:endParaRPr lang="ko-KR" altLang="en-US" sz="1600" b="1" baseline="-25000" dirty="0">
              <a:latin typeface="Helvetica" panose="020B0604020202020204" pitchFamily="34" charset="0"/>
              <a:cs typeface="Helvetica" panose="020B0604020202020204" pitchFamily="34" charset="0"/>
            </a:endParaRPr>
          </a:p>
        </p:txBody>
      </p:sp>
      <p:cxnSp>
        <p:nvCxnSpPr>
          <p:cNvPr id="48" name="Elbow Connector 68">
            <a:extLst>
              <a:ext uri="{FF2B5EF4-FFF2-40B4-BE49-F238E27FC236}">
                <a16:creationId xmlns:a16="http://schemas.microsoft.com/office/drawing/2014/main" id="{45E41F1D-5F64-4BD9-87FB-3061BFAF3285}"/>
              </a:ext>
            </a:extLst>
          </p:cNvPr>
          <p:cNvCxnSpPr>
            <a:stCxn id="41" idx="0"/>
            <a:endCxn id="22" idx="0"/>
          </p:cNvCxnSpPr>
          <p:nvPr/>
        </p:nvCxnSpPr>
        <p:spPr>
          <a:xfrm rot="5400000" flipH="1" flipV="1">
            <a:off x="5247827" y="3903584"/>
            <a:ext cx="12700" cy="1836204"/>
          </a:xfrm>
          <a:prstGeom prst="bentConnector3">
            <a:avLst>
              <a:gd name="adj1" fmla="val 18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ular Callout 73">
            <a:extLst>
              <a:ext uri="{FF2B5EF4-FFF2-40B4-BE49-F238E27FC236}">
                <a16:creationId xmlns:a16="http://schemas.microsoft.com/office/drawing/2014/main" id="{5BD0DF8A-9EE9-475C-981E-FA42C1A15AD1}"/>
              </a:ext>
            </a:extLst>
          </p:cNvPr>
          <p:cNvSpPr/>
          <p:nvPr/>
        </p:nvSpPr>
        <p:spPr>
          <a:xfrm>
            <a:off x="2526212" y="3688576"/>
            <a:ext cx="1512168" cy="741815"/>
          </a:xfrm>
          <a:prstGeom prst="wedgeRectCallout">
            <a:avLst>
              <a:gd name="adj1" fmla="val 75227"/>
              <a:gd name="adj2" fmla="val 74787"/>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elvetica" panose="020B0604020202020204" pitchFamily="34" charset="0"/>
                <a:cs typeface="Helvetica" panose="020B0604020202020204" pitchFamily="34" charset="0"/>
              </a:rPr>
              <a:t>(2) Update this reference</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50" name="Rectangular Callout 74">
            <a:extLst>
              <a:ext uri="{FF2B5EF4-FFF2-40B4-BE49-F238E27FC236}">
                <a16:creationId xmlns:a16="http://schemas.microsoft.com/office/drawing/2014/main" id="{C8D454A5-1878-4CFB-961F-8D00271AC148}"/>
              </a:ext>
            </a:extLst>
          </p:cNvPr>
          <p:cNvSpPr/>
          <p:nvPr/>
        </p:nvSpPr>
        <p:spPr>
          <a:xfrm>
            <a:off x="5304286" y="3688576"/>
            <a:ext cx="1512168" cy="741815"/>
          </a:xfrm>
          <a:prstGeom prst="wedgeRectCallout">
            <a:avLst>
              <a:gd name="adj1" fmla="val 22929"/>
              <a:gd name="adj2" fmla="val 99290"/>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elvetica" panose="020B0604020202020204" pitchFamily="34" charset="0"/>
                <a:cs typeface="Helvetica" panose="020B0604020202020204" pitchFamily="34" charset="0"/>
              </a:rPr>
              <a:t>(1) Retrieve this node that is two step next</a:t>
            </a:r>
            <a:endParaRPr lang="ko-KR"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798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직사각형 30">
            <a:extLst>
              <a:ext uri="{FF2B5EF4-FFF2-40B4-BE49-F238E27FC236}">
                <a16:creationId xmlns:a16="http://schemas.microsoft.com/office/drawing/2014/main" id="{D9E854B9-7F28-4ED0-972D-6A183E83DFF2}"/>
              </a:ext>
            </a:extLst>
          </p:cNvPr>
          <p:cNvSpPr/>
          <p:nvPr/>
        </p:nvSpPr>
        <p:spPr>
          <a:xfrm>
            <a:off x="6658356" y="-1"/>
            <a:ext cx="2485644" cy="69316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Helvetica" panose="020B0604020202020204" pitchFamily="34" charset="0"/>
              <a:cs typeface="Helvetica" panose="020B0604020202020204" pitchFamily="34" charset="0"/>
            </a:endParaRPr>
          </a:p>
        </p:txBody>
      </p:sp>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7</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Structure of Stack</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6592016" cy="5688013"/>
          </a:xfrm>
        </p:spPr>
        <p:txBody>
          <a:bodyPr/>
          <a:lstStyle/>
          <a:p>
            <a:r>
              <a:rPr lang="en-US" altLang="ko-KR" dirty="0"/>
              <a:t>Stacks are linear like linked lists</a:t>
            </a:r>
          </a:p>
          <a:p>
            <a:pPr lvl="1"/>
            <a:r>
              <a:rPr lang="en-US" altLang="ko-KR" dirty="0"/>
              <a:t>A variation of a singly linked list</a:t>
            </a:r>
          </a:p>
          <a:p>
            <a:r>
              <a:rPr lang="en-US" altLang="ko-KR" dirty="0"/>
              <a:t>Difference</a:t>
            </a:r>
          </a:p>
          <a:p>
            <a:pPr lvl="1"/>
            <a:r>
              <a:rPr lang="en-US" altLang="ko-KR" dirty="0"/>
              <a:t>Voluntarily giving up</a:t>
            </a:r>
          </a:p>
          <a:p>
            <a:pPr lvl="2"/>
            <a:r>
              <a:rPr lang="en-US" altLang="ko-KR" dirty="0"/>
              <a:t>Access to the middle in the linked list</a:t>
            </a:r>
          </a:p>
          <a:p>
            <a:pPr lvl="2"/>
            <a:r>
              <a:rPr lang="en-US" altLang="ko-KR" dirty="0"/>
              <a:t>Only accesses to the first instance in the list</a:t>
            </a:r>
          </a:p>
          <a:p>
            <a:pPr lvl="1"/>
            <a:r>
              <a:rPr lang="en-US" altLang="ko-KR" dirty="0"/>
              <a:t>The first instance in the list</a:t>
            </a:r>
          </a:p>
          <a:p>
            <a:pPr marL="777240" lvl="2" indent="0">
              <a:buNone/>
            </a:pPr>
            <a:r>
              <a:rPr lang="en-US" altLang="ko-KR" dirty="0"/>
              <a:t>= The top instance in the stack</a:t>
            </a:r>
          </a:p>
          <a:p>
            <a:r>
              <a:rPr lang="en-US" altLang="ko-KR" dirty="0"/>
              <a:t>An item is inserted or removed from the stack from one end called the “top” of the stack.</a:t>
            </a:r>
          </a:p>
          <a:p>
            <a:r>
              <a:rPr lang="en-US" altLang="ko-KR" dirty="0"/>
              <a:t>This mechanism is called Last-In-First-Out (LIFO).</a:t>
            </a:r>
          </a:p>
        </p:txBody>
      </p:sp>
      <p:grpSp>
        <p:nvGrpSpPr>
          <p:cNvPr id="5" name="Group 11">
            <a:extLst>
              <a:ext uri="{FF2B5EF4-FFF2-40B4-BE49-F238E27FC236}">
                <a16:creationId xmlns:a16="http://schemas.microsoft.com/office/drawing/2014/main" id="{DF2723F4-B8E2-4AEB-8ED4-B3235287F720}"/>
              </a:ext>
            </a:extLst>
          </p:cNvPr>
          <p:cNvGrpSpPr/>
          <p:nvPr/>
        </p:nvGrpSpPr>
        <p:grpSpPr>
          <a:xfrm>
            <a:off x="6715512" y="1268760"/>
            <a:ext cx="2304256" cy="576064"/>
            <a:chOff x="6084168" y="1772816"/>
            <a:chExt cx="2304256" cy="576064"/>
          </a:xfrm>
          <a:noFill/>
        </p:grpSpPr>
        <p:sp>
          <p:nvSpPr>
            <p:cNvPr id="6" name="Rectangle 4">
              <a:extLst>
                <a:ext uri="{FF2B5EF4-FFF2-40B4-BE49-F238E27FC236}">
                  <a16:creationId xmlns:a16="http://schemas.microsoft.com/office/drawing/2014/main" id="{B49F594A-4148-42BB-B945-BC004B55B172}"/>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1</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7" name="Rectangle 10">
              <a:extLst>
                <a:ext uri="{FF2B5EF4-FFF2-40B4-BE49-F238E27FC236}">
                  <a16:creationId xmlns:a16="http://schemas.microsoft.com/office/drawing/2014/main" id="{5A0D0E75-DDEC-4010-BEEC-43659F7804D4}"/>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8" name="Group 12">
            <a:extLst>
              <a:ext uri="{FF2B5EF4-FFF2-40B4-BE49-F238E27FC236}">
                <a16:creationId xmlns:a16="http://schemas.microsoft.com/office/drawing/2014/main" id="{E52C42CC-B3DF-4C9B-80C1-0819300A517C}"/>
              </a:ext>
            </a:extLst>
          </p:cNvPr>
          <p:cNvGrpSpPr/>
          <p:nvPr/>
        </p:nvGrpSpPr>
        <p:grpSpPr>
          <a:xfrm>
            <a:off x="6707739" y="2204864"/>
            <a:ext cx="2304256" cy="576064"/>
            <a:chOff x="6084168" y="1772816"/>
            <a:chExt cx="2304256" cy="576064"/>
          </a:xfrm>
          <a:noFill/>
        </p:grpSpPr>
        <p:sp>
          <p:nvSpPr>
            <p:cNvPr id="9" name="Rectangle 13">
              <a:extLst>
                <a:ext uri="{FF2B5EF4-FFF2-40B4-BE49-F238E27FC236}">
                  <a16:creationId xmlns:a16="http://schemas.microsoft.com/office/drawing/2014/main" id="{02150AF0-F299-4DC9-8F45-5FE64513398A}"/>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2</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0" name="Rectangle 14">
              <a:extLst>
                <a:ext uri="{FF2B5EF4-FFF2-40B4-BE49-F238E27FC236}">
                  <a16:creationId xmlns:a16="http://schemas.microsoft.com/office/drawing/2014/main" id="{61B44916-5E2C-4D3E-B144-35251A8B2601}"/>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1" name="Group 15">
            <a:extLst>
              <a:ext uri="{FF2B5EF4-FFF2-40B4-BE49-F238E27FC236}">
                <a16:creationId xmlns:a16="http://schemas.microsoft.com/office/drawing/2014/main" id="{8A0DB4D9-367E-4ECF-9922-6C0861C8D625}"/>
              </a:ext>
            </a:extLst>
          </p:cNvPr>
          <p:cNvGrpSpPr/>
          <p:nvPr/>
        </p:nvGrpSpPr>
        <p:grpSpPr>
          <a:xfrm>
            <a:off x="6715512" y="3068960"/>
            <a:ext cx="2304256" cy="576064"/>
            <a:chOff x="6084168" y="1772816"/>
            <a:chExt cx="2304256" cy="576064"/>
          </a:xfrm>
          <a:noFill/>
        </p:grpSpPr>
        <p:sp>
          <p:nvSpPr>
            <p:cNvPr id="12" name="Rectangle 16">
              <a:extLst>
                <a:ext uri="{FF2B5EF4-FFF2-40B4-BE49-F238E27FC236}">
                  <a16:creationId xmlns:a16="http://schemas.microsoft.com/office/drawing/2014/main" id="{8AE22F3A-F617-401A-9E17-5EB7E3357D97}"/>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3</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7">
              <a:extLst>
                <a:ext uri="{FF2B5EF4-FFF2-40B4-BE49-F238E27FC236}">
                  <a16:creationId xmlns:a16="http://schemas.microsoft.com/office/drawing/2014/main" id="{CB294033-B5D9-4FB5-B1A4-52F5D0B40409}"/>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4" name="Group 18">
            <a:extLst>
              <a:ext uri="{FF2B5EF4-FFF2-40B4-BE49-F238E27FC236}">
                <a16:creationId xmlns:a16="http://schemas.microsoft.com/office/drawing/2014/main" id="{6A2FF576-47E7-4CA5-AB97-24B0DD56DFDF}"/>
              </a:ext>
            </a:extLst>
          </p:cNvPr>
          <p:cNvGrpSpPr/>
          <p:nvPr/>
        </p:nvGrpSpPr>
        <p:grpSpPr>
          <a:xfrm>
            <a:off x="6715512" y="3933056"/>
            <a:ext cx="2304256" cy="576064"/>
            <a:chOff x="6084168" y="1772816"/>
            <a:chExt cx="2304256" cy="576064"/>
          </a:xfrm>
          <a:noFill/>
        </p:grpSpPr>
        <p:sp>
          <p:nvSpPr>
            <p:cNvPr id="15" name="Rectangle 19">
              <a:extLst>
                <a:ext uri="{FF2B5EF4-FFF2-40B4-BE49-F238E27FC236}">
                  <a16:creationId xmlns:a16="http://schemas.microsoft.com/office/drawing/2014/main" id="{1E3330C8-99D8-4B42-B625-03B7C3D33210}"/>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4</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6" name="Rectangle 20">
              <a:extLst>
                <a:ext uri="{FF2B5EF4-FFF2-40B4-BE49-F238E27FC236}">
                  <a16:creationId xmlns:a16="http://schemas.microsoft.com/office/drawing/2014/main" id="{407AFF28-3BC9-4665-B68D-8A1F787E582C}"/>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7" name="Group 21">
            <a:extLst>
              <a:ext uri="{FF2B5EF4-FFF2-40B4-BE49-F238E27FC236}">
                <a16:creationId xmlns:a16="http://schemas.microsoft.com/office/drawing/2014/main" id="{F7660AF7-B190-4591-B987-FBCABBCE6ECE}"/>
              </a:ext>
            </a:extLst>
          </p:cNvPr>
          <p:cNvGrpSpPr/>
          <p:nvPr/>
        </p:nvGrpSpPr>
        <p:grpSpPr>
          <a:xfrm>
            <a:off x="6715512" y="4797152"/>
            <a:ext cx="2304256" cy="576064"/>
            <a:chOff x="6084168" y="1772816"/>
            <a:chExt cx="2304256" cy="576064"/>
          </a:xfrm>
          <a:noFill/>
        </p:grpSpPr>
        <p:sp>
          <p:nvSpPr>
            <p:cNvPr id="18" name="Rectangle 22">
              <a:extLst>
                <a:ext uri="{FF2B5EF4-FFF2-40B4-BE49-F238E27FC236}">
                  <a16:creationId xmlns:a16="http://schemas.microsoft.com/office/drawing/2014/main" id="{E46C5767-33C3-473E-A217-701DB7C93416}"/>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5</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9" name="Rectangle 23">
              <a:extLst>
                <a:ext uri="{FF2B5EF4-FFF2-40B4-BE49-F238E27FC236}">
                  <a16:creationId xmlns:a16="http://schemas.microsoft.com/office/drawing/2014/main" id="{EB468888-5909-447A-820E-8891D9BCB2A7}"/>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0" name="Straight Arrow Connector 25">
            <a:extLst>
              <a:ext uri="{FF2B5EF4-FFF2-40B4-BE49-F238E27FC236}">
                <a16:creationId xmlns:a16="http://schemas.microsoft.com/office/drawing/2014/main" id="{AC7D4D4E-4117-46FD-9872-3013B110D134}"/>
              </a:ext>
            </a:extLst>
          </p:cNvPr>
          <p:cNvCxnSpPr>
            <a:stCxn id="6" idx="2"/>
            <a:endCxn id="9" idx="0"/>
          </p:cNvCxnSpPr>
          <p:nvPr/>
        </p:nvCxnSpPr>
        <p:spPr>
          <a:xfrm flipH="1">
            <a:off x="7859868" y="1844824"/>
            <a:ext cx="7773" cy="36004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6">
            <a:extLst>
              <a:ext uri="{FF2B5EF4-FFF2-40B4-BE49-F238E27FC236}">
                <a16:creationId xmlns:a16="http://schemas.microsoft.com/office/drawing/2014/main" id="{935ED923-762C-4B1F-80D5-AD5DBE25C6B1}"/>
              </a:ext>
            </a:extLst>
          </p:cNvPr>
          <p:cNvCxnSpPr>
            <a:stCxn id="9" idx="2"/>
            <a:endCxn id="12" idx="0"/>
          </p:cNvCxnSpPr>
          <p:nvPr/>
        </p:nvCxnSpPr>
        <p:spPr>
          <a:xfrm>
            <a:off x="7859868" y="2780928"/>
            <a:ext cx="7773"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9">
            <a:extLst>
              <a:ext uri="{FF2B5EF4-FFF2-40B4-BE49-F238E27FC236}">
                <a16:creationId xmlns:a16="http://schemas.microsoft.com/office/drawing/2014/main" id="{3CEC3EE1-5055-407F-8136-18D884504A29}"/>
              </a:ext>
            </a:extLst>
          </p:cNvPr>
          <p:cNvCxnSpPr>
            <a:stCxn id="13" idx="2"/>
            <a:endCxn id="15" idx="0"/>
          </p:cNvCxnSpPr>
          <p:nvPr/>
        </p:nvCxnSpPr>
        <p:spPr>
          <a:xfrm>
            <a:off x="7867640" y="3645024"/>
            <a:ext cx="0"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a:extLst>
              <a:ext uri="{FF2B5EF4-FFF2-40B4-BE49-F238E27FC236}">
                <a16:creationId xmlns:a16="http://schemas.microsoft.com/office/drawing/2014/main" id="{56B29297-3DAF-4EA4-BE86-CC68F5896566}"/>
              </a:ext>
            </a:extLst>
          </p:cNvPr>
          <p:cNvCxnSpPr>
            <a:stCxn id="15" idx="2"/>
            <a:endCxn id="18" idx="0"/>
          </p:cNvCxnSpPr>
          <p:nvPr/>
        </p:nvCxnSpPr>
        <p:spPr>
          <a:xfrm>
            <a:off x="7867640" y="4509120"/>
            <a:ext cx="0"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35">
            <a:extLst>
              <a:ext uri="{FF2B5EF4-FFF2-40B4-BE49-F238E27FC236}">
                <a16:creationId xmlns:a16="http://schemas.microsoft.com/office/drawing/2014/main" id="{62C0518B-D31C-4410-B2AB-BCBC0C59802E}"/>
              </a:ext>
            </a:extLst>
          </p:cNvPr>
          <p:cNvGrpSpPr/>
          <p:nvPr/>
        </p:nvGrpSpPr>
        <p:grpSpPr>
          <a:xfrm>
            <a:off x="6707739" y="5661248"/>
            <a:ext cx="2304256" cy="576064"/>
            <a:chOff x="6084168" y="1772816"/>
            <a:chExt cx="2304256" cy="576064"/>
          </a:xfrm>
          <a:noFill/>
        </p:grpSpPr>
        <p:sp>
          <p:nvSpPr>
            <p:cNvPr id="25" name="Rectangle 36">
              <a:extLst>
                <a:ext uri="{FF2B5EF4-FFF2-40B4-BE49-F238E27FC236}">
                  <a16:creationId xmlns:a16="http://schemas.microsoft.com/office/drawing/2014/main" id="{612B3769-6820-4040-BE68-0A4F134A810D}"/>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6</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6" name="Rectangle 37">
              <a:extLst>
                <a:ext uri="{FF2B5EF4-FFF2-40B4-BE49-F238E27FC236}">
                  <a16:creationId xmlns:a16="http://schemas.microsoft.com/office/drawing/2014/main" id="{C67A2D90-252C-4A25-A5C8-CBD6D3E8F4B6}"/>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7" name="Straight Arrow Connector 38">
            <a:extLst>
              <a:ext uri="{FF2B5EF4-FFF2-40B4-BE49-F238E27FC236}">
                <a16:creationId xmlns:a16="http://schemas.microsoft.com/office/drawing/2014/main" id="{32AA317D-DEBD-4742-B673-E8E0F611B893}"/>
              </a:ext>
            </a:extLst>
          </p:cNvPr>
          <p:cNvCxnSpPr>
            <a:stCxn id="19" idx="2"/>
            <a:endCxn id="25" idx="0"/>
          </p:cNvCxnSpPr>
          <p:nvPr/>
        </p:nvCxnSpPr>
        <p:spPr>
          <a:xfrm flipH="1">
            <a:off x="7859868" y="5373216"/>
            <a:ext cx="7773"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Curved Right Arrow 41">
            <a:extLst>
              <a:ext uri="{FF2B5EF4-FFF2-40B4-BE49-F238E27FC236}">
                <a16:creationId xmlns:a16="http://schemas.microsoft.com/office/drawing/2014/main" id="{0DFE8B2B-287F-4384-8F3F-ED343EE5EF6D}"/>
              </a:ext>
            </a:extLst>
          </p:cNvPr>
          <p:cNvSpPr/>
          <p:nvPr/>
        </p:nvSpPr>
        <p:spPr>
          <a:xfrm>
            <a:off x="6931536" y="26064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29" name="Curved Right Arrow 43">
            <a:extLst>
              <a:ext uri="{FF2B5EF4-FFF2-40B4-BE49-F238E27FC236}">
                <a16:creationId xmlns:a16="http://schemas.microsoft.com/office/drawing/2014/main" id="{A70464D2-7331-4491-82D6-BAB8E7489293}"/>
              </a:ext>
            </a:extLst>
          </p:cNvPr>
          <p:cNvSpPr/>
          <p:nvPr/>
        </p:nvSpPr>
        <p:spPr>
          <a:xfrm rot="10800000">
            <a:off x="8201591" y="26064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30" name="Right Arrow 42">
            <a:extLst>
              <a:ext uri="{FF2B5EF4-FFF2-40B4-BE49-F238E27FC236}">
                <a16:creationId xmlns:a16="http://schemas.microsoft.com/office/drawing/2014/main" id="{33490DBA-1980-4467-9E28-3C8BCB37AAB0}"/>
              </a:ext>
            </a:extLst>
          </p:cNvPr>
          <p:cNvSpPr/>
          <p:nvPr/>
        </p:nvSpPr>
        <p:spPr>
          <a:xfrm>
            <a:off x="5275353" y="818710"/>
            <a:ext cx="1383003" cy="1476164"/>
          </a:xfrm>
          <a:prstGeom prst="rightArrow">
            <a:avLst>
              <a:gd name="adj1" fmla="val 50000"/>
              <a:gd name="adj2" fmla="val 261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latin typeface="Helvetica" panose="020B0604020202020204" pitchFamily="34" charset="0"/>
                <a:cs typeface="Helvetica" panose="020B0604020202020204" pitchFamily="34" charset="0"/>
              </a:rPr>
              <a:t>Top</a:t>
            </a:r>
            <a:br>
              <a:rPr lang="en-US" altLang="ko-KR" sz="1400" dirty="0">
                <a:solidFill>
                  <a:schemeClr val="tx1"/>
                </a:solidFill>
                <a:latin typeface="Helvetica" panose="020B0604020202020204" pitchFamily="34" charset="0"/>
                <a:cs typeface="Helvetica" panose="020B0604020202020204" pitchFamily="34" charset="0"/>
              </a:rPr>
            </a:br>
            <a:r>
              <a:rPr lang="en-US" altLang="ko-KR" sz="1400" i="1" dirty="0">
                <a:solidFill>
                  <a:schemeClr val="tx1"/>
                </a:solidFill>
                <a:latin typeface="Helvetica" panose="020B0604020202020204" pitchFamily="34" charset="0"/>
                <a:cs typeface="Helvetica" panose="020B0604020202020204" pitchFamily="34" charset="0"/>
              </a:rPr>
              <a:t>Only Accessible</a:t>
            </a:r>
            <a:endParaRPr lang="ko-KR" altLang="en-US" sz="1400" i="1"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3317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8</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Structure of Queue</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6"/>
            <a:ext cx="8928100" cy="4656964"/>
          </a:xfrm>
        </p:spPr>
        <p:txBody>
          <a:bodyPr>
            <a:normAutofit lnSpcReduction="10000"/>
          </a:bodyPr>
          <a:lstStyle/>
          <a:p>
            <a:r>
              <a:rPr lang="en-US" altLang="ko-KR" dirty="0"/>
              <a:t>Queues are linear like linked lists</a:t>
            </a:r>
          </a:p>
          <a:p>
            <a:pPr lvl="1"/>
            <a:r>
              <a:rPr lang="en-US" altLang="ko-KR" dirty="0"/>
              <a:t>A variation of a singly linked list</a:t>
            </a:r>
          </a:p>
          <a:p>
            <a:r>
              <a:rPr lang="en-US" altLang="ko-KR" dirty="0"/>
              <a:t>Difference</a:t>
            </a:r>
          </a:p>
          <a:p>
            <a:pPr lvl="1"/>
            <a:r>
              <a:rPr lang="en-US" altLang="ko-KR" dirty="0"/>
              <a:t>Voluntarily giving up</a:t>
            </a:r>
          </a:p>
          <a:p>
            <a:pPr lvl="2"/>
            <a:r>
              <a:rPr lang="en-US" altLang="ko-KR" dirty="0"/>
              <a:t>Access to the middle in the linked list == Same to the stacks</a:t>
            </a:r>
          </a:p>
          <a:p>
            <a:pPr lvl="2"/>
            <a:r>
              <a:rPr lang="en-US" altLang="ko-KR" dirty="0"/>
              <a:t>Only accesses to the first and the last instances in the list</a:t>
            </a:r>
          </a:p>
          <a:p>
            <a:pPr lvl="1"/>
            <a:r>
              <a:rPr lang="en-US" altLang="ko-KR" dirty="0"/>
              <a:t>The first instance in the list</a:t>
            </a:r>
          </a:p>
          <a:p>
            <a:pPr marL="777240" lvl="2" indent="0">
              <a:buNone/>
            </a:pPr>
            <a:r>
              <a:rPr lang="en-US" altLang="ko-KR" dirty="0"/>
              <a:t>= The front instance in the queue</a:t>
            </a:r>
          </a:p>
          <a:p>
            <a:pPr lvl="1"/>
            <a:r>
              <a:rPr lang="en-US" altLang="ko-KR" dirty="0"/>
              <a:t>The last instance in the list</a:t>
            </a:r>
          </a:p>
          <a:p>
            <a:pPr marL="777240" lvl="2" indent="0">
              <a:buNone/>
            </a:pPr>
            <a:r>
              <a:rPr lang="en-US" altLang="ko-KR" dirty="0"/>
              <a:t>= The rear instance in the queue</a:t>
            </a:r>
          </a:p>
          <a:p>
            <a:r>
              <a:rPr lang="en-US" altLang="ko-KR" dirty="0"/>
              <a:t>An item is inserted at the last</a:t>
            </a:r>
          </a:p>
          <a:p>
            <a:r>
              <a:rPr lang="en-US" altLang="ko-KR" dirty="0"/>
              <a:t>An item is removed at the front</a:t>
            </a:r>
          </a:p>
          <a:p>
            <a:r>
              <a:rPr lang="en-US" altLang="ko-KR" dirty="0"/>
              <a:t>This mechanism is called Fast-In-First-Out (FIFO)</a:t>
            </a:r>
            <a:endParaRPr lang="ko-KR" altLang="en-US" dirty="0"/>
          </a:p>
        </p:txBody>
      </p:sp>
      <p:grpSp>
        <p:nvGrpSpPr>
          <p:cNvPr id="5" name="Group 11">
            <a:extLst>
              <a:ext uri="{FF2B5EF4-FFF2-40B4-BE49-F238E27FC236}">
                <a16:creationId xmlns:a16="http://schemas.microsoft.com/office/drawing/2014/main" id="{F45D380B-890E-4F2C-8384-EDBC1DE8F7EB}"/>
              </a:ext>
            </a:extLst>
          </p:cNvPr>
          <p:cNvGrpSpPr/>
          <p:nvPr/>
        </p:nvGrpSpPr>
        <p:grpSpPr>
          <a:xfrm>
            <a:off x="1691680" y="5480412"/>
            <a:ext cx="1224136" cy="864096"/>
            <a:chOff x="6084168" y="1772816"/>
            <a:chExt cx="2611490" cy="576064"/>
          </a:xfrm>
          <a:noFill/>
        </p:grpSpPr>
        <p:sp>
          <p:nvSpPr>
            <p:cNvPr id="6" name="Rectangle 4">
              <a:extLst>
                <a:ext uri="{FF2B5EF4-FFF2-40B4-BE49-F238E27FC236}">
                  <a16:creationId xmlns:a16="http://schemas.microsoft.com/office/drawing/2014/main" id="{B2FBCE42-D917-4A6A-8227-E9B1E27CEE65}"/>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1</a:t>
              </a:r>
            </a:p>
          </p:txBody>
        </p:sp>
        <p:sp>
          <p:nvSpPr>
            <p:cNvPr id="7" name="Rectangle 10">
              <a:extLst>
                <a:ext uri="{FF2B5EF4-FFF2-40B4-BE49-F238E27FC236}">
                  <a16:creationId xmlns:a16="http://schemas.microsoft.com/office/drawing/2014/main" id="{BC195861-774A-4C02-B980-862EE35D0838}"/>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8" name="Straight Arrow Connector 25">
            <a:extLst>
              <a:ext uri="{FF2B5EF4-FFF2-40B4-BE49-F238E27FC236}">
                <a16:creationId xmlns:a16="http://schemas.microsoft.com/office/drawing/2014/main" id="{455A36E1-985F-4584-82F6-70BD72DD1EA8}"/>
              </a:ext>
            </a:extLst>
          </p:cNvPr>
          <p:cNvCxnSpPr>
            <a:stCxn id="7" idx="1"/>
            <a:endCxn id="12" idx="1"/>
          </p:cNvCxnSpPr>
          <p:nvPr/>
        </p:nvCxnSpPr>
        <p:spPr>
          <a:xfrm>
            <a:off x="2915816" y="5912460"/>
            <a:ext cx="40900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Curved Right Arrow 41">
            <a:extLst>
              <a:ext uri="{FF2B5EF4-FFF2-40B4-BE49-F238E27FC236}">
                <a16:creationId xmlns:a16="http://schemas.microsoft.com/office/drawing/2014/main" id="{0D06159D-3F1B-422E-8AFE-6111F065BF8C}"/>
              </a:ext>
            </a:extLst>
          </p:cNvPr>
          <p:cNvSpPr/>
          <p:nvPr/>
        </p:nvSpPr>
        <p:spPr>
          <a:xfrm rot="5400000">
            <a:off x="7993777" y="5445076"/>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10" name="Curved Right Arrow 43">
            <a:extLst>
              <a:ext uri="{FF2B5EF4-FFF2-40B4-BE49-F238E27FC236}">
                <a16:creationId xmlns:a16="http://schemas.microsoft.com/office/drawing/2014/main" id="{7CCF0151-E79F-4229-8510-57D6CEFE19F1}"/>
              </a:ext>
            </a:extLst>
          </p:cNvPr>
          <p:cNvSpPr/>
          <p:nvPr/>
        </p:nvSpPr>
        <p:spPr>
          <a:xfrm rot="5400000">
            <a:off x="611560" y="544440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nvGrpSpPr>
          <p:cNvPr id="11" name="Group 33">
            <a:extLst>
              <a:ext uri="{FF2B5EF4-FFF2-40B4-BE49-F238E27FC236}">
                <a16:creationId xmlns:a16="http://schemas.microsoft.com/office/drawing/2014/main" id="{052EC0A0-6C53-45F2-B11E-41F09C81A5A4}"/>
              </a:ext>
            </a:extLst>
          </p:cNvPr>
          <p:cNvGrpSpPr/>
          <p:nvPr/>
        </p:nvGrpSpPr>
        <p:grpSpPr>
          <a:xfrm>
            <a:off x="3324824" y="5480412"/>
            <a:ext cx="1224136" cy="864096"/>
            <a:chOff x="6084168" y="1772816"/>
            <a:chExt cx="2611490" cy="576064"/>
          </a:xfrm>
          <a:noFill/>
        </p:grpSpPr>
        <p:sp>
          <p:nvSpPr>
            <p:cNvPr id="12" name="Rectangle 34">
              <a:extLst>
                <a:ext uri="{FF2B5EF4-FFF2-40B4-BE49-F238E27FC236}">
                  <a16:creationId xmlns:a16="http://schemas.microsoft.com/office/drawing/2014/main" id="{A6822626-BF21-4D4A-96EC-A9AE5FCF065E}"/>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2</a:t>
              </a:r>
            </a:p>
          </p:txBody>
        </p:sp>
        <p:sp>
          <p:nvSpPr>
            <p:cNvPr id="13" name="Rectangle 39">
              <a:extLst>
                <a:ext uri="{FF2B5EF4-FFF2-40B4-BE49-F238E27FC236}">
                  <a16:creationId xmlns:a16="http://schemas.microsoft.com/office/drawing/2014/main" id="{7EF7A02B-2590-439D-BB29-A2A29262BC0D}"/>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4" name="Group 40">
            <a:extLst>
              <a:ext uri="{FF2B5EF4-FFF2-40B4-BE49-F238E27FC236}">
                <a16:creationId xmlns:a16="http://schemas.microsoft.com/office/drawing/2014/main" id="{5F82B419-30E5-4E97-93DE-AF49910D4DEB}"/>
              </a:ext>
            </a:extLst>
          </p:cNvPr>
          <p:cNvGrpSpPr/>
          <p:nvPr/>
        </p:nvGrpSpPr>
        <p:grpSpPr>
          <a:xfrm>
            <a:off x="4860032" y="5480412"/>
            <a:ext cx="1224136" cy="864096"/>
            <a:chOff x="6084168" y="1772816"/>
            <a:chExt cx="2611490" cy="576064"/>
          </a:xfrm>
          <a:noFill/>
        </p:grpSpPr>
        <p:sp>
          <p:nvSpPr>
            <p:cNvPr id="15" name="Rectangle 44">
              <a:extLst>
                <a:ext uri="{FF2B5EF4-FFF2-40B4-BE49-F238E27FC236}">
                  <a16:creationId xmlns:a16="http://schemas.microsoft.com/office/drawing/2014/main" id="{AB8B0DA7-1244-4EDB-8EED-FDFC4BC9C006}"/>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3</a:t>
              </a:r>
            </a:p>
          </p:txBody>
        </p:sp>
        <p:sp>
          <p:nvSpPr>
            <p:cNvPr id="16" name="Rectangle 45">
              <a:extLst>
                <a:ext uri="{FF2B5EF4-FFF2-40B4-BE49-F238E27FC236}">
                  <a16:creationId xmlns:a16="http://schemas.microsoft.com/office/drawing/2014/main" id="{A7255FD1-B25E-4FC2-9AEC-E8C958936983}"/>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7" name="Group 46">
            <a:extLst>
              <a:ext uri="{FF2B5EF4-FFF2-40B4-BE49-F238E27FC236}">
                <a16:creationId xmlns:a16="http://schemas.microsoft.com/office/drawing/2014/main" id="{B583030D-598E-4C02-BC98-22912B94D198}"/>
              </a:ext>
            </a:extLst>
          </p:cNvPr>
          <p:cNvGrpSpPr/>
          <p:nvPr/>
        </p:nvGrpSpPr>
        <p:grpSpPr>
          <a:xfrm>
            <a:off x="6372200" y="5480412"/>
            <a:ext cx="1224136" cy="864096"/>
            <a:chOff x="6084168" y="1772816"/>
            <a:chExt cx="2611490" cy="576064"/>
          </a:xfrm>
          <a:noFill/>
        </p:grpSpPr>
        <p:sp>
          <p:nvSpPr>
            <p:cNvPr id="18" name="Rectangle 47">
              <a:extLst>
                <a:ext uri="{FF2B5EF4-FFF2-40B4-BE49-F238E27FC236}">
                  <a16:creationId xmlns:a16="http://schemas.microsoft.com/office/drawing/2014/main" id="{31958D6C-8C2F-43DE-8466-891AA3BA6CE3}"/>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4</a:t>
              </a:r>
            </a:p>
          </p:txBody>
        </p:sp>
        <p:sp>
          <p:nvSpPr>
            <p:cNvPr id="19" name="Rectangle 48">
              <a:extLst>
                <a:ext uri="{FF2B5EF4-FFF2-40B4-BE49-F238E27FC236}">
                  <a16:creationId xmlns:a16="http://schemas.microsoft.com/office/drawing/2014/main" id="{F92349C2-B06C-4442-96C9-B04C18A1B573}"/>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0" name="Straight Arrow Connector 49">
            <a:extLst>
              <a:ext uri="{FF2B5EF4-FFF2-40B4-BE49-F238E27FC236}">
                <a16:creationId xmlns:a16="http://schemas.microsoft.com/office/drawing/2014/main" id="{3FFC1A25-39A8-4ED7-A2D5-58924D9815DD}"/>
              </a:ext>
            </a:extLst>
          </p:cNvPr>
          <p:cNvCxnSpPr>
            <a:stCxn id="13" idx="1"/>
            <a:endCxn id="15" idx="1"/>
          </p:cNvCxnSpPr>
          <p:nvPr/>
        </p:nvCxnSpPr>
        <p:spPr>
          <a:xfrm>
            <a:off x="4548960" y="5912460"/>
            <a:ext cx="31107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50">
            <a:extLst>
              <a:ext uri="{FF2B5EF4-FFF2-40B4-BE49-F238E27FC236}">
                <a16:creationId xmlns:a16="http://schemas.microsoft.com/office/drawing/2014/main" id="{5DBB178A-5646-4CB6-A03A-0466976502DD}"/>
              </a:ext>
            </a:extLst>
          </p:cNvPr>
          <p:cNvCxnSpPr>
            <a:stCxn id="16" idx="1"/>
            <a:endCxn id="18" idx="1"/>
          </p:cNvCxnSpPr>
          <p:nvPr/>
        </p:nvCxnSpPr>
        <p:spPr>
          <a:xfrm>
            <a:off x="6084168" y="5912460"/>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3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AD072FC5-58A6-4D72-AE4B-E563271F7ACE}"/>
              </a:ext>
            </a:extLst>
          </p:cNvPr>
          <p:cNvSpPr>
            <a:spLocks noGrp="1"/>
          </p:cNvSpPr>
          <p:nvPr>
            <p:ph type="title"/>
          </p:nvPr>
        </p:nvSpPr>
        <p:spPr/>
        <p:txBody>
          <a:bodyPr/>
          <a:lstStyle/>
          <a:p>
            <a:r>
              <a:rPr lang="en-US" altLang="ko-KR" dirty="0"/>
              <a:t>Offline Class Plan</a:t>
            </a:r>
            <a:endParaRPr lang="ko-KR" altLang="en-US" dirty="0"/>
          </a:p>
        </p:txBody>
      </p:sp>
      <p:sp>
        <p:nvSpPr>
          <p:cNvPr id="6" name="텍스트 개체 틀 5">
            <a:extLst>
              <a:ext uri="{FF2B5EF4-FFF2-40B4-BE49-F238E27FC236}">
                <a16:creationId xmlns:a16="http://schemas.microsoft.com/office/drawing/2014/main" id="{1A42A5EE-B42E-44BD-BBFF-56FD28B98CFF}"/>
              </a:ext>
            </a:extLst>
          </p:cNvPr>
          <p:cNvSpPr>
            <a:spLocks noGrp="1"/>
          </p:cNvSpPr>
          <p:nvPr>
            <p:ph type="body" idx="1"/>
          </p:nvPr>
        </p:nvSpPr>
        <p:spPr/>
        <p:txBody>
          <a:bodyPr/>
          <a:lstStyle/>
          <a:p>
            <a:endParaRPr lang="ko-KR" altLang="en-US"/>
          </a:p>
        </p:txBody>
      </p:sp>
      <p:sp>
        <p:nvSpPr>
          <p:cNvPr id="2" name="슬라이드 번호 개체 틀 1">
            <a:extLst>
              <a:ext uri="{FF2B5EF4-FFF2-40B4-BE49-F238E27FC236}">
                <a16:creationId xmlns:a16="http://schemas.microsoft.com/office/drawing/2014/main" id="{89398739-9A0E-4F86-B869-2EF01803B626}"/>
              </a:ext>
            </a:extLst>
          </p:cNvPr>
          <p:cNvSpPr>
            <a:spLocks noGrp="1"/>
          </p:cNvSpPr>
          <p:nvPr>
            <p:ph type="sldNum" sz="quarter" idx="12"/>
          </p:nvPr>
        </p:nvSpPr>
        <p:spPr/>
        <p:txBody>
          <a:bodyPr/>
          <a:lstStyle/>
          <a:p>
            <a:fld id="{E4E48515-694B-44C7-A9EB-D2CB2C6423BC}" type="slidenum">
              <a:rPr lang="ko-KR" altLang="en-US" smtClean="0"/>
              <a:pPr/>
              <a:t>9</a:t>
            </a:fld>
            <a:endParaRPr lang="ko-KR" altLang="en-US" dirty="0"/>
          </a:p>
        </p:txBody>
      </p:sp>
    </p:spTree>
    <p:extLst>
      <p:ext uri="{BB962C8B-B14F-4D97-AF65-F5344CB8AC3E}">
        <p14:creationId xmlns:p14="http://schemas.microsoft.com/office/powerpoint/2010/main" val="3929452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발표 템플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Times New Roman"/>
        <a:ea typeface="Times New Roman"/>
        <a:cs typeface=""/>
      </a:majorFont>
      <a:minorFont>
        <a:latin typeface="Times New Roman"/>
        <a:ea typeface="Times New Roman"/>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Presentation2" id="{9886EA93-A0E5-4095-9677-E8A8740868BD}" vid="{A2381122-1B5B-452D-A0A8-6864FD470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B570082-9B7A-4931-B58A-030ECED403D7}">
  <we:reference id="wa104038830" version="1.0.0.2" store="en-us" storeType="OMEX"/>
  <we:alternateReferences>
    <we:reference id="WA104038830" version="1.0.0.2"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83B383F-8525-4BA4-AF4F-EF6A1B7C7268}">
  <we:reference id="wa104178141" version="1.0.1.0" store="en-us" storeType="OMEX"/>
  <we:alternateReferences>
    <we:reference id="WA104178141" version="1.0.1.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AAILab-발표자료-템플릿-ver-1</Template>
  <TotalTime>498</TotalTime>
  <Words>3388</Words>
  <Application>Microsoft Office PowerPoint</Application>
  <PresentationFormat>화면 슬라이드 쇼(4:3)</PresentationFormat>
  <Paragraphs>349</Paragraphs>
  <Slides>13</Slides>
  <Notes>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나눔고딕 ExtraBold</vt:lpstr>
      <vt:lpstr>맑은 고딕</vt:lpstr>
      <vt:lpstr>Arial</vt:lpstr>
      <vt:lpstr>Helvetica</vt:lpstr>
      <vt:lpstr>Times New Roman</vt:lpstr>
      <vt:lpstr>Wingdings</vt:lpstr>
      <vt:lpstr>발표 템플릿</vt:lpstr>
      <vt:lpstr>IE260 Lecture 4: Linked List, Stack and Queue (Continued)</vt:lpstr>
      <vt:lpstr>Short Recap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Offline Class Plan</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나 병후</dc:creator>
  <cp:lastModifiedBy>나 병후</cp:lastModifiedBy>
  <cp:revision>72</cp:revision>
  <cp:lastPrinted>2018-01-19T00:23:58Z</cp:lastPrinted>
  <dcterms:created xsi:type="dcterms:W3CDTF">2019-04-30T10:18:06Z</dcterms:created>
  <dcterms:modified xsi:type="dcterms:W3CDTF">2019-08-16T12:01:42Z</dcterms:modified>
</cp:coreProperties>
</file>