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6C242-1AB3-4629-873A-7FED12684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formulaires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2432C1-CBF3-42FC-BA4F-73B03F6EE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En HTML 5 et CSS 3</a:t>
            </a:r>
          </a:p>
        </p:txBody>
      </p:sp>
    </p:spTree>
    <p:extLst>
      <p:ext uri="{BB962C8B-B14F-4D97-AF65-F5344CB8AC3E}">
        <p14:creationId xmlns:p14="http://schemas.microsoft.com/office/powerpoint/2010/main" val="164479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47A58-943B-45D5-8EE1-D362A3CB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8BE24B-33F6-42EE-B0C3-751EDF596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397" y="2160589"/>
            <a:ext cx="1987038" cy="597580"/>
          </a:xfrm>
        </p:spPr>
        <p:txBody>
          <a:bodyPr/>
          <a:lstStyle/>
          <a:p>
            <a:r>
              <a:rPr lang="fr-FR" dirty="0"/>
              <a:t>Pourquoi?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512A8B-7E01-4FA8-808F-1FEF791F13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Pour se connecter</a:t>
            </a:r>
          </a:p>
          <a:p>
            <a:r>
              <a:rPr lang="fr-FR" dirty="0"/>
              <a:t>Pour s’inscrire</a:t>
            </a:r>
          </a:p>
          <a:p>
            <a:r>
              <a:rPr lang="fr-FR" dirty="0"/>
              <a:t>Pour contacter le WEB MASTER</a:t>
            </a:r>
          </a:p>
          <a:p>
            <a:r>
              <a:rPr lang="fr-FR" dirty="0"/>
              <a:t>Pour rechercher des informations</a:t>
            </a:r>
          </a:p>
          <a:p>
            <a:r>
              <a:rPr lang="fr-FR" dirty="0"/>
              <a:t>Pour passer une commande</a:t>
            </a:r>
          </a:p>
          <a:p>
            <a:endParaRPr lang="fr-FR" dirty="0"/>
          </a:p>
          <a:p>
            <a:r>
              <a:rPr lang="fr-FR" dirty="0"/>
              <a:t>Pour collecter des données ou fichiers clients, fournisseurs ou de paiement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969A34-09B9-4718-AF19-E8E98DF6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81" y="2758169"/>
            <a:ext cx="2995054" cy="1320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7D32672-8E49-476A-9C1E-56DCD5C2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870" y="4676549"/>
            <a:ext cx="15621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CCE0A-06D2-4CFF-B66C-68997F3E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0F96AD-C968-436F-8872-76F61FE4D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1686197"/>
          </a:xfrm>
        </p:spPr>
        <p:txBody>
          <a:bodyPr/>
          <a:lstStyle/>
          <a:p>
            <a:r>
              <a:rPr lang="fr-FR" dirty="0"/>
              <a:t>Comment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1BDA9-DB94-465D-A222-B3AA121D7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1686197"/>
          </a:xfrm>
        </p:spPr>
        <p:txBody>
          <a:bodyPr/>
          <a:lstStyle/>
          <a:p>
            <a:r>
              <a:rPr lang="fr-FR" dirty="0"/>
              <a:t>Avec HTML5 et CSS pour la mise en forme</a:t>
            </a:r>
          </a:p>
          <a:p>
            <a:r>
              <a:rPr lang="fr-FR" dirty="0"/>
              <a:t>Avec JS et PHP pour les traitements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F5508929-CD14-44B3-84CC-CB363066DBE4}"/>
              </a:ext>
            </a:extLst>
          </p:cNvPr>
          <p:cNvSpPr txBox="1">
            <a:spLocks/>
          </p:cNvSpPr>
          <p:nvPr/>
        </p:nvSpPr>
        <p:spPr>
          <a:xfrm>
            <a:off x="677334" y="4127251"/>
            <a:ext cx="3484763" cy="2305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balise HTML5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form</a:t>
            </a:r>
            <a:r>
              <a:rPr lang="fr-FR" dirty="0"/>
              <a:t>&gt; &lt;/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  <a:p>
            <a:r>
              <a:rPr lang="fr-FR" dirty="0"/>
              <a:t>Les méthodes</a:t>
            </a:r>
          </a:p>
          <a:p>
            <a:pPr lvl="1"/>
            <a:r>
              <a:rPr lang="fr-FR" dirty="0"/>
              <a:t>Post</a:t>
            </a:r>
          </a:p>
          <a:p>
            <a:pPr lvl="1"/>
            <a:r>
              <a:rPr lang="fr-FR" dirty="0" err="1"/>
              <a:t>Get</a:t>
            </a:r>
            <a:r>
              <a:rPr lang="fr-FR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4C01A-F2C7-459E-BF6D-38B89BF88383}"/>
              </a:ext>
            </a:extLst>
          </p:cNvPr>
          <p:cNvSpPr/>
          <p:nvPr/>
        </p:nvSpPr>
        <p:spPr>
          <a:xfrm>
            <a:off x="3263462" y="5448051"/>
            <a:ext cx="8103475" cy="126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&lt;form method=</a:t>
            </a:r>
            <a:r>
              <a:rPr lang="en-US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"get"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action=</a:t>
            </a:r>
            <a:r>
              <a:rPr lang="en-US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"page.html"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&lt;/form&gt;</a:t>
            </a:r>
          </a:p>
          <a:p>
            <a:pPr algn="ctr"/>
            <a:r>
              <a:rPr lang="fr-F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https:</a:t>
            </a:r>
            <a:r>
              <a:rPr lang="fr-FR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//www.xul.fr/page.html?couleur=bleu&amp;forme=rectangle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A5640-BA49-489D-A11C-7308FB2269CD}"/>
              </a:ext>
            </a:extLst>
          </p:cNvPr>
          <p:cNvSpPr/>
          <p:nvPr/>
        </p:nvSpPr>
        <p:spPr>
          <a:xfrm>
            <a:off x="3263462" y="3916644"/>
            <a:ext cx="8103475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&lt;form method=</a:t>
            </a:r>
            <a:r>
              <a:rPr lang="en-US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"post"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action=</a:t>
            </a:r>
            <a:r>
              <a:rPr lang="en-US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page.php</a:t>
            </a:r>
            <a:r>
              <a:rPr lang="en-US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&lt;/form&gt;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930CB5-4E3A-4B2B-985E-B2148F3B5EAC}"/>
              </a:ext>
            </a:extLst>
          </p:cNvPr>
          <p:cNvSpPr txBox="1"/>
          <p:nvPr/>
        </p:nvSpPr>
        <p:spPr>
          <a:xfrm>
            <a:off x="4162097" y="4868112"/>
            <a:ext cx="543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Il est nécessaire d’utiliser du PHP ou du JavaScript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689270A-77F4-4DA2-84B2-41BBEDAE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2" y="5875884"/>
            <a:ext cx="833537" cy="82670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2AD88FB-7819-4563-B74F-E4978BDA21E9}"/>
              </a:ext>
            </a:extLst>
          </p:cNvPr>
          <p:cNvSpPr txBox="1"/>
          <p:nvPr/>
        </p:nvSpPr>
        <p:spPr>
          <a:xfrm>
            <a:off x="3380032" y="6343464"/>
            <a:ext cx="722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A réserver pour des recherches avec peut de données à transmettre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ECF48E-C639-48C6-90FE-4B239D9D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16" y="2635286"/>
            <a:ext cx="555836" cy="3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CCE0A-06D2-4CFF-B66C-68997F3E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balise input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0F96AD-C968-436F-8872-76F61FE4D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5802294" cy="645672"/>
          </a:xfrm>
          <a:solidFill>
            <a:srgbClr val="92D05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&lt;input </a:t>
            </a:r>
            <a:r>
              <a:rPr lang="fr-FR" dirty="0">
                <a:solidFill>
                  <a:schemeClr val="tx1"/>
                </a:solidFill>
              </a:rPr>
              <a:t>type</a:t>
            </a:r>
            <a:r>
              <a:rPr lang="fr-FR" dirty="0"/>
              <a:t>=«</a:t>
            </a:r>
            <a:r>
              <a:rPr lang="fr-FR" dirty="0" err="1"/>
              <a:t>text</a:t>
            </a:r>
            <a:r>
              <a:rPr lang="fr-FR" dirty="0"/>
              <a:t>» </a:t>
            </a:r>
            <a:r>
              <a:rPr lang="fr-FR" dirty="0" err="1"/>
              <a:t>name</a:t>
            </a:r>
            <a:r>
              <a:rPr lang="fr-FR" dirty="0"/>
              <a:t>=« </a:t>
            </a:r>
            <a:r>
              <a:rPr lang="fr-FR" dirty="0" err="1"/>
              <a:t>champtexte</a:t>
            </a:r>
            <a:r>
              <a:rPr lang="fr-FR" dirty="0"/>
              <a:t>&gt; </a:t>
            </a:r>
            <a:r>
              <a:rPr lang="fr-FR" b="1" dirty="0">
                <a:solidFill>
                  <a:schemeClr val="tx1"/>
                </a:solidFill>
              </a:rPr>
              <a:t>&lt;/input&gt;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1BDA9-DB94-465D-A222-B3AA121D7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5706" y="1608796"/>
            <a:ext cx="4184034" cy="5044253"/>
          </a:xfrm>
        </p:spPr>
        <p:txBody>
          <a:bodyPr>
            <a:normAutofit/>
          </a:bodyPr>
          <a:lstStyle/>
          <a:p>
            <a:r>
              <a:rPr lang="fr-FR" dirty="0" err="1"/>
              <a:t>text</a:t>
            </a:r>
            <a:endParaRPr lang="fr-FR" dirty="0"/>
          </a:p>
          <a:p>
            <a:r>
              <a:rPr lang="fr-FR" dirty="0" err="1"/>
              <a:t>password</a:t>
            </a:r>
            <a:endParaRPr lang="fr-FR" dirty="0"/>
          </a:p>
          <a:p>
            <a:r>
              <a:rPr lang="fr-FR" dirty="0" err="1"/>
              <a:t>checkbox</a:t>
            </a:r>
            <a:endParaRPr lang="fr-FR" dirty="0"/>
          </a:p>
          <a:p>
            <a:r>
              <a:rPr lang="fr-FR" dirty="0"/>
              <a:t>radio</a:t>
            </a:r>
          </a:p>
          <a:p>
            <a:r>
              <a:rPr lang="fr-FR" dirty="0" err="1"/>
              <a:t>color</a:t>
            </a:r>
            <a:endParaRPr lang="fr-FR" dirty="0"/>
          </a:p>
          <a:p>
            <a:r>
              <a:rPr lang="fr-FR" dirty="0"/>
              <a:t>date</a:t>
            </a:r>
          </a:p>
          <a:p>
            <a:r>
              <a:rPr lang="fr-FR" dirty="0" err="1"/>
              <a:t>datetime</a:t>
            </a:r>
            <a:r>
              <a:rPr lang="fr-FR" dirty="0"/>
              <a:t>-local</a:t>
            </a:r>
          </a:p>
          <a:p>
            <a:r>
              <a:rPr lang="fr-FR" dirty="0"/>
              <a:t>email</a:t>
            </a:r>
          </a:p>
          <a:p>
            <a:r>
              <a:rPr lang="fr-FR" dirty="0"/>
              <a:t>Tel</a:t>
            </a:r>
          </a:p>
          <a:p>
            <a:r>
              <a:rPr lang="fr-FR" dirty="0"/>
              <a:t>url</a:t>
            </a:r>
          </a:p>
          <a:p>
            <a:r>
              <a:rPr lang="fr-FR" dirty="0" err="1"/>
              <a:t>search</a:t>
            </a:r>
            <a:endParaRPr lang="fr-FR" dirty="0"/>
          </a:p>
          <a:p>
            <a:r>
              <a:rPr lang="fr-FR" dirty="0" err="1"/>
              <a:t>hidden</a:t>
            </a:r>
            <a:endParaRPr lang="fr-FR" dirty="0"/>
          </a:p>
          <a:p>
            <a:endParaRPr lang="fr-FR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33EEDFB-6392-4E53-A37D-13F764098697}"/>
              </a:ext>
            </a:extLst>
          </p:cNvPr>
          <p:cNvSpPr txBox="1">
            <a:spLocks/>
          </p:cNvSpPr>
          <p:nvPr/>
        </p:nvSpPr>
        <p:spPr>
          <a:xfrm>
            <a:off x="677334" y="2932972"/>
            <a:ext cx="5802294" cy="64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Name</a:t>
            </a:r>
            <a:r>
              <a:rPr lang="fr-FR" dirty="0"/>
              <a:t> : Permet de nommer la zone afin de pouvoir en récupérer la valeur pour traitement JS ou PHP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C620D639-C918-4831-816A-4EA879682947}"/>
              </a:ext>
            </a:extLst>
          </p:cNvPr>
          <p:cNvSpPr txBox="1">
            <a:spLocks/>
          </p:cNvSpPr>
          <p:nvPr/>
        </p:nvSpPr>
        <p:spPr>
          <a:xfrm>
            <a:off x="677334" y="3705354"/>
            <a:ext cx="5802294" cy="64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Target</a:t>
            </a:r>
            <a:r>
              <a:rPr lang="fr-FR" dirty="0"/>
              <a:t> : ouvre une page dans un nouvel onglet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B7D08DF-3A51-419D-B7F2-42FBC641B468}"/>
              </a:ext>
            </a:extLst>
          </p:cNvPr>
          <p:cNvSpPr txBox="1">
            <a:spLocks/>
          </p:cNvSpPr>
          <p:nvPr/>
        </p:nvSpPr>
        <p:spPr>
          <a:xfrm>
            <a:off x="677334" y="4111498"/>
            <a:ext cx="5802294" cy="64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tx1"/>
                </a:solidFill>
              </a:rPr>
              <a:t>Autocomplete</a:t>
            </a:r>
            <a:r>
              <a:rPr lang="fr-FR" dirty="0"/>
              <a:t> = on : permet l’auto complétion des zones de saisie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51E7733-7BB0-4BFE-94A6-4B6895F6B3D4}"/>
              </a:ext>
            </a:extLst>
          </p:cNvPr>
          <p:cNvSpPr txBox="1">
            <a:spLocks/>
          </p:cNvSpPr>
          <p:nvPr/>
        </p:nvSpPr>
        <p:spPr>
          <a:xfrm>
            <a:off x="677334" y="4757170"/>
            <a:ext cx="5802294" cy="64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Action</a:t>
            </a:r>
            <a:r>
              <a:rPr lang="fr-FR" dirty="0"/>
              <a:t> : nom du fichier JS ou PHP de traitement</a:t>
            </a:r>
          </a:p>
        </p:txBody>
      </p:sp>
    </p:spTree>
    <p:extLst>
      <p:ext uri="{BB962C8B-B14F-4D97-AF65-F5344CB8AC3E}">
        <p14:creationId xmlns:p14="http://schemas.microsoft.com/office/powerpoint/2010/main" val="330242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CCE0A-06D2-4CFF-B66C-68997F3E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balise input – Les nouveaux attributs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AE41DF-7B6F-4D9D-A2AF-1543DADAD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633" y="2097527"/>
            <a:ext cx="1872739" cy="3880772"/>
          </a:xfrm>
        </p:spPr>
        <p:txBody>
          <a:bodyPr/>
          <a:lstStyle/>
          <a:p>
            <a:r>
              <a:rPr lang="fr-FR" dirty="0" err="1"/>
              <a:t>Placeholder</a:t>
            </a:r>
            <a:endParaRPr lang="fr-FR" dirty="0"/>
          </a:p>
          <a:p>
            <a:r>
              <a:rPr lang="fr-FR" dirty="0" err="1"/>
              <a:t>Required</a:t>
            </a:r>
            <a:endParaRPr lang="fr-FR" dirty="0"/>
          </a:p>
          <a:p>
            <a:r>
              <a:rPr lang="fr-FR" dirty="0" err="1"/>
              <a:t>list</a:t>
            </a:r>
            <a:r>
              <a:rPr lang="fr-FR" dirty="0"/>
              <a:t>, </a:t>
            </a:r>
            <a:r>
              <a:rPr lang="fr-FR" dirty="0" err="1"/>
              <a:t>datalist</a:t>
            </a:r>
            <a:endParaRPr lang="fr-FR" dirty="0"/>
          </a:p>
          <a:p>
            <a:endParaRPr lang="fr-FR" dirty="0"/>
          </a:p>
          <a:p>
            <a:r>
              <a:rPr lang="fr-FR" dirty="0"/>
              <a:t>Pattern</a:t>
            </a:r>
          </a:p>
          <a:p>
            <a:endParaRPr lang="fr-FR" dirty="0"/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0FBE073B-61BE-41DF-907B-3FE521C2E4AD}"/>
              </a:ext>
            </a:extLst>
          </p:cNvPr>
          <p:cNvSpPr txBox="1">
            <a:spLocks/>
          </p:cNvSpPr>
          <p:nvPr/>
        </p:nvSpPr>
        <p:spPr>
          <a:xfrm>
            <a:off x="2664372" y="2097527"/>
            <a:ext cx="6321973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Permet d'afficher un texte indicatif dans le champ.</a:t>
            </a:r>
          </a:p>
          <a:p>
            <a:r>
              <a:rPr lang="fr-FR" dirty="0"/>
              <a:t>Oblige la saisie du champ.</a:t>
            </a:r>
          </a:p>
          <a:p>
            <a:r>
              <a:rPr lang="fr-FR" dirty="0"/>
              <a:t>C'est un élément de formulaire permettant de lier une liste de choix à input.</a:t>
            </a:r>
          </a:p>
          <a:p>
            <a:r>
              <a:rPr lang="fr-FR" dirty="0"/>
              <a:t>Les patterns ou masques de saisie permettent de contrôler le format de données saisi dans un champ de formulaire.</a:t>
            </a:r>
          </a:p>
        </p:txBody>
      </p:sp>
    </p:spTree>
    <p:extLst>
      <p:ext uri="{BB962C8B-B14F-4D97-AF65-F5344CB8AC3E}">
        <p14:creationId xmlns:p14="http://schemas.microsoft.com/office/powerpoint/2010/main" val="1064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CCE0A-06D2-4CFF-B66C-68997F3E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Organiser le formulaire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8E471BFB-2731-4CAC-833B-F2103816C048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7536500" cy="64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tx1"/>
                </a:solidFill>
              </a:rPr>
              <a:t>fieldset</a:t>
            </a:r>
            <a:r>
              <a:rPr lang="fr-FR" dirty="0"/>
              <a:t> : Permet de regrouper des zones de saisie par thème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B9DCE5-60D8-427E-9E52-05BB75C2329D}"/>
              </a:ext>
            </a:extLst>
          </p:cNvPr>
          <p:cNvSpPr/>
          <p:nvPr/>
        </p:nvSpPr>
        <p:spPr>
          <a:xfrm>
            <a:off x="804041" y="2945362"/>
            <a:ext cx="6763407" cy="26198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"id-form"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"id-form"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Identification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	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…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3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47A58-943B-45D5-8EE1-D362A3CB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code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8899E4D-204A-4F7C-A4DB-044F2623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41" y="1587719"/>
            <a:ext cx="11096625" cy="36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1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47A58-943B-45D5-8EE1-D362A3CB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8BE24B-33F6-42EE-B0C3-751EDF596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0960" y="1631610"/>
            <a:ext cx="1987038" cy="597580"/>
          </a:xfrm>
        </p:spPr>
        <p:txBody>
          <a:bodyPr/>
          <a:lstStyle/>
          <a:p>
            <a:r>
              <a:rPr lang="fr-FR" dirty="0"/>
              <a:t>Illustration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45FA5-0663-4F04-9B50-7C70E650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631610"/>
            <a:ext cx="62007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5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456F61C-E0DF-482D-8149-75C2FF95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947BE15-AF0C-48C8-9D7D-6FA305FC6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bientôt pour un autre exposé</a:t>
            </a:r>
          </a:p>
        </p:txBody>
      </p:sp>
    </p:spTree>
    <p:extLst>
      <p:ext uri="{BB962C8B-B14F-4D97-AF65-F5344CB8AC3E}">
        <p14:creationId xmlns:p14="http://schemas.microsoft.com/office/powerpoint/2010/main" val="3067180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380</Words>
  <Application>Microsoft Office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Consolas</vt:lpstr>
      <vt:lpstr>Courier New</vt:lpstr>
      <vt:lpstr>Trebuchet MS</vt:lpstr>
      <vt:lpstr>Wingdings 3</vt:lpstr>
      <vt:lpstr>Facette</vt:lpstr>
      <vt:lpstr>Les formulaires </vt:lpstr>
      <vt:lpstr>Les formulaires</vt:lpstr>
      <vt:lpstr>Les formulaires</vt:lpstr>
      <vt:lpstr>La balise input</vt:lpstr>
      <vt:lpstr>La balise input – Les nouveaux attributs</vt:lpstr>
      <vt:lpstr>Organiser le formulaire</vt:lpstr>
      <vt:lpstr>Exemple de code</vt:lpstr>
      <vt:lpstr>Les formulaires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formulaires</dc:title>
  <dc:creator>Acs</dc:creator>
  <cp:lastModifiedBy>Acs</cp:lastModifiedBy>
  <cp:revision>2</cp:revision>
  <dcterms:created xsi:type="dcterms:W3CDTF">2021-07-26T19:32:11Z</dcterms:created>
  <dcterms:modified xsi:type="dcterms:W3CDTF">2021-07-26T21:41:22Z</dcterms:modified>
</cp:coreProperties>
</file>