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82" r:id="rId4"/>
    <p:sldId id="259" r:id="rId5"/>
    <p:sldId id="264" r:id="rId6"/>
    <p:sldId id="297" r:id="rId7"/>
    <p:sldId id="298" r:id="rId8"/>
    <p:sldId id="266" r:id="rId9"/>
    <p:sldId id="285" r:id="rId10"/>
    <p:sldId id="286" r:id="rId11"/>
    <p:sldId id="279" r:id="rId12"/>
    <p:sldId id="291" r:id="rId13"/>
    <p:sldId id="292" r:id="rId14"/>
    <p:sldId id="293" r:id="rId15"/>
    <p:sldId id="295" r:id="rId16"/>
    <p:sldId id="296" r:id="rId17"/>
  </p:sldIdLst>
  <p:sldSz cx="9145588" cy="5145088"/>
  <p:notesSz cx="6858000" cy="9144000"/>
  <p:defaultTextStyle>
    <a:defPPr>
      <a:defRPr lang="nb-NO"/>
    </a:defPPr>
    <a:lvl1pPr marL="0" algn="l" defTabSz="81647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8239" algn="l" defTabSz="81647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16479" algn="l" defTabSz="81647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24719" algn="l" defTabSz="81647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32958" algn="l" defTabSz="81647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41198" algn="l" defTabSz="81647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49438" algn="l" defTabSz="81647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57677" algn="l" defTabSz="81647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65917" algn="l" defTabSz="81647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BEE7"/>
    <a:srgbClr val="F0F0F2"/>
    <a:srgbClr val="9E2A86"/>
    <a:srgbClr val="545454"/>
    <a:srgbClr val="444545"/>
    <a:srgbClr val="B8B8B6"/>
    <a:srgbClr val="0035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3" autoAdjust="0"/>
    <p:restoredTop sz="94135" autoAdjust="0"/>
  </p:normalViewPr>
  <p:slideViewPr>
    <p:cSldViewPr snapToObjects="1">
      <p:cViewPr varScale="1">
        <p:scale>
          <a:sx n="115" d="100"/>
          <a:sy n="115" d="100"/>
        </p:scale>
        <p:origin x="1146" y="90"/>
      </p:cViewPr>
      <p:guideLst>
        <p:guide orient="horz" pos="1621"/>
        <p:guide pos="288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98" d="100"/>
          <a:sy n="98" d="100"/>
        </p:scale>
        <p:origin x="-351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5F6949-392E-49F2-AD8A-DBD210357DFF}" type="datetimeFigureOut">
              <a:rPr lang="nb-NO" smtClean="0"/>
              <a:t>02.09.2014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DD20AF-53C0-4BCE-8EAE-2AAF26F801A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19844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A7D92D-858F-4856-8C08-3C12FFEFD4B9}" type="datetimeFigureOut">
              <a:rPr lang="nb-NO" smtClean="0"/>
              <a:t>02.09.2014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371B71-9AB0-49F5-B1CB-094A5DA8B56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13064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71B71-9AB0-49F5-B1CB-094A5DA8B563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66652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71B71-9AB0-49F5-B1CB-094A5DA8B563}" type="slidenum">
              <a:rPr lang="nb-NO" smtClean="0"/>
              <a:t>12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79477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392391" y="4821060"/>
            <a:ext cx="249033" cy="169277"/>
          </a:xfrm>
          <a:prstGeom prst="rect">
            <a:avLst/>
          </a:prstGeom>
          <a:noFill/>
        </p:spPr>
        <p:txBody>
          <a:bodyPr vert="horz" wrap="none" lIns="36000" tIns="0" rIns="36000" bIns="0" rtlCol="0" anchor="ctr">
            <a:spAutoFit/>
          </a:bodyPr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0AE548F1-6D36-4902-B57A-69A845AA9B7E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5" name="TekstSylinder 4"/>
          <p:cNvSpPr txBox="1"/>
          <p:nvPr userDrawn="1"/>
        </p:nvSpPr>
        <p:spPr>
          <a:xfrm>
            <a:off x="-1475878" y="0"/>
            <a:ext cx="1388268" cy="2092881"/>
          </a:xfrm>
          <a:prstGeom prst="rect">
            <a:avLst/>
          </a:prstGeom>
          <a:solidFill>
            <a:srgbClr val="38BEE7"/>
          </a:solidFill>
        </p:spPr>
        <p:txBody>
          <a:bodyPr wrap="square" rtlCol="0">
            <a:spAutoFit/>
          </a:bodyPr>
          <a:lstStyle/>
          <a:p>
            <a:r>
              <a:rPr lang="nb-NO" sz="1000" b="1" dirty="0" smtClean="0"/>
              <a:t>Hvordan skifte</a:t>
            </a:r>
            <a:r>
              <a:rPr lang="nb-NO" sz="1000" b="1" baseline="0" dirty="0" smtClean="0"/>
              <a:t> </a:t>
            </a:r>
            <a:r>
              <a:rPr lang="nb-NO" sz="1000" b="1" dirty="0" smtClean="0"/>
              <a:t>bakgrunnsbilde:</a:t>
            </a:r>
          </a:p>
          <a:p>
            <a:pPr marL="123825" indent="-123825">
              <a:buFont typeface="+mj-lt"/>
              <a:buAutoNum type="arabicPeriod"/>
            </a:pPr>
            <a:r>
              <a:rPr lang="nb-NO" sz="1000" dirty="0" smtClean="0"/>
              <a:t>Høyreklikk på siden og velg «Formater bakgrunn»</a:t>
            </a:r>
          </a:p>
          <a:p>
            <a:pPr marL="123825" indent="-123825">
              <a:buFont typeface="+mj-lt"/>
              <a:buAutoNum type="arabicPeriod"/>
            </a:pPr>
            <a:r>
              <a:rPr lang="nb-NO" sz="1000" dirty="0" smtClean="0"/>
              <a:t>Velg «Fyll» &gt;</a:t>
            </a:r>
            <a:r>
              <a:rPr lang="nb-NO" sz="1000" baseline="0" dirty="0" smtClean="0"/>
              <a:t> «Bilde eller tekstur»</a:t>
            </a:r>
          </a:p>
          <a:p>
            <a:pPr marL="123825" indent="-123825">
              <a:buFont typeface="+mj-lt"/>
              <a:buAutoNum type="arabicPeriod"/>
            </a:pPr>
            <a:r>
              <a:rPr lang="nb-NO" sz="1000" baseline="0" dirty="0" smtClean="0"/>
              <a:t>Trykk «Sett inn fra Fil»</a:t>
            </a:r>
          </a:p>
          <a:p>
            <a:pPr marL="123825" indent="-123825">
              <a:buFont typeface="+mj-lt"/>
              <a:buAutoNum type="arabicPeriod"/>
            </a:pPr>
            <a:r>
              <a:rPr lang="nb-NO" sz="1000" baseline="0" dirty="0" smtClean="0"/>
              <a:t>Bla deg fram til ønsket bilde</a:t>
            </a:r>
            <a:endParaRPr lang="nb-NO" sz="1000" dirty="0" smtClean="0"/>
          </a:p>
        </p:txBody>
      </p:sp>
      <p:sp>
        <p:nvSpPr>
          <p:cNvPr id="10" name="TekstSylinder 9"/>
          <p:cNvSpPr txBox="1"/>
          <p:nvPr userDrawn="1"/>
        </p:nvSpPr>
        <p:spPr>
          <a:xfrm>
            <a:off x="396330" y="4370625"/>
            <a:ext cx="21413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1200" i="1" dirty="0" smtClean="0">
                <a:solidFill>
                  <a:schemeClr val="tx2"/>
                </a:solidFill>
              </a:rPr>
              <a:t>menneskene</a:t>
            </a:r>
            <a:r>
              <a:rPr lang="nb-NO" sz="1200" i="1" baseline="0" dirty="0" smtClean="0">
                <a:solidFill>
                  <a:schemeClr val="tx2"/>
                </a:solidFill>
              </a:rPr>
              <a:t> utgjør forskjellen</a:t>
            </a:r>
            <a:endParaRPr lang="nb-NO" sz="1200" i="1" dirty="0">
              <a:solidFill>
                <a:schemeClr val="tx2"/>
              </a:solidFill>
            </a:endParaRPr>
          </a:p>
        </p:txBody>
      </p:sp>
      <p:pic>
        <p:nvPicPr>
          <p:cNvPr id="11" name="Bild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9448" y="3276738"/>
            <a:ext cx="2356527" cy="96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03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koner og teks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896700" y="1048578"/>
            <a:ext cx="6714922" cy="36933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>
          <a:xfrm>
            <a:off x="2556570" y="1798152"/>
            <a:ext cx="2592288" cy="21544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b-NO" dirty="0" smtClean="0"/>
              <a:t>Tekst</a:t>
            </a:r>
          </a:p>
        </p:txBody>
      </p:sp>
      <p:pic>
        <p:nvPicPr>
          <p:cNvPr id="7" name="Bild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383" y="4698587"/>
            <a:ext cx="1090936" cy="335568"/>
          </a:xfrm>
          <a:prstGeom prst="rect">
            <a:avLst/>
          </a:prstGeom>
        </p:spPr>
      </p:pic>
      <p:sp>
        <p:nvSpPr>
          <p:cNvPr id="10" name="Plassholder for bilde 9"/>
          <p:cNvSpPr>
            <a:spLocks noGrp="1"/>
          </p:cNvSpPr>
          <p:nvPr>
            <p:ph type="pic" sz="quarter" idx="10" hasCustomPrompt="1"/>
          </p:nvPr>
        </p:nvSpPr>
        <p:spPr>
          <a:xfrm>
            <a:off x="1926558" y="1719948"/>
            <a:ext cx="515937" cy="4318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000">
                <a:solidFill>
                  <a:schemeClr val="bg1"/>
                </a:solidFill>
              </a:defRPr>
            </a:lvl1pPr>
          </a:lstStyle>
          <a:p>
            <a:r>
              <a:rPr lang="nb-NO" dirty="0" smtClean="0"/>
              <a:t>Ikon</a:t>
            </a:r>
            <a:endParaRPr lang="nb-NO" dirty="0"/>
          </a:p>
        </p:txBody>
      </p:sp>
      <p:sp>
        <p:nvSpPr>
          <p:cNvPr id="12" name="Plassholder for innhold 2"/>
          <p:cNvSpPr>
            <a:spLocks noGrp="1"/>
          </p:cNvSpPr>
          <p:nvPr>
            <p:ph idx="11" hasCustomPrompt="1"/>
          </p:nvPr>
        </p:nvSpPr>
        <p:spPr>
          <a:xfrm>
            <a:off x="2556207" y="2475720"/>
            <a:ext cx="2592288" cy="21544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b-NO" dirty="0" smtClean="0"/>
              <a:t>Tekst</a:t>
            </a:r>
          </a:p>
        </p:txBody>
      </p:sp>
      <p:sp>
        <p:nvSpPr>
          <p:cNvPr id="13" name="Plassholder for bilde 9"/>
          <p:cNvSpPr>
            <a:spLocks noGrp="1"/>
          </p:cNvSpPr>
          <p:nvPr>
            <p:ph type="pic" sz="quarter" idx="12" hasCustomPrompt="1"/>
          </p:nvPr>
        </p:nvSpPr>
        <p:spPr>
          <a:xfrm>
            <a:off x="1926195" y="2397516"/>
            <a:ext cx="515937" cy="431800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nb-NO" dirty="0" smtClean="0"/>
              <a:t>Ikon</a:t>
            </a:r>
            <a:endParaRPr lang="nb-NO" dirty="0"/>
          </a:p>
        </p:txBody>
      </p:sp>
      <p:sp>
        <p:nvSpPr>
          <p:cNvPr id="14" name="Plassholder for innhold 2"/>
          <p:cNvSpPr>
            <a:spLocks noGrp="1"/>
          </p:cNvSpPr>
          <p:nvPr>
            <p:ph idx="13" hasCustomPrompt="1"/>
          </p:nvPr>
        </p:nvSpPr>
        <p:spPr>
          <a:xfrm>
            <a:off x="2556570" y="3119112"/>
            <a:ext cx="2592288" cy="21544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b-NO" dirty="0" smtClean="0"/>
              <a:t>Tekst</a:t>
            </a:r>
          </a:p>
        </p:txBody>
      </p:sp>
      <p:sp>
        <p:nvSpPr>
          <p:cNvPr id="15" name="Plassholder for bilde 9"/>
          <p:cNvSpPr>
            <a:spLocks noGrp="1"/>
          </p:cNvSpPr>
          <p:nvPr>
            <p:ph type="pic" sz="quarter" idx="14" hasCustomPrompt="1"/>
          </p:nvPr>
        </p:nvSpPr>
        <p:spPr>
          <a:xfrm>
            <a:off x="1926558" y="3040908"/>
            <a:ext cx="515937" cy="431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nb-NO" dirty="0" smtClean="0"/>
              <a:t>Ikon</a:t>
            </a:r>
          </a:p>
          <a:p>
            <a:endParaRPr lang="nb-NO" dirty="0"/>
          </a:p>
        </p:txBody>
      </p:sp>
      <p:sp>
        <p:nvSpPr>
          <p:cNvPr id="16" name="Plassholder for innhold 2"/>
          <p:cNvSpPr>
            <a:spLocks noGrp="1"/>
          </p:cNvSpPr>
          <p:nvPr>
            <p:ph idx="15" hasCustomPrompt="1"/>
          </p:nvPr>
        </p:nvSpPr>
        <p:spPr>
          <a:xfrm>
            <a:off x="2556207" y="3796680"/>
            <a:ext cx="2592288" cy="21544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b-NO" dirty="0" smtClean="0"/>
              <a:t>Tekst</a:t>
            </a:r>
          </a:p>
        </p:txBody>
      </p:sp>
      <p:sp>
        <p:nvSpPr>
          <p:cNvPr id="17" name="Plassholder for bilde 9"/>
          <p:cNvSpPr>
            <a:spLocks noGrp="1"/>
          </p:cNvSpPr>
          <p:nvPr>
            <p:ph type="pic" sz="quarter" idx="16" hasCustomPrompt="1"/>
          </p:nvPr>
        </p:nvSpPr>
        <p:spPr>
          <a:xfrm>
            <a:off x="1926195" y="3718476"/>
            <a:ext cx="515937" cy="431800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nb-NO" dirty="0" smtClean="0"/>
              <a:t>Ikon</a:t>
            </a:r>
            <a:endParaRPr lang="nb-NO" dirty="0"/>
          </a:p>
        </p:txBody>
      </p:sp>
      <p:sp>
        <p:nvSpPr>
          <p:cNvPr id="18" name="Plassholder for innhold 2"/>
          <p:cNvSpPr>
            <a:spLocks noGrp="1"/>
          </p:cNvSpPr>
          <p:nvPr>
            <p:ph idx="17" hasCustomPrompt="1"/>
          </p:nvPr>
        </p:nvSpPr>
        <p:spPr>
          <a:xfrm>
            <a:off x="6229341" y="1800181"/>
            <a:ext cx="2592288" cy="21544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b-NO" dirty="0" smtClean="0"/>
              <a:t>Tekst</a:t>
            </a:r>
          </a:p>
        </p:txBody>
      </p:sp>
      <p:sp>
        <p:nvSpPr>
          <p:cNvPr id="19" name="Plassholder for bilde 9"/>
          <p:cNvSpPr>
            <a:spLocks noGrp="1"/>
          </p:cNvSpPr>
          <p:nvPr>
            <p:ph type="pic" sz="quarter" idx="18" hasCustomPrompt="1"/>
          </p:nvPr>
        </p:nvSpPr>
        <p:spPr>
          <a:xfrm>
            <a:off x="5599329" y="1721977"/>
            <a:ext cx="515937" cy="4318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000">
                <a:solidFill>
                  <a:schemeClr val="bg1"/>
                </a:solidFill>
              </a:defRPr>
            </a:lvl1pPr>
          </a:lstStyle>
          <a:p>
            <a:r>
              <a:rPr lang="nb-NO" dirty="0" smtClean="0"/>
              <a:t>Ikon</a:t>
            </a:r>
            <a:endParaRPr lang="nb-NO" dirty="0"/>
          </a:p>
        </p:txBody>
      </p:sp>
      <p:sp>
        <p:nvSpPr>
          <p:cNvPr id="20" name="Plassholder for innhold 2"/>
          <p:cNvSpPr>
            <a:spLocks noGrp="1"/>
          </p:cNvSpPr>
          <p:nvPr>
            <p:ph idx="19" hasCustomPrompt="1"/>
          </p:nvPr>
        </p:nvSpPr>
        <p:spPr>
          <a:xfrm>
            <a:off x="6228978" y="2477749"/>
            <a:ext cx="2592288" cy="21544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b-NO" dirty="0" smtClean="0"/>
              <a:t>Tekst</a:t>
            </a:r>
          </a:p>
        </p:txBody>
      </p:sp>
      <p:sp>
        <p:nvSpPr>
          <p:cNvPr id="21" name="Plassholder for bilde 9"/>
          <p:cNvSpPr>
            <a:spLocks noGrp="1"/>
          </p:cNvSpPr>
          <p:nvPr>
            <p:ph type="pic" sz="quarter" idx="20" hasCustomPrompt="1"/>
          </p:nvPr>
        </p:nvSpPr>
        <p:spPr>
          <a:xfrm>
            <a:off x="5598966" y="2399545"/>
            <a:ext cx="515937" cy="4318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000">
                <a:solidFill>
                  <a:schemeClr val="bg1"/>
                </a:solidFill>
              </a:defRPr>
            </a:lvl1pPr>
          </a:lstStyle>
          <a:p>
            <a:r>
              <a:rPr lang="nb-NO" dirty="0" smtClean="0"/>
              <a:t>Ikon</a:t>
            </a:r>
            <a:endParaRPr lang="nb-NO" dirty="0"/>
          </a:p>
        </p:txBody>
      </p:sp>
      <p:sp>
        <p:nvSpPr>
          <p:cNvPr id="22" name="Plassholder for innhold 2"/>
          <p:cNvSpPr>
            <a:spLocks noGrp="1"/>
          </p:cNvSpPr>
          <p:nvPr>
            <p:ph idx="21" hasCustomPrompt="1"/>
          </p:nvPr>
        </p:nvSpPr>
        <p:spPr>
          <a:xfrm>
            <a:off x="6229341" y="3121141"/>
            <a:ext cx="2592288" cy="21544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b-NO" dirty="0" smtClean="0"/>
              <a:t>Tekst</a:t>
            </a:r>
          </a:p>
        </p:txBody>
      </p:sp>
      <p:sp>
        <p:nvSpPr>
          <p:cNvPr id="23" name="Plassholder for bilde 9"/>
          <p:cNvSpPr>
            <a:spLocks noGrp="1"/>
          </p:cNvSpPr>
          <p:nvPr>
            <p:ph type="pic" sz="quarter" idx="22" hasCustomPrompt="1"/>
          </p:nvPr>
        </p:nvSpPr>
        <p:spPr>
          <a:xfrm>
            <a:off x="5599329" y="3042937"/>
            <a:ext cx="515937" cy="4318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000">
                <a:solidFill>
                  <a:schemeClr val="bg1"/>
                </a:solidFill>
              </a:defRPr>
            </a:lvl1pPr>
          </a:lstStyle>
          <a:p>
            <a:r>
              <a:rPr lang="nb-NO" dirty="0" smtClean="0"/>
              <a:t>Ikon</a:t>
            </a:r>
            <a:endParaRPr lang="nb-NO" dirty="0"/>
          </a:p>
        </p:txBody>
      </p:sp>
      <p:sp>
        <p:nvSpPr>
          <p:cNvPr id="24" name="Plassholder for innhold 2"/>
          <p:cNvSpPr>
            <a:spLocks noGrp="1"/>
          </p:cNvSpPr>
          <p:nvPr>
            <p:ph idx="23" hasCustomPrompt="1"/>
          </p:nvPr>
        </p:nvSpPr>
        <p:spPr>
          <a:xfrm>
            <a:off x="6228978" y="3798709"/>
            <a:ext cx="2592288" cy="21544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b-NO" dirty="0" smtClean="0"/>
              <a:t>Tekst</a:t>
            </a:r>
          </a:p>
        </p:txBody>
      </p:sp>
      <p:sp>
        <p:nvSpPr>
          <p:cNvPr id="25" name="Plassholder for bilde 9"/>
          <p:cNvSpPr>
            <a:spLocks noGrp="1"/>
          </p:cNvSpPr>
          <p:nvPr>
            <p:ph type="pic" sz="quarter" idx="24" hasCustomPrompt="1"/>
          </p:nvPr>
        </p:nvSpPr>
        <p:spPr>
          <a:xfrm>
            <a:off x="5598966" y="3720505"/>
            <a:ext cx="515937" cy="4318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000">
                <a:solidFill>
                  <a:schemeClr val="bg1"/>
                </a:solidFill>
              </a:defRPr>
            </a:lvl1pPr>
          </a:lstStyle>
          <a:p>
            <a:r>
              <a:rPr lang="nb-NO" dirty="0" smtClean="0"/>
              <a:t>Ikon</a:t>
            </a:r>
            <a:endParaRPr lang="nb-NO" dirty="0"/>
          </a:p>
        </p:txBody>
      </p:sp>
      <p:sp>
        <p:nvSpPr>
          <p:cNvPr id="2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392391" y="4821060"/>
            <a:ext cx="249033" cy="169277"/>
          </a:xfrm>
          <a:prstGeom prst="rect">
            <a:avLst/>
          </a:prstGeom>
          <a:noFill/>
        </p:spPr>
        <p:txBody>
          <a:bodyPr vert="horz" wrap="none" lIns="36000" tIns="0" rIns="36000" bIns="0" rtlCol="0" anchor="ctr">
            <a:spAutoFit/>
          </a:bodyPr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0AE548F1-6D36-4902-B57A-69A845AA9B7E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30911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, tekst og høyrestilt bilde">
    <p:bg>
      <p:bgPr>
        <a:solidFill>
          <a:srgbClr val="F0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392391" y="561670"/>
            <a:ext cx="3388315" cy="6775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92449" y="1296162"/>
            <a:ext cx="3388315" cy="3395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7" name="Plassholder for bilde 21"/>
          <p:cNvSpPr>
            <a:spLocks noGrp="1"/>
          </p:cNvSpPr>
          <p:nvPr>
            <p:ph type="pic" sz="quarter" idx="14"/>
          </p:nvPr>
        </p:nvSpPr>
        <p:spPr>
          <a:xfrm>
            <a:off x="3996730" y="0"/>
            <a:ext cx="5148858" cy="5145088"/>
          </a:xfrm>
          <a:solidFill>
            <a:srgbClr val="B8B8B6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8" name="Plassholder for tekst 18"/>
          <p:cNvSpPr>
            <a:spLocks noGrp="1"/>
          </p:cNvSpPr>
          <p:nvPr>
            <p:ph type="body" sz="quarter" idx="13" hasCustomPrompt="1"/>
          </p:nvPr>
        </p:nvSpPr>
        <p:spPr>
          <a:xfrm>
            <a:off x="7863383" y="4698587"/>
            <a:ext cx="1090800" cy="33480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.</a:t>
            </a:r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392391" y="4821060"/>
            <a:ext cx="249033" cy="169277"/>
          </a:xfrm>
          <a:prstGeom prst="rect">
            <a:avLst/>
          </a:prstGeom>
          <a:solidFill>
            <a:srgbClr val="F0F0F2"/>
          </a:solidFill>
        </p:spPr>
        <p:txBody>
          <a:bodyPr vert="horz" wrap="none" lIns="36000" tIns="0" rIns="36000" bIns="0" rtlCol="0" anchor="ctr">
            <a:spAutoFit/>
          </a:bodyPr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0AE548F1-6D36-4902-B57A-69A845AA9B7E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5860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, tekst og venstrestilt bilde">
    <p:bg>
      <p:bgPr>
        <a:solidFill>
          <a:srgbClr val="F0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bilde 21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168900" cy="5145088"/>
          </a:xfrm>
          <a:custGeom>
            <a:avLst/>
            <a:gdLst>
              <a:gd name="connsiteX0" fmla="*/ 0 w 5168900"/>
              <a:gd name="connsiteY0" fmla="*/ 0 h 5145088"/>
              <a:gd name="connsiteX1" fmla="*/ 5168900 w 5168900"/>
              <a:gd name="connsiteY1" fmla="*/ 0 h 5145088"/>
              <a:gd name="connsiteX2" fmla="*/ 5168900 w 5168900"/>
              <a:gd name="connsiteY2" fmla="*/ 5145088 h 5145088"/>
              <a:gd name="connsiteX3" fmla="*/ 0 w 5168900"/>
              <a:gd name="connsiteY3" fmla="*/ 5145088 h 5145088"/>
              <a:gd name="connsiteX4" fmla="*/ 0 w 5168900"/>
              <a:gd name="connsiteY4" fmla="*/ 0 h 5145088"/>
              <a:gd name="connsiteX0" fmla="*/ 0 w 5168900"/>
              <a:gd name="connsiteY0" fmla="*/ 0 h 5145088"/>
              <a:gd name="connsiteX1" fmla="*/ 5168900 w 5168900"/>
              <a:gd name="connsiteY1" fmla="*/ 0 h 5145088"/>
              <a:gd name="connsiteX2" fmla="*/ 5165725 w 5168900"/>
              <a:gd name="connsiteY2" fmla="*/ 3505200 h 5145088"/>
              <a:gd name="connsiteX3" fmla="*/ 5168900 w 5168900"/>
              <a:gd name="connsiteY3" fmla="*/ 5145088 h 5145088"/>
              <a:gd name="connsiteX4" fmla="*/ 0 w 5168900"/>
              <a:gd name="connsiteY4" fmla="*/ 5145088 h 5145088"/>
              <a:gd name="connsiteX5" fmla="*/ 0 w 5168900"/>
              <a:gd name="connsiteY5" fmla="*/ 0 h 5145088"/>
              <a:gd name="connsiteX0" fmla="*/ 0 w 5168900"/>
              <a:gd name="connsiteY0" fmla="*/ 0 h 5145088"/>
              <a:gd name="connsiteX1" fmla="*/ 5168900 w 5168900"/>
              <a:gd name="connsiteY1" fmla="*/ 0 h 5145088"/>
              <a:gd name="connsiteX2" fmla="*/ 4972050 w 5168900"/>
              <a:gd name="connsiteY2" fmla="*/ 3549650 h 5145088"/>
              <a:gd name="connsiteX3" fmla="*/ 5168900 w 5168900"/>
              <a:gd name="connsiteY3" fmla="*/ 5145088 h 5145088"/>
              <a:gd name="connsiteX4" fmla="*/ 0 w 5168900"/>
              <a:gd name="connsiteY4" fmla="*/ 5145088 h 5145088"/>
              <a:gd name="connsiteX5" fmla="*/ 0 w 5168900"/>
              <a:gd name="connsiteY5" fmla="*/ 0 h 5145088"/>
              <a:gd name="connsiteX0" fmla="*/ 0 w 5544364"/>
              <a:gd name="connsiteY0" fmla="*/ 0 h 5145088"/>
              <a:gd name="connsiteX1" fmla="*/ 5168900 w 5544364"/>
              <a:gd name="connsiteY1" fmla="*/ 0 h 5145088"/>
              <a:gd name="connsiteX2" fmla="*/ 5168900 w 5544364"/>
              <a:gd name="connsiteY2" fmla="*/ 3429000 h 5145088"/>
              <a:gd name="connsiteX3" fmla="*/ 4972050 w 5544364"/>
              <a:gd name="connsiteY3" fmla="*/ 3549650 h 5145088"/>
              <a:gd name="connsiteX4" fmla="*/ 5168900 w 5544364"/>
              <a:gd name="connsiteY4" fmla="*/ 5145088 h 5145088"/>
              <a:gd name="connsiteX5" fmla="*/ 0 w 5544364"/>
              <a:gd name="connsiteY5" fmla="*/ 5145088 h 5145088"/>
              <a:gd name="connsiteX6" fmla="*/ 0 w 5544364"/>
              <a:gd name="connsiteY6" fmla="*/ 0 h 5145088"/>
              <a:gd name="connsiteX0" fmla="*/ 0 w 5544364"/>
              <a:gd name="connsiteY0" fmla="*/ 0 h 5145088"/>
              <a:gd name="connsiteX1" fmla="*/ 5168900 w 5544364"/>
              <a:gd name="connsiteY1" fmla="*/ 0 h 5145088"/>
              <a:gd name="connsiteX2" fmla="*/ 5168900 w 5544364"/>
              <a:gd name="connsiteY2" fmla="*/ 3429000 h 5145088"/>
              <a:gd name="connsiteX3" fmla="*/ 4972050 w 5544364"/>
              <a:gd name="connsiteY3" fmla="*/ 3549650 h 5145088"/>
              <a:gd name="connsiteX4" fmla="*/ 5162550 w 5544364"/>
              <a:gd name="connsiteY4" fmla="*/ 3673475 h 5145088"/>
              <a:gd name="connsiteX5" fmla="*/ 5168900 w 5544364"/>
              <a:gd name="connsiteY5" fmla="*/ 5145088 h 5145088"/>
              <a:gd name="connsiteX6" fmla="*/ 0 w 5544364"/>
              <a:gd name="connsiteY6" fmla="*/ 5145088 h 5145088"/>
              <a:gd name="connsiteX7" fmla="*/ 0 w 5544364"/>
              <a:gd name="connsiteY7" fmla="*/ 0 h 5145088"/>
              <a:gd name="connsiteX0" fmla="*/ 0 w 5544364"/>
              <a:gd name="connsiteY0" fmla="*/ 0 h 5145088"/>
              <a:gd name="connsiteX1" fmla="*/ 5168900 w 5544364"/>
              <a:gd name="connsiteY1" fmla="*/ 0 h 5145088"/>
              <a:gd name="connsiteX2" fmla="*/ 5168900 w 5544364"/>
              <a:gd name="connsiteY2" fmla="*/ 3429000 h 5145088"/>
              <a:gd name="connsiteX3" fmla="*/ 4972050 w 5544364"/>
              <a:gd name="connsiteY3" fmla="*/ 3549650 h 5145088"/>
              <a:gd name="connsiteX4" fmla="*/ 5162550 w 5544364"/>
              <a:gd name="connsiteY4" fmla="*/ 3673475 h 5145088"/>
              <a:gd name="connsiteX5" fmla="*/ 5168900 w 5544364"/>
              <a:gd name="connsiteY5" fmla="*/ 5145088 h 5145088"/>
              <a:gd name="connsiteX6" fmla="*/ 0 w 5544364"/>
              <a:gd name="connsiteY6" fmla="*/ 5145088 h 5145088"/>
              <a:gd name="connsiteX7" fmla="*/ 0 w 5544364"/>
              <a:gd name="connsiteY7" fmla="*/ 0 h 5145088"/>
              <a:gd name="connsiteX0" fmla="*/ 0 w 5168900"/>
              <a:gd name="connsiteY0" fmla="*/ 0 h 5145088"/>
              <a:gd name="connsiteX1" fmla="*/ 5168900 w 5168900"/>
              <a:gd name="connsiteY1" fmla="*/ 0 h 5145088"/>
              <a:gd name="connsiteX2" fmla="*/ 5168900 w 5168900"/>
              <a:gd name="connsiteY2" fmla="*/ 3429000 h 5145088"/>
              <a:gd name="connsiteX3" fmla="*/ 4972050 w 5168900"/>
              <a:gd name="connsiteY3" fmla="*/ 3549650 h 5145088"/>
              <a:gd name="connsiteX4" fmla="*/ 5162550 w 5168900"/>
              <a:gd name="connsiteY4" fmla="*/ 3673475 h 5145088"/>
              <a:gd name="connsiteX5" fmla="*/ 5168900 w 5168900"/>
              <a:gd name="connsiteY5" fmla="*/ 5145088 h 5145088"/>
              <a:gd name="connsiteX6" fmla="*/ 0 w 5168900"/>
              <a:gd name="connsiteY6" fmla="*/ 5145088 h 5145088"/>
              <a:gd name="connsiteX7" fmla="*/ 0 w 5168900"/>
              <a:gd name="connsiteY7" fmla="*/ 0 h 5145088"/>
              <a:gd name="connsiteX0" fmla="*/ 0 w 5168900"/>
              <a:gd name="connsiteY0" fmla="*/ 0 h 5145088"/>
              <a:gd name="connsiteX1" fmla="*/ 5168900 w 5168900"/>
              <a:gd name="connsiteY1" fmla="*/ 0 h 5145088"/>
              <a:gd name="connsiteX2" fmla="*/ 5168900 w 5168900"/>
              <a:gd name="connsiteY2" fmla="*/ 3429000 h 5145088"/>
              <a:gd name="connsiteX3" fmla="*/ 4972050 w 5168900"/>
              <a:gd name="connsiteY3" fmla="*/ 3549650 h 5145088"/>
              <a:gd name="connsiteX4" fmla="*/ 5162550 w 5168900"/>
              <a:gd name="connsiteY4" fmla="*/ 3673475 h 5145088"/>
              <a:gd name="connsiteX5" fmla="*/ 5168900 w 5168900"/>
              <a:gd name="connsiteY5" fmla="*/ 5145088 h 5145088"/>
              <a:gd name="connsiteX6" fmla="*/ 0 w 5168900"/>
              <a:gd name="connsiteY6" fmla="*/ 5145088 h 5145088"/>
              <a:gd name="connsiteX7" fmla="*/ 0 w 5168900"/>
              <a:gd name="connsiteY7" fmla="*/ 0 h 5145088"/>
              <a:gd name="connsiteX0" fmla="*/ 0 w 5168900"/>
              <a:gd name="connsiteY0" fmla="*/ 0 h 5145088"/>
              <a:gd name="connsiteX1" fmla="*/ 5168900 w 5168900"/>
              <a:gd name="connsiteY1" fmla="*/ 0 h 5145088"/>
              <a:gd name="connsiteX2" fmla="*/ 5168900 w 5168900"/>
              <a:gd name="connsiteY2" fmla="*/ 3429000 h 5145088"/>
              <a:gd name="connsiteX3" fmla="*/ 4972050 w 5168900"/>
              <a:gd name="connsiteY3" fmla="*/ 3549650 h 5145088"/>
              <a:gd name="connsiteX4" fmla="*/ 5162550 w 5168900"/>
              <a:gd name="connsiteY4" fmla="*/ 3673475 h 5145088"/>
              <a:gd name="connsiteX5" fmla="*/ 5168900 w 5168900"/>
              <a:gd name="connsiteY5" fmla="*/ 5145088 h 5145088"/>
              <a:gd name="connsiteX6" fmla="*/ 0 w 5168900"/>
              <a:gd name="connsiteY6" fmla="*/ 5145088 h 5145088"/>
              <a:gd name="connsiteX7" fmla="*/ 0 w 5168900"/>
              <a:gd name="connsiteY7" fmla="*/ 0 h 5145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68900" h="5145088">
                <a:moveTo>
                  <a:pt x="0" y="0"/>
                </a:moveTo>
                <a:lnTo>
                  <a:pt x="5168900" y="0"/>
                </a:lnTo>
                <a:lnTo>
                  <a:pt x="5168900" y="3429000"/>
                </a:lnTo>
                <a:lnTo>
                  <a:pt x="4972050" y="3549650"/>
                </a:lnTo>
                <a:lnTo>
                  <a:pt x="5162550" y="3673475"/>
                </a:lnTo>
                <a:cubicBezTo>
                  <a:pt x="5164667" y="4164013"/>
                  <a:pt x="5166783" y="4654550"/>
                  <a:pt x="5168900" y="5145088"/>
                </a:cubicBezTo>
                <a:lnTo>
                  <a:pt x="0" y="5145088"/>
                </a:lnTo>
                <a:lnTo>
                  <a:pt x="0" y="0"/>
                </a:lnTo>
                <a:close/>
              </a:path>
            </a:pathLst>
          </a:custGeom>
          <a:solidFill>
            <a:srgbClr val="B8B8B6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5436890" y="561670"/>
            <a:ext cx="3388315" cy="6775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436948" y="1296162"/>
            <a:ext cx="3388315" cy="339552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8" name="Plassholder for tekst 18"/>
          <p:cNvSpPr>
            <a:spLocks noGrp="1"/>
          </p:cNvSpPr>
          <p:nvPr>
            <p:ph type="body" sz="quarter" idx="13" hasCustomPrompt="1"/>
          </p:nvPr>
        </p:nvSpPr>
        <p:spPr>
          <a:xfrm>
            <a:off x="180306" y="4698587"/>
            <a:ext cx="1090800" cy="33480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.</a:t>
            </a:r>
            <a:endParaRPr lang="nb-NO" dirty="0"/>
          </a:p>
        </p:txBody>
      </p:sp>
      <p:sp>
        <p:nvSpPr>
          <p:cNvPr id="7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576230" y="4821060"/>
            <a:ext cx="249033" cy="169277"/>
          </a:xfrm>
          <a:prstGeom prst="rect">
            <a:avLst/>
          </a:prstGeom>
          <a:solidFill>
            <a:srgbClr val="F0F0F2"/>
          </a:solidFill>
        </p:spPr>
        <p:txBody>
          <a:bodyPr vert="horz" wrap="none" lIns="36000" tIns="0" rIns="36000" bIns="0" rtlCol="0" anchor="ctr">
            <a:spAutoFit/>
          </a:bodyPr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0AE548F1-6D36-4902-B57A-69A845AA9B7E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86907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, tekst og 2 bilder">
    <p:bg>
      <p:bgPr>
        <a:solidFill>
          <a:srgbClr val="F0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bilde 21"/>
          <p:cNvSpPr>
            <a:spLocks noGrp="1"/>
          </p:cNvSpPr>
          <p:nvPr>
            <p:ph type="pic" sz="quarter" idx="14"/>
          </p:nvPr>
        </p:nvSpPr>
        <p:spPr>
          <a:xfrm>
            <a:off x="2389239" y="0"/>
            <a:ext cx="2779661" cy="5145088"/>
          </a:xfrm>
          <a:custGeom>
            <a:avLst/>
            <a:gdLst>
              <a:gd name="connsiteX0" fmla="*/ 0 w 5168900"/>
              <a:gd name="connsiteY0" fmla="*/ 0 h 5145088"/>
              <a:gd name="connsiteX1" fmla="*/ 5168900 w 5168900"/>
              <a:gd name="connsiteY1" fmla="*/ 0 h 5145088"/>
              <a:gd name="connsiteX2" fmla="*/ 5168900 w 5168900"/>
              <a:gd name="connsiteY2" fmla="*/ 5145088 h 5145088"/>
              <a:gd name="connsiteX3" fmla="*/ 0 w 5168900"/>
              <a:gd name="connsiteY3" fmla="*/ 5145088 h 5145088"/>
              <a:gd name="connsiteX4" fmla="*/ 0 w 5168900"/>
              <a:gd name="connsiteY4" fmla="*/ 0 h 5145088"/>
              <a:gd name="connsiteX0" fmla="*/ 0 w 5168900"/>
              <a:gd name="connsiteY0" fmla="*/ 0 h 5145088"/>
              <a:gd name="connsiteX1" fmla="*/ 5168900 w 5168900"/>
              <a:gd name="connsiteY1" fmla="*/ 0 h 5145088"/>
              <a:gd name="connsiteX2" fmla="*/ 5165725 w 5168900"/>
              <a:gd name="connsiteY2" fmla="*/ 3505200 h 5145088"/>
              <a:gd name="connsiteX3" fmla="*/ 5168900 w 5168900"/>
              <a:gd name="connsiteY3" fmla="*/ 5145088 h 5145088"/>
              <a:gd name="connsiteX4" fmla="*/ 0 w 5168900"/>
              <a:gd name="connsiteY4" fmla="*/ 5145088 h 5145088"/>
              <a:gd name="connsiteX5" fmla="*/ 0 w 5168900"/>
              <a:gd name="connsiteY5" fmla="*/ 0 h 5145088"/>
              <a:gd name="connsiteX0" fmla="*/ 0 w 5168900"/>
              <a:gd name="connsiteY0" fmla="*/ 0 h 5145088"/>
              <a:gd name="connsiteX1" fmla="*/ 5168900 w 5168900"/>
              <a:gd name="connsiteY1" fmla="*/ 0 h 5145088"/>
              <a:gd name="connsiteX2" fmla="*/ 4972050 w 5168900"/>
              <a:gd name="connsiteY2" fmla="*/ 3549650 h 5145088"/>
              <a:gd name="connsiteX3" fmla="*/ 5168900 w 5168900"/>
              <a:gd name="connsiteY3" fmla="*/ 5145088 h 5145088"/>
              <a:gd name="connsiteX4" fmla="*/ 0 w 5168900"/>
              <a:gd name="connsiteY4" fmla="*/ 5145088 h 5145088"/>
              <a:gd name="connsiteX5" fmla="*/ 0 w 5168900"/>
              <a:gd name="connsiteY5" fmla="*/ 0 h 5145088"/>
              <a:gd name="connsiteX0" fmla="*/ 0 w 5544364"/>
              <a:gd name="connsiteY0" fmla="*/ 0 h 5145088"/>
              <a:gd name="connsiteX1" fmla="*/ 5168900 w 5544364"/>
              <a:gd name="connsiteY1" fmla="*/ 0 h 5145088"/>
              <a:gd name="connsiteX2" fmla="*/ 5168900 w 5544364"/>
              <a:gd name="connsiteY2" fmla="*/ 3429000 h 5145088"/>
              <a:gd name="connsiteX3" fmla="*/ 4972050 w 5544364"/>
              <a:gd name="connsiteY3" fmla="*/ 3549650 h 5145088"/>
              <a:gd name="connsiteX4" fmla="*/ 5168900 w 5544364"/>
              <a:gd name="connsiteY4" fmla="*/ 5145088 h 5145088"/>
              <a:gd name="connsiteX5" fmla="*/ 0 w 5544364"/>
              <a:gd name="connsiteY5" fmla="*/ 5145088 h 5145088"/>
              <a:gd name="connsiteX6" fmla="*/ 0 w 5544364"/>
              <a:gd name="connsiteY6" fmla="*/ 0 h 5145088"/>
              <a:gd name="connsiteX0" fmla="*/ 0 w 5544364"/>
              <a:gd name="connsiteY0" fmla="*/ 0 h 5145088"/>
              <a:gd name="connsiteX1" fmla="*/ 5168900 w 5544364"/>
              <a:gd name="connsiteY1" fmla="*/ 0 h 5145088"/>
              <a:gd name="connsiteX2" fmla="*/ 5168900 w 5544364"/>
              <a:gd name="connsiteY2" fmla="*/ 3429000 h 5145088"/>
              <a:gd name="connsiteX3" fmla="*/ 4972050 w 5544364"/>
              <a:gd name="connsiteY3" fmla="*/ 3549650 h 5145088"/>
              <a:gd name="connsiteX4" fmla="*/ 5162550 w 5544364"/>
              <a:gd name="connsiteY4" fmla="*/ 3673475 h 5145088"/>
              <a:gd name="connsiteX5" fmla="*/ 5168900 w 5544364"/>
              <a:gd name="connsiteY5" fmla="*/ 5145088 h 5145088"/>
              <a:gd name="connsiteX6" fmla="*/ 0 w 5544364"/>
              <a:gd name="connsiteY6" fmla="*/ 5145088 h 5145088"/>
              <a:gd name="connsiteX7" fmla="*/ 0 w 5544364"/>
              <a:gd name="connsiteY7" fmla="*/ 0 h 5145088"/>
              <a:gd name="connsiteX0" fmla="*/ 0 w 5544364"/>
              <a:gd name="connsiteY0" fmla="*/ 0 h 5145088"/>
              <a:gd name="connsiteX1" fmla="*/ 5168900 w 5544364"/>
              <a:gd name="connsiteY1" fmla="*/ 0 h 5145088"/>
              <a:gd name="connsiteX2" fmla="*/ 5168900 w 5544364"/>
              <a:gd name="connsiteY2" fmla="*/ 3429000 h 5145088"/>
              <a:gd name="connsiteX3" fmla="*/ 4972050 w 5544364"/>
              <a:gd name="connsiteY3" fmla="*/ 3549650 h 5145088"/>
              <a:gd name="connsiteX4" fmla="*/ 5162550 w 5544364"/>
              <a:gd name="connsiteY4" fmla="*/ 3673475 h 5145088"/>
              <a:gd name="connsiteX5" fmla="*/ 5168900 w 5544364"/>
              <a:gd name="connsiteY5" fmla="*/ 5145088 h 5145088"/>
              <a:gd name="connsiteX6" fmla="*/ 0 w 5544364"/>
              <a:gd name="connsiteY6" fmla="*/ 5145088 h 5145088"/>
              <a:gd name="connsiteX7" fmla="*/ 0 w 5544364"/>
              <a:gd name="connsiteY7" fmla="*/ 0 h 5145088"/>
              <a:gd name="connsiteX0" fmla="*/ 0 w 5168900"/>
              <a:gd name="connsiteY0" fmla="*/ 0 h 5145088"/>
              <a:gd name="connsiteX1" fmla="*/ 5168900 w 5168900"/>
              <a:gd name="connsiteY1" fmla="*/ 0 h 5145088"/>
              <a:gd name="connsiteX2" fmla="*/ 5168900 w 5168900"/>
              <a:gd name="connsiteY2" fmla="*/ 3429000 h 5145088"/>
              <a:gd name="connsiteX3" fmla="*/ 4972050 w 5168900"/>
              <a:gd name="connsiteY3" fmla="*/ 3549650 h 5145088"/>
              <a:gd name="connsiteX4" fmla="*/ 5162550 w 5168900"/>
              <a:gd name="connsiteY4" fmla="*/ 3673475 h 5145088"/>
              <a:gd name="connsiteX5" fmla="*/ 5168900 w 5168900"/>
              <a:gd name="connsiteY5" fmla="*/ 5145088 h 5145088"/>
              <a:gd name="connsiteX6" fmla="*/ 0 w 5168900"/>
              <a:gd name="connsiteY6" fmla="*/ 5145088 h 5145088"/>
              <a:gd name="connsiteX7" fmla="*/ 0 w 5168900"/>
              <a:gd name="connsiteY7" fmla="*/ 0 h 5145088"/>
              <a:gd name="connsiteX0" fmla="*/ 0 w 5168900"/>
              <a:gd name="connsiteY0" fmla="*/ 0 h 5145088"/>
              <a:gd name="connsiteX1" fmla="*/ 5168900 w 5168900"/>
              <a:gd name="connsiteY1" fmla="*/ 0 h 5145088"/>
              <a:gd name="connsiteX2" fmla="*/ 5168900 w 5168900"/>
              <a:gd name="connsiteY2" fmla="*/ 3429000 h 5145088"/>
              <a:gd name="connsiteX3" fmla="*/ 4972050 w 5168900"/>
              <a:gd name="connsiteY3" fmla="*/ 3549650 h 5145088"/>
              <a:gd name="connsiteX4" fmla="*/ 5162550 w 5168900"/>
              <a:gd name="connsiteY4" fmla="*/ 3673475 h 5145088"/>
              <a:gd name="connsiteX5" fmla="*/ 5168900 w 5168900"/>
              <a:gd name="connsiteY5" fmla="*/ 5145088 h 5145088"/>
              <a:gd name="connsiteX6" fmla="*/ 0 w 5168900"/>
              <a:gd name="connsiteY6" fmla="*/ 5145088 h 5145088"/>
              <a:gd name="connsiteX7" fmla="*/ 0 w 5168900"/>
              <a:gd name="connsiteY7" fmla="*/ 0 h 5145088"/>
              <a:gd name="connsiteX0" fmla="*/ 0 w 5168900"/>
              <a:gd name="connsiteY0" fmla="*/ 0 h 5145088"/>
              <a:gd name="connsiteX1" fmla="*/ 5168900 w 5168900"/>
              <a:gd name="connsiteY1" fmla="*/ 0 h 5145088"/>
              <a:gd name="connsiteX2" fmla="*/ 5168900 w 5168900"/>
              <a:gd name="connsiteY2" fmla="*/ 3429000 h 5145088"/>
              <a:gd name="connsiteX3" fmla="*/ 4972050 w 5168900"/>
              <a:gd name="connsiteY3" fmla="*/ 3549650 h 5145088"/>
              <a:gd name="connsiteX4" fmla="*/ 5162550 w 5168900"/>
              <a:gd name="connsiteY4" fmla="*/ 3673475 h 5145088"/>
              <a:gd name="connsiteX5" fmla="*/ 5168900 w 5168900"/>
              <a:gd name="connsiteY5" fmla="*/ 5145088 h 5145088"/>
              <a:gd name="connsiteX6" fmla="*/ 0 w 5168900"/>
              <a:gd name="connsiteY6" fmla="*/ 5145088 h 5145088"/>
              <a:gd name="connsiteX7" fmla="*/ 0 w 5168900"/>
              <a:gd name="connsiteY7" fmla="*/ 0 h 5145088"/>
              <a:gd name="connsiteX0" fmla="*/ 0 w 5168900"/>
              <a:gd name="connsiteY0" fmla="*/ 0 h 5145088"/>
              <a:gd name="connsiteX1" fmla="*/ 5168900 w 5168900"/>
              <a:gd name="connsiteY1" fmla="*/ 0 h 5145088"/>
              <a:gd name="connsiteX2" fmla="*/ 5168900 w 5168900"/>
              <a:gd name="connsiteY2" fmla="*/ 3429000 h 5145088"/>
              <a:gd name="connsiteX3" fmla="*/ 4799357 w 5168900"/>
              <a:gd name="connsiteY3" fmla="*/ 3552032 h 5145088"/>
              <a:gd name="connsiteX4" fmla="*/ 5162550 w 5168900"/>
              <a:gd name="connsiteY4" fmla="*/ 3673475 h 5145088"/>
              <a:gd name="connsiteX5" fmla="*/ 5168900 w 5168900"/>
              <a:gd name="connsiteY5" fmla="*/ 5145088 h 5145088"/>
              <a:gd name="connsiteX6" fmla="*/ 0 w 5168900"/>
              <a:gd name="connsiteY6" fmla="*/ 5145088 h 5145088"/>
              <a:gd name="connsiteX7" fmla="*/ 0 w 5168900"/>
              <a:gd name="connsiteY7" fmla="*/ 0 h 5145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68900" h="5145088">
                <a:moveTo>
                  <a:pt x="0" y="0"/>
                </a:moveTo>
                <a:lnTo>
                  <a:pt x="5168900" y="0"/>
                </a:lnTo>
                <a:lnTo>
                  <a:pt x="5168900" y="3429000"/>
                </a:lnTo>
                <a:lnTo>
                  <a:pt x="4799357" y="3552032"/>
                </a:lnTo>
                <a:lnTo>
                  <a:pt x="5162550" y="3673475"/>
                </a:lnTo>
                <a:cubicBezTo>
                  <a:pt x="5164667" y="4164013"/>
                  <a:pt x="5166783" y="4654550"/>
                  <a:pt x="5168900" y="5145088"/>
                </a:cubicBezTo>
                <a:lnTo>
                  <a:pt x="0" y="5145088"/>
                </a:lnTo>
                <a:lnTo>
                  <a:pt x="0" y="0"/>
                </a:lnTo>
                <a:close/>
              </a:path>
            </a:pathLst>
          </a:custGeom>
          <a:solidFill>
            <a:srgbClr val="B8B8B6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10" name="Plassholder for bilde 21"/>
          <p:cNvSpPr>
            <a:spLocks noGrp="1"/>
          </p:cNvSpPr>
          <p:nvPr>
            <p:ph type="pic" sz="quarter" idx="15"/>
          </p:nvPr>
        </p:nvSpPr>
        <p:spPr>
          <a:xfrm>
            <a:off x="-1" y="0"/>
            <a:ext cx="2353843" cy="5145088"/>
          </a:xfrm>
          <a:solidFill>
            <a:srgbClr val="B8B8B6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5436890" y="561670"/>
            <a:ext cx="3388315" cy="6775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436948" y="1296162"/>
            <a:ext cx="3388315" cy="339552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8" name="Plassholder for tekst 18"/>
          <p:cNvSpPr>
            <a:spLocks noGrp="1"/>
          </p:cNvSpPr>
          <p:nvPr>
            <p:ph type="body" sz="quarter" idx="13" hasCustomPrompt="1"/>
          </p:nvPr>
        </p:nvSpPr>
        <p:spPr>
          <a:xfrm>
            <a:off x="180306" y="4698587"/>
            <a:ext cx="1090800" cy="33480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.</a:t>
            </a:r>
            <a:endParaRPr lang="nb-NO" dirty="0"/>
          </a:p>
        </p:txBody>
      </p:sp>
      <p:sp>
        <p:nvSpPr>
          <p:cNvPr id="7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576172" y="4821060"/>
            <a:ext cx="249033" cy="169277"/>
          </a:xfrm>
          <a:prstGeom prst="rect">
            <a:avLst/>
          </a:prstGeom>
          <a:solidFill>
            <a:srgbClr val="F0F0F2"/>
          </a:solidFill>
        </p:spPr>
        <p:txBody>
          <a:bodyPr vert="horz" wrap="none" lIns="36000" tIns="0" rIns="36000" bIns="0" rtlCol="0" anchor="ctr">
            <a:spAutoFit/>
          </a:bodyPr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0AE548F1-6D36-4902-B57A-69A845AA9B7E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651072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, tekst og 2 bilder[#2]">
    <p:bg>
      <p:bgPr>
        <a:solidFill>
          <a:srgbClr val="F0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bilde 21"/>
          <p:cNvSpPr>
            <a:spLocks noGrp="1"/>
          </p:cNvSpPr>
          <p:nvPr>
            <p:ph type="pic" sz="quarter" idx="14"/>
          </p:nvPr>
        </p:nvSpPr>
        <p:spPr>
          <a:xfrm>
            <a:off x="6683969" y="0"/>
            <a:ext cx="2461619" cy="5145088"/>
          </a:xfrm>
          <a:prstGeom prst="rect">
            <a:avLst/>
          </a:prstGeom>
          <a:solidFill>
            <a:srgbClr val="B8B8B6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10" name="Plassholder for bilde 21"/>
          <p:cNvSpPr>
            <a:spLocks noGrp="1"/>
          </p:cNvSpPr>
          <p:nvPr>
            <p:ph type="pic" sz="quarter" idx="15"/>
          </p:nvPr>
        </p:nvSpPr>
        <p:spPr>
          <a:xfrm>
            <a:off x="-1" y="0"/>
            <a:ext cx="2743201" cy="5145088"/>
          </a:xfrm>
          <a:solidFill>
            <a:srgbClr val="B8B8B6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3060626" y="562873"/>
            <a:ext cx="3388315" cy="6775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060684" y="1294751"/>
            <a:ext cx="3388315" cy="3395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8" name="Plassholder for tekst 18"/>
          <p:cNvSpPr>
            <a:spLocks noGrp="1"/>
          </p:cNvSpPr>
          <p:nvPr>
            <p:ph type="body" sz="quarter" idx="13" hasCustomPrompt="1"/>
          </p:nvPr>
        </p:nvSpPr>
        <p:spPr>
          <a:xfrm>
            <a:off x="180306" y="4698587"/>
            <a:ext cx="1090800" cy="33480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.</a:t>
            </a:r>
            <a:endParaRPr lang="nb-NO" dirty="0"/>
          </a:p>
        </p:txBody>
      </p:sp>
      <p:sp>
        <p:nvSpPr>
          <p:cNvPr id="9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576172" y="4821060"/>
            <a:ext cx="249033" cy="169277"/>
          </a:xfrm>
          <a:prstGeom prst="rect">
            <a:avLst/>
          </a:prstGeom>
          <a:noFill/>
        </p:spPr>
        <p:txBody>
          <a:bodyPr vert="horz" wrap="none" lIns="36000" tIns="0" rIns="36000" bIns="0" rtlCol="0" anchor="ctr">
            <a:spAutoFit/>
          </a:bodyPr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0AE548F1-6D36-4902-B57A-69A845AA9B7E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785111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, tekst og 3 bilder">
    <p:bg>
      <p:bgPr>
        <a:solidFill>
          <a:srgbClr val="F0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bilde 21"/>
          <p:cNvSpPr>
            <a:spLocks noGrp="1"/>
          </p:cNvSpPr>
          <p:nvPr>
            <p:ph type="pic" sz="quarter" idx="14"/>
          </p:nvPr>
        </p:nvSpPr>
        <p:spPr>
          <a:xfrm>
            <a:off x="2754897" y="2955577"/>
            <a:ext cx="2419559" cy="2189511"/>
          </a:xfrm>
          <a:custGeom>
            <a:avLst/>
            <a:gdLst>
              <a:gd name="connsiteX0" fmla="*/ 0 w 2418837"/>
              <a:gd name="connsiteY0" fmla="*/ 0 h 2189511"/>
              <a:gd name="connsiteX1" fmla="*/ 2418837 w 2418837"/>
              <a:gd name="connsiteY1" fmla="*/ 0 h 2189511"/>
              <a:gd name="connsiteX2" fmla="*/ 2418837 w 2418837"/>
              <a:gd name="connsiteY2" fmla="*/ 2189511 h 2189511"/>
              <a:gd name="connsiteX3" fmla="*/ 0 w 2418837"/>
              <a:gd name="connsiteY3" fmla="*/ 2189511 h 2189511"/>
              <a:gd name="connsiteX4" fmla="*/ 0 w 2418837"/>
              <a:gd name="connsiteY4" fmla="*/ 0 h 2189511"/>
              <a:gd name="connsiteX0" fmla="*/ 0 w 2418837"/>
              <a:gd name="connsiteY0" fmla="*/ 0 h 2189511"/>
              <a:gd name="connsiteX1" fmla="*/ 2418837 w 2418837"/>
              <a:gd name="connsiteY1" fmla="*/ 0 h 2189511"/>
              <a:gd name="connsiteX2" fmla="*/ 2417178 w 2418837"/>
              <a:gd name="connsiteY2" fmla="*/ 480567 h 2189511"/>
              <a:gd name="connsiteX3" fmla="*/ 2418837 w 2418837"/>
              <a:gd name="connsiteY3" fmla="*/ 2189511 h 2189511"/>
              <a:gd name="connsiteX4" fmla="*/ 0 w 2418837"/>
              <a:gd name="connsiteY4" fmla="*/ 2189511 h 2189511"/>
              <a:gd name="connsiteX5" fmla="*/ 0 w 2418837"/>
              <a:gd name="connsiteY5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419559 w 2419559"/>
              <a:gd name="connsiteY3" fmla="*/ 716311 h 2189511"/>
              <a:gd name="connsiteX4" fmla="*/ 2418837 w 2419559"/>
              <a:gd name="connsiteY4" fmla="*/ 2189511 h 2189511"/>
              <a:gd name="connsiteX5" fmla="*/ 0 w 2419559"/>
              <a:gd name="connsiteY5" fmla="*/ 2189511 h 2189511"/>
              <a:gd name="connsiteX6" fmla="*/ 0 w 2419559"/>
              <a:gd name="connsiteY6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414797 w 2419559"/>
              <a:gd name="connsiteY3" fmla="*/ 597248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414797 w 2419559"/>
              <a:gd name="connsiteY3" fmla="*/ 597248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414797 w 2419559"/>
              <a:gd name="connsiteY3" fmla="*/ 597248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414797 w 2419559"/>
              <a:gd name="connsiteY3" fmla="*/ 597248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414797 w 2419559"/>
              <a:gd name="connsiteY3" fmla="*/ 597248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414797 w 2419559"/>
              <a:gd name="connsiteY3" fmla="*/ 597248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219534 w 2419559"/>
              <a:gd name="connsiteY3" fmla="*/ 606773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219534 w 2419559"/>
              <a:gd name="connsiteY3" fmla="*/ 606773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219534 w 2419559"/>
              <a:gd name="connsiteY3" fmla="*/ 599630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19559" h="2189511">
                <a:moveTo>
                  <a:pt x="0" y="0"/>
                </a:moveTo>
                <a:lnTo>
                  <a:pt x="2418837" y="0"/>
                </a:lnTo>
                <a:lnTo>
                  <a:pt x="2417178" y="480567"/>
                </a:lnTo>
                <a:lnTo>
                  <a:pt x="2219534" y="599630"/>
                </a:lnTo>
                <a:lnTo>
                  <a:pt x="2419559" y="716311"/>
                </a:lnTo>
                <a:cubicBezTo>
                  <a:pt x="2419318" y="1207378"/>
                  <a:pt x="2419078" y="1698444"/>
                  <a:pt x="2418837" y="2189511"/>
                </a:cubicBezTo>
                <a:lnTo>
                  <a:pt x="0" y="2189511"/>
                </a:lnTo>
                <a:lnTo>
                  <a:pt x="0" y="0"/>
                </a:lnTo>
                <a:close/>
              </a:path>
            </a:pathLst>
          </a:custGeom>
          <a:solidFill>
            <a:srgbClr val="B8B8B6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10" name="Plassholder for bilde 21"/>
          <p:cNvSpPr>
            <a:spLocks noGrp="1"/>
          </p:cNvSpPr>
          <p:nvPr>
            <p:ph type="pic" sz="quarter" idx="15"/>
          </p:nvPr>
        </p:nvSpPr>
        <p:spPr>
          <a:xfrm>
            <a:off x="-1" y="0"/>
            <a:ext cx="2713704" cy="5145088"/>
          </a:xfrm>
          <a:solidFill>
            <a:srgbClr val="B8B8B6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5436890" y="561670"/>
            <a:ext cx="3388315" cy="6775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436948" y="1296162"/>
            <a:ext cx="3388315" cy="339552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8" name="Plassholder for tekst 18"/>
          <p:cNvSpPr>
            <a:spLocks noGrp="1"/>
          </p:cNvSpPr>
          <p:nvPr>
            <p:ph type="body" sz="quarter" idx="13" hasCustomPrompt="1"/>
          </p:nvPr>
        </p:nvSpPr>
        <p:spPr>
          <a:xfrm>
            <a:off x="180306" y="4698587"/>
            <a:ext cx="1090800" cy="33480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.</a:t>
            </a:r>
            <a:endParaRPr lang="nb-NO" dirty="0"/>
          </a:p>
        </p:txBody>
      </p:sp>
      <p:sp>
        <p:nvSpPr>
          <p:cNvPr id="7" name="Plassholder for bilde 21"/>
          <p:cNvSpPr>
            <a:spLocks noGrp="1"/>
          </p:cNvSpPr>
          <p:nvPr>
            <p:ph type="pic" sz="quarter" idx="16"/>
          </p:nvPr>
        </p:nvSpPr>
        <p:spPr>
          <a:xfrm>
            <a:off x="2754897" y="0"/>
            <a:ext cx="2419559" cy="2926080"/>
          </a:xfrm>
          <a:solidFill>
            <a:srgbClr val="B8B8B6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9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576172" y="4821060"/>
            <a:ext cx="249033" cy="169277"/>
          </a:xfrm>
          <a:prstGeom prst="rect">
            <a:avLst/>
          </a:prstGeom>
          <a:solidFill>
            <a:srgbClr val="F0F0F2"/>
          </a:solidFill>
        </p:spPr>
        <p:txBody>
          <a:bodyPr vert="horz" wrap="none" lIns="36000" tIns="0" rIns="36000" bIns="0" rtlCol="0" anchor="ctr">
            <a:spAutoFit/>
          </a:bodyPr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0AE548F1-6D36-4902-B57A-69A845AA9B7E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86404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, tekst og 3 bilder [#2]">
    <p:bg>
      <p:bgPr>
        <a:solidFill>
          <a:srgbClr val="F0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bilde 21"/>
          <p:cNvSpPr>
            <a:spLocks noGrp="1"/>
          </p:cNvSpPr>
          <p:nvPr>
            <p:ph type="pic" sz="quarter" idx="14"/>
          </p:nvPr>
        </p:nvSpPr>
        <p:spPr>
          <a:xfrm>
            <a:off x="2754897" y="2955577"/>
            <a:ext cx="2419559" cy="2189511"/>
          </a:xfrm>
          <a:custGeom>
            <a:avLst/>
            <a:gdLst>
              <a:gd name="connsiteX0" fmla="*/ 0 w 2418837"/>
              <a:gd name="connsiteY0" fmla="*/ 0 h 2189511"/>
              <a:gd name="connsiteX1" fmla="*/ 2418837 w 2418837"/>
              <a:gd name="connsiteY1" fmla="*/ 0 h 2189511"/>
              <a:gd name="connsiteX2" fmla="*/ 2418837 w 2418837"/>
              <a:gd name="connsiteY2" fmla="*/ 2189511 h 2189511"/>
              <a:gd name="connsiteX3" fmla="*/ 0 w 2418837"/>
              <a:gd name="connsiteY3" fmla="*/ 2189511 h 2189511"/>
              <a:gd name="connsiteX4" fmla="*/ 0 w 2418837"/>
              <a:gd name="connsiteY4" fmla="*/ 0 h 2189511"/>
              <a:gd name="connsiteX0" fmla="*/ 0 w 2418837"/>
              <a:gd name="connsiteY0" fmla="*/ 0 h 2189511"/>
              <a:gd name="connsiteX1" fmla="*/ 2418837 w 2418837"/>
              <a:gd name="connsiteY1" fmla="*/ 0 h 2189511"/>
              <a:gd name="connsiteX2" fmla="*/ 2417178 w 2418837"/>
              <a:gd name="connsiteY2" fmla="*/ 480567 h 2189511"/>
              <a:gd name="connsiteX3" fmla="*/ 2418837 w 2418837"/>
              <a:gd name="connsiteY3" fmla="*/ 2189511 h 2189511"/>
              <a:gd name="connsiteX4" fmla="*/ 0 w 2418837"/>
              <a:gd name="connsiteY4" fmla="*/ 2189511 h 2189511"/>
              <a:gd name="connsiteX5" fmla="*/ 0 w 2418837"/>
              <a:gd name="connsiteY5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419559 w 2419559"/>
              <a:gd name="connsiteY3" fmla="*/ 716311 h 2189511"/>
              <a:gd name="connsiteX4" fmla="*/ 2418837 w 2419559"/>
              <a:gd name="connsiteY4" fmla="*/ 2189511 h 2189511"/>
              <a:gd name="connsiteX5" fmla="*/ 0 w 2419559"/>
              <a:gd name="connsiteY5" fmla="*/ 2189511 h 2189511"/>
              <a:gd name="connsiteX6" fmla="*/ 0 w 2419559"/>
              <a:gd name="connsiteY6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414797 w 2419559"/>
              <a:gd name="connsiteY3" fmla="*/ 597248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414797 w 2419559"/>
              <a:gd name="connsiteY3" fmla="*/ 597248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414797 w 2419559"/>
              <a:gd name="connsiteY3" fmla="*/ 597248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414797 w 2419559"/>
              <a:gd name="connsiteY3" fmla="*/ 597248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414797 w 2419559"/>
              <a:gd name="connsiteY3" fmla="*/ 597248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414797 w 2419559"/>
              <a:gd name="connsiteY3" fmla="*/ 597248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219534 w 2419559"/>
              <a:gd name="connsiteY3" fmla="*/ 606773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219534 w 2419559"/>
              <a:gd name="connsiteY3" fmla="*/ 606773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219534 w 2419559"/>
              <a:gd name="connsiteY3" fmla="*/ 599630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19559" h="2189511">
                <a:moveTo>
                  <a:pt x="0" y="0"/>
                </a:moveTo>
                <a:lnTo>
                  <a:pt x="2418837" y="0"/>
                </a:lnTo>
                <a:lnTo>
                  <a:pt x="2417178" y="480567"/>
                </a:lnTo>
                <a:lnTo>
                  <a:pt x="2219534" y="599630"/>
                </a:lnTo>
                <a:lnTo>
                  <a:pt x="2419559" y="716311"/>
                </a:lnTo>
                <a:cubicBezTo>
                  <a:pt x="2419318" y="1207378"/>
                  <a:pt x="2419078" y="1698444"/>
                  <a:pt x="2418837" y="2189511"/>
                </a:cubicBezTo>
                <a:lnTo>
                  <a:pt x="0" y="2189511"/>
                </a:lnTo>
                <a:lnTo>
                  <a:pt x="0" y="0"/>
                </a:lnTo>
                <a:close/>
              </a:path>
            </a:pathLst>
          </a:custGeom>
          <a:solidFill>
            <a:srgbClr val="B8B8B6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10" name="Plassholder for bilde 21"/>
          <p:cNvSpPr>
            <a:spLocks noGrp="1"/>
          </p:cNvSpPr>
          <p:nvPr>
            <p:ph type="pic" sz="quarter" idx="15"/>
          </p:nvPr>
        </p:nvSpPr>
        <p:spPr>
          <a:xfrm>
            <a:off x="-1" y="2955577"/>
            <a:ext cx="2713704" cy="2189511"/>
          </a:xfrm>
          <a:solidFill>
            <a:srgbClr val="B8B8B6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5436890" y="561670"/>
            <a:ext cx="3388315" cy="6775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436948" y="1296162"/>
            <a:ext cx="3388315" cy="339552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8" name="Plassholder for tekst 18"/>
          <p:cNvSpPr>
            <a:spLocks noGrp="1"/>
          </p:cNvSpPr>
          <p:nvPr>
            <p:ph type="body" sz="quarter" idx="13" hasCustomPrompt="1"/>
          </p:nvPr>
        </p:nvSpPr>
        <p:spPr>
          <a:xfrm>
            <a:off x="180306" y="4698587"/>
            <a:ext cx="1090800" cy="33480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.</a:t>
            </a:r>
            <a:endParaRPr lang="nb-NO" dirty="0"/>
          </a:p>
        </p:txBody>
      </p:sp>
      <p:sp>
        <p:nvSpPr>
          <p:cNvPr id="7" name="Plassholder for bilde 21"/>
          <p:cNvSpPr>
            <a:spLocks noGrp="1"/>
          </p:cNvSpPr>
          <p:nvPr>
            <p:ph type="pic" sz="quarter" idx="16"/>
          </p:nvPr>
        </p:nvSpPr>
        <p:spPr>
          <a:xfrm>
            <a:off x="-1" y="0"/>
            <a:ext cx="5174457" cy="2926080"/>
          </a:xfrm>
          <a:solidFill>
            <a:srgbClr val="B8B8B6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9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576172" y="4821060"/>
            <a:ext cx="249033" cy="169277"/>
          </a:xfrm>
          <a:prstGeom prst="rect">
            <a:avLst/>
          </a:prstGeom>
          <a:solidFill>
            <a:srgbClr val="F0F0F2"/>
          </a:solidFill>
        </p:spPr>
        <p:txBody>
          <a:bodyPr vert="horz" wrap="none" lIns="36000" tIns="0" rIns="36000" bIns="0" rtlCol="0" anchor="ctr">
            <a:spAutoFit/>
          </a:bodyPr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0AE548F1-6D36-4902-B57A-69A845AA9B7E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3455972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, tekst og 4 bilder">
    <p:bg>
      <p:bgPr>
        <a:solidFill>
          <a:srgbClr val="F0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bilde 21"/>
          <p:cNvSpPr>
            <a:spLocks noGrp="1"/>
          </p:cNvSpPr>
          <p:nvPr>
            <p:ph type="pic" sz="quarter" idx="14"/>
          </p:nvPr>
        </p:nvSpPr>
        <p:spPr>
          <a:xfrm>
            <a:off x="2754897" y="2955577"/>
            <a:ext cx="2419559" cy="2189511"/>
          </a:xfrm>
          <a:custGeom>
            <a:avLst/>
            <a:gdLst>
              <a:gd name="connsiteX0" fmla="*/ 0 w 2418837"/>
              <a:gd name="connsiteY0" fmla="*/ 0 h 2189511"/>
              <a:gd name="connsiteX1" fmla="*/ 2418837 w 2418837"/>
              <a:gd name="connsiteY1" fmla="*/ 0 h 2189511"/>
              <a:gd name="connsiteX2" fmla="*/ 2418837 w 2418837"/>
              <a:gd name="connsiteY2" fmla="*/ 2189511 h 2189511"/>
              <a:gd name="connsiteX3" fmla="*/ 0 w 2418837"/>
              <a:gd name="connsiteY3" fmla="*/ 2189511 h 2189511"/>
              <a:gd name="connsiteX4" fmla="*/ 0 w 2418837"/>
              <a:gd name="connsiteY4" fmla="*/ 0 h 2189511"/>
              <a:gd name="connsiteX0" fmla="*/ 0 w 2418837"/>
              <a:gd name="connsiteY0" fmla="*/ 0 h 2189511"/>
              <a:gd name="connsiteX1" fmla="*/ 2418837 w 2418837"/>
              <a:gd name="connsiteY1" fmla="*/ 0 h 2189511"/>
              <a:gd name="connsiteX2" fmla="*/ 2417178 w 2418837"/>
              <a:gd name="connsiteY2" fmla="*/ 480567 h 2189511"/>
              <a:gd name="connsiteX3" fmla="*/ 2418837 w 2418837"/>
              <a:gd name="connsiteY3" fmla="*/ 2189511 h 2189511"/>
              <a:gd name="connsiteX4" fmla="*/ 0 w 2418837"/>
              <a:gd name="connsiteY4" fmla="*/ 2189511 h 2189511"/>
              <a:gd name="connsiteX5" fmla="*/ 0 w 2418837"/>
              <a:gd name="connsiteY5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419559 w 2419559"/>
              <a:gd name="connsiteY3" fmla="*/ 716311 h 2189511"/>
              <a:gd name="connsiteX4" fmla="*/ 2418837 w 2419559"/>
              <a:gd name="connsiteY4" fmla="*/ 2189511 h 2189511"/>
              <a:gd name="connsiteX5" fmla="*/ 0 w 2419559"/>
              <a:gd name="connsiteY5" fmla="*/ 2189511 h 2189511"/>
              <a:gd name="connsiteX6" fmla="*/ 0 w 2419559"/>
              <a:gd name="connsiteY6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414797 w 2419559"/>
              <a:gd name="connsiteY3" fmla="*/ 597248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414797 w 2419559"/>
              <a:gd name="connsiteY3" fmla="*/ 597248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414797 w 2419559"/>
              <a:gd name="connsiteY3" fmla="*/ 597248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414797 w 2419559"/>
              <a:gd name="connsiteY3" fmla="*/ 597248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414797 w 2419559"/>
              <a:gd name="connsiteY3" fmla="*/ 597248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414797 w 2419559"/>
              <a:gd name="connsiteY3" fmla="*/ 597248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219534 w 2419559"/>
              <a:gd name="connsiteY3" fmla="*/ 606773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219534 w 2419559"/>
              <a:gd name="connsiteY3" fmla="*/ 606773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219534 w 2419559"/>
              <a:gd name="connsiteY3" fmla="*/ 599630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19559" h="2189511">
                <a:moveTo>
                  <a:pt x="0" y="0"/>
                </a:moveTo>
                <a:lnTo>
                  <a:pt x="2418837" y="0"/>
                </a:lnTo>
                <a:lnTo>
                  <a:pt x="2417178" y="480567"/>
                </a:lnTo>
                <a:lnTo>
                  <a:pt x="2219534" y="599630"/>
                </a:lnTo>
                <a:lnTo>
                  <a:pt x="2419559" y="716311"/>
                </a:lnTo>
                <a:cubicBezTo>
                  <a:pt x="2419318" y="1207378"/>
                  <a:pt x="2419078" y="1698444"/>
                  <a:pt x="2418837" y="2189511"/>
                </a:cubicBezTo>
                <a:lnTo>
                  <a:pt x="0" y="2189511"/>
                </a:lnTo>
                <a:lnTo>
                  <a:pt x="0" y="0"/>
                </a:lnTo>
                <a:close/>
              </a:path>
            </a:pathLst>
          </a:custGeom>
          <a:solidFill>
            <a:srgbClr val="B8B8B6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10" name="Plassholder for bilde 21"/>
          <p:cNvSpPr>
            <a:spLocks noGrp="1"/>
          </p:cNvSpPr>
          <p:nvPr>
            <p:ph type="pic" sz="quarter" idx="15"/>
          </p:nvPr>
        </p:nvSpPr>
        <p:spPr>
          <a:xfrm>
            <a:off x="-1" y="2955577"/>
            <a:ext cx="2713704" cy="2189511"/>
          </a:xfrm>
          <a:solidFill>
            <a:srgbClr val="B8B8B6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5436890" y="561670"/>
            <a:ext cx="3388315" cy="6775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436948" y="1296162"/>
            <a:ext cx="3388315" cy="339552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8" name="Plassholder for tekst 18"/>
          <p:cNvSpPr>
            <a:spLocks noGrp="1"/>
          </p:cNvSpPr>
          <p:nvPr>
            <p:ph type="body" sz="quarter" idx="13" hasCustomPrompt="1"/>
          </p:nvPr>
        </p:nvSpPr>
        <p:spPr>
          <a:xfrm>
            <a:off x="180306" y="4698587"/>
            <a:ext cx="1090800" cy="33480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.</a:t>
            </a:r>
            <a:endParaRPr lang="nb-NO" dirty="0"/>
          </a:p>
        </p:txBody>
      </p:sp>
      <p:sp>
        <p:nvSpPr>
          <p:cNvPr id="7" name="Plassholder for bilde 21"/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2713703" cy="2926080"/>
          </a:xfrm>
          <a:solidFill>
            <a:srgbClr val="B8B8B6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9" name="Plassholder for bilde 21"/>
          <p:cNvSpPr>
            <a:spLocks noGrp="1"/>
          </p:cNvSpPr>
          <p:nvPr>
            <p:ph type="pic" sz="quarter" idx="17"/>
          </p:nvPr>
        </p:nvSpPr>
        <p:spPr>
          <a:xfrm>
            <a:off x="2754897" y="0"/>
            <a:ext cx="2419559" cy="2926080"/>
          </a:xfrm>
          <a:solidFill>
            <a:srgbClr val="B8B8B6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11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576172" y="4821060"/>
            <a:ext cx="249033" cy="169277"/>
          </a:xfrm>
          <a:prstGeom prst="rect">
            <a:avLst/>
          </a:prstGeom>
          <a:solidFill>
            <a:srgbClr val="F0F0F2"/>
          </a:solidFill>
        </p:spPr>
        <p:txBody>
          <a:bodyPr vert="horz" wrap="none" lIns="36000" tIns="0" rIns="36000" bIns="0" rtlCol="0" anchor="ctr">
            <a:spAutoFit/>
          </a:bodyPr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0AE548F1-6D36-4902-B57A-69A845AA9B7E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27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tat">
    <p:bg>
      <p:bgPr>
        <a:solidFill>
          <a:srgbClr val="F0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887368" y="1534936"/>
            <a:ext cx="3528392" cy="287254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cxnSp>
        <p:nvCxnSpPr>
          <p:cNvPr id="8" name="Rett linje 7"/>
          <p:cNvCxnSpPr/>
          <p:nvPr userDrawn="1"/>
        </p:nvCxnSpPr>
        <p:spPr>
          <a:xfrm>
            <a:off x="4644802" y="916360"/>
            <a:ext cx="0" cy="3528392"/>
          </a:xfrm>
          <a:prstGeom prst="line">
            <a:avLst/>
          </a:prstGeom>
          <a:ln>
            <a:solidFill>
              <a:srgbClr val="54545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lassholder for tekst 7"/>
          <p:cNvSpPr>
            <a:spLocks noGrp="1"/>
          </p:cNvSpPr>
          <p:nvPr>
            <p:ph type="body" sz="quarter" idx="13" hasCustomPrompt="1"/>
          </p:nvPr>
        </p:nvSpPr>
        <p:spPr>
          <a:xfrm>
            <a:off x="887368" y="976570"/>
            <a:ext cx="3528392" cy="215444"/>
          </a:xfrm>
        </p:spPr>
        <p:txBody>
          <a:bodyPr wrap="square">
            <a:spAutoFit/>
          </a:bodyPr>
          <a:lstStyle>
            <a:lvl1pPr marL="0" indent="0" algn="l">
              <a:buNone/>
              <a:defRPr cap="all" baseline="0">
                <a:solidFill>
                  <a:srgbClr val="545454"/>
                </a:solidFill>
              </a:defRPr>
            </a:lvl1pPr>
          </a:lstStyle>
          <a:p>
            <a:pPr lvl="0"/>
            <a:r>
              <a:rPr lang="nb-NO" dirty="0" smtClean="0"/>
              <a:t>mellomtittel</a:t>
            </a:r>
            <a:endParaRPr lang="nb-NO" dirty="0"/>
          </a:p>
        </p:txBody>
      </p:sp>
      <p:sp>
        <p:nvSpPr>
          <p:cNvPr id="10" name="Plassholder for tekst 7"/>
          <p:cNvSpPr>
            <a:spLocks noGrp="1"/>
          </p:cNvSpPr>
          <p:nvPr>
            <p:ph type="body" sz="quarter" idx="14" hasCustomPrompt="1"/>
          </p:nvPr>
        </p:nvSpPr>
        <p:spPr>
          <a:xfrm>
            <a:off x="5095028" y="2181727"/>
            <a:ext cx="3528392" cy="276999"/>
          </a:xfrm>
        </p:spPr>
        <p:txBody>
          <a:bodyPr wrap="square" anchor="ctr">
            <a:spAutoFit/>
          </a:bodyPr>
          <a:lstStyle>
            <a:lvl1pPr marL="0" indent="0" algn="ctr">
              <a:spcBef>
                <a:spcPts val="0"/>
              </a:spcBef>
              <a:buNone/>
              <a:defRPr sz="1800" i="1" cap="none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nb-NO" dirty="0" smtClean="0"/>
              <a:t>«Sitat»</a:t>
            </a:r>
            <a:endParaRPr lang="nb-NO" dirty="0"/>
          </a:p>
        </p:txBody>
      </p:sp>
      <p:sp>
        <p:nvSpPr>
          <p:cNvPr id="7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392391" y="4821060"/>
            <a:ext cx="249033" cy="169277"/>
          </a:xfrm>
          <a:prstGeom prst="rect">
            <a:avLst/>
          </a:prstGeom>
          <a:solidFill>
            <a:srgbClr val="F0F0F2"/>
          </a:solidFill>
        </p:spPr>
        <p:txBody>
          <a:bodyPr vert="horz" wrap="none" lIns="36000" tIns="0" rIns="36000" bIns="0" rtlCol="0" anchor="ctr">
            <a:spAutoFit/>
          </a:bodyPr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0AE548F1-6D36-4902-B57A-69A845AA9B7E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916755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agnettverk">
    <p:bg>
      <p:bgPr>
        <a:solidFill>
          <a:srgbClr val="F0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392391" y="225392"/>
            <a:ext cx="8231029" cy="276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9" name="Plassholder for tekst 7"/>
          <p:cNvSpPr>
            <a:spLocks noGrp="1"/>
          </p:cNvSpPr>
          <p:nvPr>
            <p:ph type="body" sz="quarter" idx="11"/>
          </p:nvPr>
        </p:nvSpPr>
        <p:spPr>
          <a:xfrm>
            <a:off x="308447" y="725736"/>
            <a:ext cx="1577989" cy="938252"/>
          </a:xfrm>
          <a:custGeom>
            <a:avLst/>
            <a:gdLst>
              <a:gd name="connsiteX0" fmla="*/ 0 w 1577989"/>
              <a:gd name="connsiteY0" fmla="*/ 0 h 814043"/>
              <a:gd name="connsiteX1" fmla="*/ 1577989 w 1577989"/>
              <a:gd name="connsiteY1" fmla="*/ 0 h 814043"/>
              <a:gd name="connsiteX2" fmla="*/ 1577989 w 1577989"/>
              <a:gd name="connsiteY2" fmla="*/ 814043 h 814043"/>
              <a:gd name="connsiteX3" fmla="*/ 0 w 1577989"/>
              <a:gd name="connsiteY3" fmla="*/ 814043 h 814043"/>
              <a:gd name="connsiteX4" fmla="*/ 0 w 1577989"/>
              <a:gd name="connsiteY4" fmla="*/ 0 h 814043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0 w 1577989"/>
              <a:gd name="connsiteY4" fmla="*/ 814043 h 814428"/>
              <a:gd name="connsiteX5" fmla="*/ 0 w 1577989"/>
              <a:gd name="connsiteY5" fmla="*/ 0 h 814428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697464 w 1577989"/>
              <a:gd name="connsiteY4" fmla="*/ 812046 h 814428"/>
              <a:gd name="connsiteX5" fmla="*/ 0 w 1577989"/>
              <a:gd name="connsiteY5" fmla="*/ 814043 h 814428"/>
              <a:gd name="connsiteX6" fmla="*/ 0 w 1577989"/>
              <a:gd name="connsiteY6" fmla="*/ 0 h 814428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778426 w 1577989"/>
              <a:gd name="connsiteY4" fmla="*/ 812046 h 814428"/>
              <a:gd name="connsiteX5" fmla="*/ 697464 w 1577989"/>
              <a:gd name="connsiteY5" fmla="*/ 812046 h 814428"/>
              <a:gd name="connsiteX6" fmla="*/ 0 w 1577989"/>
              <a:gd name="connsiteY6" fmla="*/ 814043 h 814428"/>
              <a:gd name="connsiteX7" fmla="*/ 0 w 1577989"/>
              <a:gd name="connsiteY7" fmla="*/ 0 h 814428"/>
              <a:gd name="connsiteX0" fmla="*/ 0 w 1577989"/>
              <a:gd name="connsiteY0" fmla="*/ 0 h 938252"/>
              <a:gd name="connsiteX1" fmla="*/ 1577989 w 1577989"/>
              <a:gd name="connsiteY1" fmla="*/ 0 h 938252"/>
              <a:gd name="connsiteX2" fmla="*/ 1577989 w 1577989"/>
              <a:gd name="connsiteY2" fmla="*/ 814043 h 938252"/>
              <a:gd name="connsiteX3" fmla="*/ 859389 w 1577989"/>
              <a:gd name="connsiteY3" fmla="*/ 814428 h 938252"/>
              <a:gd name="connsiteX4" fmla="*/ 780807 w 1577989"/>
              <a:gd name="connsiteY4" fmla="*/ 938252 h 938252"/>
              <a:gd name="connsiteX5" fmla="*/ 697464 w 1577989"/>
              <a:gd name="connsiteY5" fmla="*/ 812046 h 938252"/>
              <a:gd name="connsiteX6" fmla="*/ 0 w 1577989"/>
              <a:gd name="connsiteY6" fmla="*/ 814043 h 938252"/>
              <a:gd name="connsiteX7" fmla="*/ 0 w 1577989"/>
              <a:gd name="connsiteY7" fmla="*/ 0 h 938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7989" h="938252">
                <a:moveTo>
                  <a:pt x="0" y="0"/>
                </a:moveTo>
                <a:lnTo>
                  <a:pt x="1577989" y="0"/>
                </a:lnTo>
                <a:lnTo>
                  <a:pt x="1577989" y="814043"/>
                </a:lnTo>
                <a:lnTo>
                  <a:pt x="859389" y="814428"/>
                </a:lnTo>
                <a:lnTo>
                  <a:pt x="780807" y="938252"/>
                </a:lnTo>
                <a:lnTo>
                  <a:pt x="697464" y="812046"/>
                </a:lnTo>
                <a:lnTo>
                  <a:pt x="0" y="814043"/>
                </a:lnTo>
                <a:lnTo>
                  <a:pt x="0" y="0"/>
                </a:lnTo>
                <a:close/>
              </a:path>
            </a:pathLst>
          </a:custGeom>
          <a:solidFill>
            <a:srgbClr val="38BEE7"/>
          </a:solidFill>
        </p:spPr>
        <p:txBody>
          <a:bodyPr lIns="126000" tIns="126000" rIns="126000" bIns="252000" anchor="ctr"/>
          <a:lstStyle>
            <a:lvl1pPr marL="0" indent="0" algn="ctr">
              <a:lnSpc>
                <a:spcPct val="100000"/>
              </a:lnSpc>
              <a:buFont typeface="Open Sans" panose="020B0606030504020204" pitchFamily="34" charset="0"/>
              <a:buChar char="﻿"/>
              <a:defRPr sz="1200" cap="all" baseline="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﻿"/>
              <a:defRPr sz="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0" name="Plassholder for tekst 7"/>
          <p:cNvSpPr>
            <a:spLocks noGrp="1"/>
          </p:cNvSpPr>
          <p:nvPr>
            <p:ph type="body" sz="quarter" idx="12"/>
          </p:nvPr>
        </p:nvSpPr>
        <p:spPr>
          <a:xfrm>
            <a:off x="2463354" y="727291"/>
            <a:ext cx="1577989" cy="938252"/>
          </a:xfrm>
          <a:custGeom>
            <a:avLst/>
            <a:gdLst>
              <a:gd name="connsiteX0" fmla="*/ 0 w 1577989"/>
              <a:gd name="connsiteY0" fmla="*/ 0 h 814043"/>
              <a:gd name="connsiteX1" fmla="*/ 1577989 w 1577989"/>
              <a:gd name="connsiteY1" fmla="*/ 0 h 814043"/>
              <a:gd name="connsiteX2" fmla="*/ 1577989 w 1577989"/>
              <a:gd name="connsiteY2" fmla="*/ 814043 h 814043"/>
              <a:gd name="connsiteX3" fmla="*/ 0 w 1577989"/>
              <a:gd name="connsiteY3" fmla="*/ 814043 h 814043"/>
              <a:gd name="connsiteX4" fmla="*/ 0 w 1577989"/>
              <a:gd name="connsiteY4" fmla="*/ 0 h 814043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0 w 1577989"/>
              <a:gd name="connsiteY4" fmla="*/ 814043 h 814428"/>
              <a:gd name="connsiteX5" fmla="*/ 0 w 1577989"/>
              <a:gd name="connsiteY5" fmla="*/ 0 h 814428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697464 w 1577989"/>
              <a:gd name="connsiteY4" fmla="*/ 812046 h 814428"/>
              <a:gd name="connsiteX5" fmla="*/ 0 w 1577989"/>
              <a:gd name="connsiteY5" fmla="*/ 814043 h 814428"/>
              <a:gd name="connsiteX6" fmla="*/ 0 w 1577989"/>
              <a:gd name="connsiteY6" fmla="*/ 0 h 814428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778426 w 1577989"/>
              <a:gd name="connsiteY4" fmla="*/ 812046 h 814428"/>
              <a:gd name="connsiteX5" fmla="*/ 697464 w 1577989"/>
              <a:gd name="connsiteY5" fmla="*/ 812046 h 814428"/>
              <a:gd name="connsiteX6" fmla="*/ 0 w 1577989"/>
              <a:gd name="connsiteY6" fmla="*/ 814043 h 814428"/>
              <a:gd name="connsiteX7" fmla="*/ 0 w 1577989"/>
              <a:gd name="connsiteY7" fmla="*/ 0 h 814428"/>
              <a:gd name="connsiteX0" fmla="*/ 0 w 1577989"/>
              <a:gd name="connsiteY0" fmla="*/ 0 h 938252"/>
              <a:gd name="connsiteX1" fmla="*/ 1577989 w 1577989"/>
              <a:gd name="connsiteY1" fmla="*/ 0 h 938252"/>
              <a:gd name="connsiteX2" fmla="*/ 1577989 w 1577989"/>
              <a:gd name="connsiteY2" fmla="*/ 814043 h 938252"/>
              <a:gd name="connsiteX3" fmla="*/ 859389 w 1577989"/>
              <a:gd name="connsiteY3" fmla="*/ 814428 h 938252"/>
              <a:gd name="connsiteX4" fmla="*/ 780807 w 1577989"/>
              <a:gd name="connsiteY4" fmla="*/ 938252 h 938252"/>
              <a:gd name="connsiteX5" fmla="*/ 697464 w 1577989"/>
              <a:gd name="connsiteY5" fmla="*/ 812046 h 938252"/>
              <a:gd name="connsiteX6" fmla="*/ 0 w 1577989"/>
              <a:gd name="connsiteY6" fmla="*/ 814043 h 938252"/>
              <a:gd name="connsiteX7" fmla="*/ 0 w 1577989"/>
              <a:gd name="connsiteY7" fmla="*/ 0 h 938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7989" h="938252">
                <a:moveTo>
                  <a:pt x="0" y="0"/>
                </a:moveTo>
                <a:lnTo>
                  <a:pt x="1577989" y="0"/>
                </a:lnTo>
                <a:lnTo>
                  <a:pt x="1577989" y="814043"/>
                </a:lnTo>
                <a:lnTo>
                  <a:pt x="859389" y="814428"/>
                </a:lnTo>
                <a:lnTo>
                  <a:pt x="780807" y="938252"/>
                </a:lnTo>
                <a:lnTo>
                  <a:pt x="697464" y="812046"/>
                </a:lnTo>
                <a:lnTo>
                  <a:pt x="0" y="81404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</p:spPr>
        <p:txBody>
          <a:bodyPr lIns="126000" tIns="126000" rIns="126000" bIns="252000" anchor="ctr"/>
          <a:lstStyle>
            <a:lvl1pPr marL="0" indent="0" algn="ctr">
              <a:lnSpc>
                <a:spcPct val="100000"/>
              </a:lnSpc>
              <a:buFont typeface="Open Sans" panose="020B0606030504020204" pitchFamily="34" charset="0"/>
              <a:buChar char="﻿"/>
              <a:defRPr sz="1200" cap="all" baseline="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﻿"/>
              <a:defRPr sz="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Plassholder for tekst 7"/>
          <p:cNvSpPr>
            <a:spLocks noGrp="1"/>
          </p:cNvSpPr>
          <p:nvPr>
            <p:ph type="body" sz="quarter" idx="13"/>
          </p:nvPr>
        </p:nvSpPr>
        <p:spPr>
          <a:xfrm>
            <a:off x="4860826" y="725736"/>
            <a:ext cx="1577989" cy="938252"/>
          </a:xfrm>
          <a:custGeom>
            <a:avLst/>
            <a:gdLst>
              <a:gd name="connsiteX0" fmla="*/ 0 w 1577989"/>
              <a:gd name="connsiteY0" fmla="*/ 0 h 814043"/>
              <a:gd name="connsiteX1" fmla="*/ 1577989 w 1577989"/>
              <a:gd name="connsiteY1" fmla="*/ 0 h 814043"/>
              <a:gd name="connsiteX2" fmla="*/ 1577989 w 1577989"/>
              <a:gd name="connsiteY2" fmla="*/ 814043 h 814043"/>
              <a:gd name="connsiteX3" fmla="*/ 0 w 1577989"/>
              <a:gd name="connsiteY3" fmla="*/ 814043 h 814043"/>
              <a:gd name="connsiteX4" fmla="*/ 0 w 1577989"/>
              <a:gd name="connsiteY4" fmla="*/ 0 h 814043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0 w 1577989"/>
              <a:gd name="connsiteY4" fmla="*/ 814043 h 814428"/>
              <a:gd name="connsiteX5" fmla="*/ 0 w 1577989"/>
              <a:gd name="connsiteY5" fmla="*/ 0 h 814428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697464 w 1577989"/>
              <a:gd name="connsiteY4" fmla="*/ 812046 h 814428"/>
              <a:gd name="connsiteX5" fmla="*/ 0 w 1577989"/>
              <a:gd name="connsiteY5" fmla="*/ 814043 h 814428"/>
              <a:gd name="connsiteX6" fmla="*/ 0 w 1577989"/>
              <a:gd name="connsiteY6" fmla="*/ 0 h 814428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778426 w 1577989"/>
              <a:gd name="connsiteY4" fmla="*/ 812046 h 814428"/>
              <a:gd name="connsiteX5" fmla="*/ 697464 w 1577989"/>
              <a:gd name="connsiteY5" fmla="*/ 812046 h 814428"/>
              <a:gd name="connsiteX6" fmla="*/ 0 w 1577989"/>
              <a:gd name="connsiteY6" fmla="*/ 814043 h 814428"/>
              <a:gd name="connsiteX7" fmla="*/ 0 w 1577989"/>
              <a:gd name="connsiteY7" fmla="*/ 0 h 814428"/>
              <a:gd name="connsiteX0" fmla="*/ 0 w 1577989"/>
              <a:gd name="connsiteY0" fmla="*/ 0 h 938252"/>
              <a:gd name="connsiteX1" fmla="*/ 1577989 w 1577989"/>
              <a:gd name="connsiteY1" fmla="*/ 0 h 938252"/>
              <a:gd name="connsiteX2" fmla="*/ 1577989 w 1577989"/>
              <a:gd name="connsiteY2" fmla="*/ 814043 h 938252"/>
              <a:gd name="connsiteX3" fmla="*/ 859389 w 1577989"/>
              <a:gd name="connsiteY3" fmla="*/ 814428 h 938252"/>
              <a:gd name="connsiteX4" fmla="*/ 780807 w 1577989"/>
              <a:gd name="connsiteY4" fmla="*/ 938252 h 938252"/>
              <a:gd name="connsiteX5" fmla="*/ 697464 w 1577989"/>
              <a:gd name="connsiteY5" fmla="*/ 812046 h 938252"/>
              <a:gd name="connsiteX6" fmla="*/ 0 w 1577989"/>
              <a:gd name="connsiteY6" fmla="*/ 814043 h 938252"/>
              <a:gd name="connsiteX7" fmla="*/ 0 w 1577989"/>
              <a:gd name="connsiteY7" fmla="*/ 0 h 938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7989" h="938252">
                <a:moveTo>
                  <a:pt x="0" y="0"/>
                </a:moveTo>
                <a:lnTo>
                  <a:pt x="1577989" y="0"/>
                </a:lnTo>
                <a:lnTo>
                  <a:pt x="1577989" y="814043"/>
                </a:lnTo>
                <a:lnTo>
                  <a:pt x="859389" y="814428"/>
                </a:lnTo>
                <a:lnTo>
                  <a:pt x="780807" y="938252"/>
                </a:lnTo>
                <a:lnTo>
                  <a:pt x="697464" y="812046"/>
                </a:lnTo>
                <a:lnTo>
                  <a:pt x="0" y="81404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lIns="126000" tIns="126000" rIns="126000" bIns="252000" anchor="ctr"/>
          <a:lstStyle>
            <a:lvl1pPr marL="0" indent="0" algn="ctr">
              <a:lnSpc>
                <a:spcPct val="100000"/>
              </a:lnSpc>
              <a:buFont typeface="Open Sans" panose="020B0606030504020204" pitchFamily="34" charset="0"/>
              <a:buChar char="﻿"/>
              <a:defRPr sz="1200" cap="all" baseline="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﻿"/>
              <a:defRPr sz="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2" name="Plassholder for tekst 7"/>
          <p:cNvSpPr>
            <a:spLocks noGrp="1"/>
          </p:cNvSpPr>
          <p:nvPr>
            <p:ph type="body" sz="quarter" idx="14"/>
          </p:nvPr>
        </p:nvSpPr>
        <p:spPr>
          <a:xfrm>
            <a:off x="7204501" y="727291"/>
            <a:ext cx="1577989" cy="938252"/>
          </a:xfrm>
          <a:custGeom>
            <a:avLst/>
            <a:gdLst>
              <a:gd name="connsiteX0" fmla="*/ 0 w 1577989"/>
              <a:gd name="connsiteY0" fmla="*/ 0 h 814043"/>
              <a:gd name="connsiteX1" fmla="*/ 1577989 w 1577989"/>
              <a:gd name="connsiteY1" fmla="*/ 0 h 814043"/>
              <a:gd name="connsiteX2" fmla="*/ 1577989 w 1577989"/>
              <a:gd name="connsiteY2" fmla="*/ 814043 h 814043"/>
              <a:gd name="connsiteX3" fmla="*/ 0 w 1577989"/>
              <a:gd name="connsiteY3" fmla="*/ 814043 h 814043"/>
              <a:gd name="connsiteX4" fmla="*/ 0 w 1577989"/>
              <a:gd name="connsiteY4" fmla="*/ 0 h 814043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0 w 1577989"/>
              <a:gd name="connsiteY4" fmla="*/ 814043 h 814428"/>
              <a:gd name="connsiteX5" fmla="*/ 0 w 1577989"/>
              <a:gd name="connsiteY5" fmla="*/ 0 h 814428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697464 w 1577989"/>
              <a:gd name="connsiteY4" fmla="*/ 812046 h 814428"/>
              <a:gd name="connsiteX5" fmla="*/ 0 w 1577989"/>
              <a:gd name="connsiteY5" fmla="*/ 814043 h 814428"/>
              <a:gd name="connsiteX6" fmla="*/ 0 w 1577989"/>
              <a:gd name="connsiteY6" fmla="*/ 0 h 814428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778426 w 1577989"/>
              <a:gd name="connsiteY4" fmla="*/ 812046 h 814428"/>
              <a:gd name="connsiteX5" fmla="*/ 697464 w 1577989"/>
              <a:gd name="connsiteY5" fmla="*/ 812046 h 814428"/>
              <a:gd name="connsiteX6" fmla="*/ 0 w 1577989"/>
              <a:gd name="connsiteY6" fmla="*/ 814043 h 814428"/>
              <a:gd name="connsiteX7" fmla="*/ 0 w 1577989"/>
              <a:gd name="connsiteY7" fmla="*/ 0 h 814428"/>
              <a:gd name="connsiteX0" fmla="*/ 0 w 1577989"/>
              <a:gd name="connsiteY0" fmla="*/ 0 h 938252"/>
              <a:gd name="connsiteX1" fmla="*/ 1577989 w 1577989"/>
              <a:gd name="connsiteY1" fmla="*/ 0 h 938252"/>
              <a:gd name="connsiteX2" fmla="*/ 1577989 w 1577989"/>
              <a:gd name="connsiteY2" fmla="*/ 814043 h 938252"/>
              <a:gd name="connsiteX3" fmla="*/ 859389 w 1577989"/>
              <a:gd name="connsiteY3" fmla="*/ 814428 h 938252"/>
              <a:gd name="connsiteX4" fmla="*/ 780807 w 1577989"/>
              <a:gd name="connsiteY4" fmla="*/ 938252 h 938252"/>
              <a:gd name="connsiteX5" fmla="*/ 697464 w 1577989"/>
              <a:gd name="connsiteY5" fmla="*/ 812046 h 938252"/>
              <a:gd name="connsiteX6" fmla="*/ 0 w 1577989"/>
              <a:gd name="connsiteY6" fmla="*/ 814043 h 938252"/>
              <a:gd name="connsiteX7" fmla="*/ 0 w 1577989"/>
              <a:gd name="connsiteY7" fmla="*/ 0 h 938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7989" h="938252">
                <a:moveTo>
                  <a:pt x="0" y="0"/>
                </a:moveTo>
                <a:lnTo>
                  <a:pt x="1577989" y="0"/>
                </a:lnTo>
                <a:lnTo>
                  <a:pt x="1577989" y="814043"/>
                </a:lnTo>
                <a:lnTo>
                  <a:pt x="859389" y="814428"/>
                </a:lnTo>
                <a:lnTo>
                  <a:pt x="780807" y="938252"/>
                </a:lnTo>
                <a:lnTo>
                  <a:pt x="697464" y="812046"/>
                </a:lnTo>
                <a:lnTo>
                  <a:pt x="0" y="814043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lIns="126000" tIns="126000" rIns="126000" bIns="252000" anchor="ctr"/>
          <a:lstStyle>
            <a:lvl1pPr marL="0" indent="0" algn="ctr">
              <a:lnSpc>
                <a:spcPct val="100000"/>
              </a:lnSpc>
              <a:buFont typeface="Open Sans" panose="020B0606030504020204" pitchFamily="34" charset="0"/>
              <a:buChar char="﻿"/>
              <a:defRPr sz="1200" cap="all" baseline="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﻿"/>
              <a:defRPr sz="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3" name="Plassholder for tekst 7"/>
          <p:cNvSpPr>
            <a:spLocks noGrp="1"/>
          </p:cNvSpPr>
          <p:nvPr>
            <p:ph type="body" sz="quarter" idx="15"/>
          </p:nvPr>
        </p:nvSpPr>
        <p:spPr>
          <a:xfrm>
            <a:off x="304876" y="1834085"/>
            <a:ext cx="1577989" cy="938252"/>
          </a:xfrm>
          <a:custGeom>
            <a:avLst/>
            <a:gdLst>
              <a:gd name="connsiteX0" fmla="*/ 0 w 1577989"/>
              <a:gd name="connsiteY0" fmla="*/ 0 h 814043"/>
              <a:gd name="connsiteX1" fmla="*/ 1577989 w 1577989"/>
              <a:gd name="connsiteY1" fmla="*/ 0 h 814043"/>
              <a:gd name="connsiteX2" fmla="*/ 1577989 w 1577989"/>
              <a:gd name="connsiteY2" fmla="*/ 814043 h 814043"/>
              <a:gd name="connsiteX3" fmla="*/ 0 w 1577989"/>
              <a:gd name="connsiteY3" fmla="*/ 814043 h 814043"/>
              <a:gd name="connsiteX4" fmla="*/ 0 w 1577989"/>
              <a:gd name="connsiteY4" fmla="*/ 0 h 814043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0 w 1577989"/>
              <a:gd name="connsiteY4" fmla="*/ 814043 h 814428"/>
              <a:gd name="connsiteX5" fmla="*/ 0 w 1577989"/>
              <a:gd name="connsiteY5" fmla="*/ 0 h 814428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697464 w 1577989"/>
              <a:gd name="connsiteY4" fmla="*/ 812046 h 814428"/>
              <a:gd name="connsiteX5" fmla="*/ 0 w 1577989"/>
              <a:gd name="connsiteY5" fmla="*/ 814043 h 814428"/>
              <a:gd name="connsiteX6" fmla="*/ 0 w 1577989"/>
              <a:gd name="connsiteY6" fmla="*/ 0 h 814428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778426 w 1577989"/>
              <a:gd name="connsiteY4" fmla="*/ 812046 h 814428"/>
              <a:gd name="connsiteX5" fmla="*/ 697464 w 1577989"/>
              <a:gd name="connsiteY5" fmla="*/ 812046 h 814428"/>
              <a:gd name="connsiteX6" fmla="*/ 0 w 1577989"/>
              <a:gd name="connsiteY6" fmla="*/ 814043 h 814428"/>
              <a:gd name="connsiteX7" fmla="*/ 0 w 1577989"/>
              <a:gd name="connsiteY7" fmla="*/ 0 h 814428"/>
              <a:gd name="connsiteX0" fmla="*/ 0 w 1577989"/>
              <a:gd name="connsiteY0" fmla="*/ 0 h 938252"/>
              <a:gd name="connsiteX1" fmla="*/ 1577989 w 1577989"/>
              <a:gd name="connsiteY1" fmla="*/ 0 h 938252"/>
              <a:gd name="connsiteX2" fmla="*/ 1577989 w 1577989"/>
              <a:gd name="connsiteY2" fmla="*/ 814043 h 938252"/>
              <a:gd name="connsiteX3" fmla="*/ 859389 w 1577989"/>
              <a:gd name="connsiteY3" fmla="*/ 814428 h 938252"/>
              <a:gd name="connsiteX4" fmla="*/ 780807 w 1577989"/>
              <a:gd name="connsiteY4" fmla="*/ 938252 h 938252"/>
              <a:gd name="connsiteX5" fmla="*/ 697464 w 1577989"/>
              <a:gd name="connsiteY5" fmla="*/ 812046 h 938252"/>
              <a:gd name="connsiteX6" fmla="*/ 0 w 1577989"/>
              <a:gd name="connsiteY6" fmla="*/ 814043 h 938252"/>
              <a:gd name="connsiteX7" fmla="*/ 0 w 1577989"/>
              <a:gd name="connsiteY7" fmla="*/ 0 h 938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7989" h="938252">
                <a:moveTo>
                  <a:pt x="0" y="0"/>
                </a:moveTo>
                <a:lnTo>
                  <a:pt x="1577989" y="0"/>
                </a:lnTo>
                <a:lnTo>
                  <a:pt x="1577989" y="814043"/>
                </a:lnTo>
                <a:lnTo>
                  <a:pt x="859389" y="814428"/>
                </a:lnTo>
                <a:lnTo>
                  <a:pt x="780807" y="938252"/>
                </a:lnTo>
                <a:lnTo>
                  <a:pt x="697464" y="812046"/>
                </a:lnTo>
                <a:lnTo>
                  <a:pt x="0" y="814043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lIns="126000" tIns="126000" rIns="126000" bIns="252000" anchor="ctr"/>
          <a:lstStyle>
            <a:lvl1pPr marL="0" indent="0" algn="ctr">
              <a:lnSpc>
                <a:spcPct val="100000"/>
              </a:lnSpc>
              <a:buFont typeface="Open Sans" panose="020B0606030504020204" pitchFamily="34" charset="0"/>
              <a:buChar char="﻿"/>
              <a:defRPr sz="1200" cap="all" baseline="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﻿"/>
              <a:defRPr sz="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4" name="Plassholder for tekst 7"/>
          <p:cNvSpPr>
            <a:spLocks noGrp="1"/>
          </p:cNvSpPr>
          <p:nvPr>
            <p:ph type="body" sz="quarter" idx="16"/>
          </p:nvPr>
        </p:nvSpPr>
        <p:spPr>
          <a:xfrm>
            <a:off x="2459783" y="1835640"/>
            <a:ext cx="1577989" cy="938252"/>
          </a:xfrm>
          <a:custGeom>
            <a:avLst/>
            <a:gdLst>
              <a:gd name="connsiteX0" fmla="*/ 0 w 1577989"/>
              <a:gd name="connsiteY0" fmla="*/ 0 h 814043"/>
              <a:gd name="connsiteX1" fmla="*/ 1577989 w 1577989"/>
              <a:gd name="connsiteY1" fmla="*/ 0 h 814043"/>
              <a:gd name="connsiteX2" fmla="*/ 1577989 w 1577989"/>
              <a:gd name="connsiteY2" fmla="*/ 814043 h 814043"/>
              <a:gd name="connsiteX3" fmla="*/ 0 w 1577989"/>
              <a:gd name="connsiteY3" fmla="*/ 814043 h 814043"/>
              <a:gd name="connsiteX4" fmla="*/ 0 w 1577989"/>
              <a:gd name="connsiteY4" fmla="*/ 0 h 814043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0 w 1577989"/>
              <a:gd name="connsiteY4" fmla="*/ 814043 h 814428"/>
              <a:gd name="connsiteX5" fmla="*/ 0 w 1577989"/>
              <a:gd name="connsiteY5" fmla="*/ 0 h 814428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697464 w 1577989"/>
              <a:gd name="connsiteY4" fmla="*/ 812046 h 814428"/>
              <a:gd name="connsiteX5" fmla="*/ 0 w 1577989"/>
              <a:gd name="connsiteY5" fmla="*/ 814043 h 814428"/>
              <a:gd name="connsiteX6" fmla="*/ 0 w 1577989"/>
              <a:gd name="connsiteY6" fmla="*/ 0 h 814428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778426 w 1577989"/>
              <a:gd name="connsiteY4" fmla="*/ 812046 h 814428"/>
              <a:gd name="connsiteX5" fmla="*/ 697464 w 1577989"/>
              <a:gd name="connsiteY5" fmla="*/ 812046 h 814428"/>
              <a:gd name="connsiteX6" fmla="*/ 0 w 1577989"/>
              <a:gd name="connsiteY6" fmla="*/ 814043 h 814428"/>
              <a:gd name="connsiteX7" fmla="*/ 0 w 1577989"/>
              <a:gd name="connsiteY7" fmla="*/ 0 h 814428"/>
              <a:gd name="connsiteX0" fmla="*/ 0 w 1577989"/>
              <a:gd name="connsiteY0" fmla="*/ 0 h 938252"/>
              <a:gd name="connsiteX1" fmla="*/ 1577989 w 1577989"/>
              <a:gd name="connsiteY1" fmla="*/ 0 h 938252"/>
              <a:gd name="connsiteX2" fmla="*/ 1577989 w 1577989"/>
              <a:gd name="connsiteY2" fmla="*/ 814043 h 938252"/>
              <a:gd name="connsiteX3" fmla="*/ 859389 w 1577989"/>
              <a:gd name="connsiteY3" fmla="*/ 814428 h 938252"/>
              <a:gd name="connsiteX4" fmla="*/ 780807 w 1577989"/>
              <a:gd name="connsiteY4" fmla="*/ 938252 h 938252"/>
              <a:gd name="connsiteX5" fmla="*/ 697464 w 1577989"/>
              <a:gd name="connsiteY5" fmla="*/ 812046 h 938252"/>
              <a:gd name="connsiteX6" fmla="*/ 0 w 1577989"/>
              <a:gd name="connsiteY6" fmla="*/ 814043 h 938252"/>
              <a:gd name="connsiteX7" fmla="*/ 0 w 1577989"/>
              <a:gd name="connsiteY7" fmla="*/ 0 h 938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7989" h="938252">
                <a:moveTo>
                  <a:pt x="0" y="0"/>
                </a:moveTo>
                <a:lnTo>
                  <a:pt x="1577989" y="0"/>
                </a:lnTo>
                <a:lnTo>
                  <a:pt x="1577989" y="814043"/>
                </a:lnTo>
                <a:lnTo>
                  <a:pt x="859389" y="814428"/>
                </a:lnTo>
                <a:lnTo>
                  <a:pt x="780807" y="938252"/>
                </a:lnTo>
                <a:lnTo>
                  <a:pt x="697464" y="812046"/>
                </a:lnTo>
                <a:lnTo>
                  <a:pt x="0" y="81404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lIns="126000" tIns="126000" rIns="126000" bIns="252000" anchor="ctr"/>
          <a:lstStyle>
            <a:lvl1pPr marL="0" indent="0" algn="ctr">
              <a:lnSpc>
                <a:spcPct val="100000"/>
              </a:lnSpc>
              <a:buFont typeface="Open Sans" panose="020B0606030504020204" pitchFamily="34" charset="0"/>
              <a:buChar char="﻿"/>
              <a:defRPr sz="1200" cap="all" baseline="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﻿"/>
              <a:defRPr sz="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5" name="Plassholder for tekst 7"/>
          <p:cNvSpPr>
            <a:spLocks noGrp="1"/>
          </p:cNvSpPr>
          <p:nvPr>
            <p:ph type="body" sz="quarter" idx="17"/>
          </p:nvPr>
        </p:nvSpPr>
        <p:spPr>
          <a:xfrm>
            <a:off x="4857255" y="1834085"/>
            <a:ext cx="1577989" cy="938252"/>
          </a:xfrm>
          <a:custGeom>
            <a:avLst/>
            <a:gdLst>
              <a:gd name="connsiteX0" fmla="*/ 0 w 1577989"/>
              <a:gd name="connsiteY0" fmla="*/ 0 h 814043"/>
              <a:gd name="connsiteX1" fmla="*/ 1577989 w 1577989"/>
              <a:gd name="connsiteY1" fmla="*/ 0 h 814043"/>
              <a:gd name="connsiteX2" fmla="*/ 1577989 w 1577989"/>
              <a:gd name="connsiteY2" fmla="*/ 814043 h 814043"/>
              <a:gd name="connsiteX3" fmla="*/ 0 w 1577989"/>
              <a:gd name="connsiteY3" fmla="*/ 814043 h 814043"/>
              <a:gd name="connsiteX4" fmla="*/ 0 w 1577989"/>
              <a:gd name="connsiteY4" fmla="*/ 0 h 814043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0 w 1577989"/>
              <a:gd name="connsiteY4" fmla="*/ 814043 h 814428"/>
              <a:gd name="connsiteX5" fmla="*/ 0 w 1577989"/>
              <a:gd name="connsiteY5" fmla="*/ 0 h 814428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697464 w 1577989"/>
              <a:gd name="connsiteY4" fmla="*/ 812046 h 814428"/>
              <a:gd name="connsiteX5" fmla="*/ 0 w 1577989"/>
              <a:gd name="connsiteY5" fmla="*/ 814043 h 814428"/>
              <a:gd name="connsiteX6" fmla="*/ 0 w 1577989"/>
              <a:gd name="connsiteY6" fmla="*/ 0 h 814428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778426 w 1577989"/>
              <a:gd name="connsiteY4" fmla="*/ 812046 h 814428"/>
              <a:gd name="connsiteX5" fmla="*/ 697464 w 1577989"/>
              <a:gd name="connsiteY5" fmla="*/ 812046 h 814428"/>
              <a:gd name="connsiteX6" fmla="*/ 0 w 1577989"/>
              <a:gd name="connsiteY6" fmla="*/ 814043 h 814428"/>
              <a:gd name="connsiteX7" fmla="*/ 0 w 1577989"/>
              <a:gd name="connsiteY7" fmla="*/ 0 h 814428"/>
              <a:gd name="connsiteX0" fmla="*/ 0 w 1577989"/>
              <a:gd name="connsiteY0" fmla="*/ 0 h 938252"/>
              <a:gd name="connsiteX1" fmla="*/ 1577989 w 1577989"/>
              <a:gd name="connsiteY1" fmla="*/ 0 h 938252"/>
              <a:gd name="connsiteX2" fmla="*/ 1577989 w 1577989"/>
              <a:gd name="connsiteY2" fmla="*/ 814043 h 938252"/>
              <a:gd name="connsiteX3" fmla="*/ 859389 w 1577989"/>
              <a:gd name="connsiteY3" fmla="*/ 814428 h 938252"/>
              <a:gd name="connsiteX4" fmla="*/ 780807 w 1577989"/>
              <a:gd name="connsiteY4" fmla="*/ 938252 h 938252"/>
              <a:gd name="connsiteX5" fmla="*/ 697464 w 1577989"/>
              <a:gd name="connsiteY5" fmla="*/ 812046 h 938252"/>
              <a:gd name="connsiteX6" fmla="*/ 0 w 1577989"/>
              <a:gd name="connsiteY6" fmla="*/ 814043 h 938252"/>
              <a:gd name="connsiteX7" fmla="*/ 0 w 1577989"/>
              <a:gd name="connsiteY7" fmla="*/ 0 h 938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7989" h="938252">
                <a:moveTo>
                  <a:pt x="0" y="0"/>
                </a:moveTo>
                <a:lnTo>
                  <a:pt x="1577989" y="0"/>
                </a:lnTo>
                <a:lnTo>
                  <a:pt x="1577989" y="814043"/>
                </a:lnTo>
                <a:lnTo>
                  <a:pt x="859389" y="814428"/>
                </a:lnTo>
                <a:lnTo>
                  <a:pt x="780807" y="938252"/>
                </a:lnTo>
                <a:lnTo>
                  <a:pt x="697464" y="812046"/>
                </a:lnTo>
                <a:lnTo>
                  <a:pt x="0" y="814043"/>
                </a:lnTo>
                <a:lnTo>
                  <a:pt x="0" y="0"/>
                </a:lnTo>
                <a:close/>
              </a:path>
            </a:pathLst>
          </a:custGeom>
          <a:solidFill>
            <a:srgbClr val="38BEE7"/>
          </a:solidFill>
        </p:spPr>
        <p:txBody>
          <a:bodyPr lIns="126000" tIns="126000" rIns="126000" bIns="252000" anchor="ctr"/>
          <a:lstStyle>
            <a:lvl1pPr marL="0" indent="0" algn="ctr">
              <a:lnSpc>
                <a:spcPct val="100000"/>
              </a:lnSpc>
              <a:buFont typeface="Open Sans" panose="020B0606030504020204" pitchFamily="34" charset="0"/>
              <a:buChar char="﻿"/>
              <a:defRPr sz="1200" cap="all" baseline="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﻿"/>
              <a:defRPr sz="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6" name="Plassholder for tekst 7"/>
          <p:cNvSpPr>
            <a:spLocks noGrp="1"/>
          </p:cNvSpPr>
          <p:nvPr>
            <p:ph type="body" sz="quarter" idx="18"/>
          </p:nvPr>
        </p:nvSpPr>
        <p:spPr>
          <a:xfrm>
            <a:off x="7200930" y="1835640"/>
            <a:ext cx="1577989" cy="938252"/>
          </a:xfrm>
          <a:custGeom>
            <a:avLst/>
            <a:gdLst>
              <a:gd name="connsiteX0" fmla="*/ 0 w 1577989"/>
              <a:gd name="connsiteY0" fmla="*/ 0 h 814043"/>
              <a:gd name="connsiteX1" fmla="*/ 1577989 w 1577989"/>
              <a:gd name="connsiteY1" fmla="*/ 0 h 814043"/>
              <a:gd name="connsiteX2" fmla="*/ 1577989 w 1577989"/>
              <a:gd name="connsiteY2" fmla="*/ 814043 h 814043"/>
              <a:gd name="connsiteX3" fmla="*/ 0 w 1577989"/>
              <a:gd name="connsiteY3" fmla="*/ 814043 h 814043"/>
              <a:gd name="connsiteX4" fmla="*/ 0 w 1577989"/>
              <a:gd name="connsiteY4" fmla="*/ 0 h 814043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0 w 1577989"/>
              <a:gd name="connsiteY4" fmla="*/ 814043 h 814428"/>
              <a:gd name="connsiteX5" fmla="*/ 0 w 1577989"/>
              <a:gd name="connsiteY5" fmla="*/ 0 h 814428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697464 w 1577989"/>
              <a:gd name="connsiteY4" fmla="*/ 812046 h 814428"/>
              <a:gd name="connsiteX5" fmla="*/ 0 w 1577989"/>
              <a:gd name="connsiteY5" fmla="*/ 814043 h 814428"/>
              <a:gd name="connsiteX6" fmla="*/ 0 w 1577989"/>
              <a:gd name="connsiteY6" fmla="*/ 0 h 814428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778426 w 1577989"/>
              <a:gd name="connsiteY4" fmla="*/ 812046 h 814428"/>
              <a:gd name="connsiteX5" fmla="*/ 697464 w 1577989"/>
              <a:gd name="connsiteY5" fmla="*/ 812046 h 814428"/>
              <a:gd name="connsiteX6" fmla="*/ 0 w 1577989"/>
              <a:gd name="connsiteY6" fmla="*/ 814043 h 814428"/>
              <a:gd name="connsiteX7" fmla="*/ 0 w 1577989"/>
              <a:gd name="connsiteY7" fmla="*/ 0 h 814428"/>
              <a:gd name="connsiteX0" fmla="*/ 0 w 1577989"/>
              <a:gd name="connsiteY0" fmla="*/ 0 h 938252"/>
              <a:gd name="connsiteX1" fmla="*/ 1577989 w 1577989"/>
              <a:gd name="connsiteY1" fmla="*/ 0 h 938252"/>
              <a:gd name="connsiteX2" fmla="*/ 1577989 w 1577989"/>
              <a:gd name="connsiteY2" fmla="*/ 814043 h 938252"/>
              <a:gd name="connsiteX3" fmla="*/ 859389 w 1577989"/>
              <a:gd name="connsiteY3" fmla="*/ 814428 h 938252"/>
              <a:gd name="connsiteX4" fmla="*/ 780807 w 1577989"/>
              <a:gd name="connsiteY4" fmla="*/ 938252 h 938252"/>
              <a:gd name="connsiteX5" fmla="*/ 697464 w 1577989"/>
              <a:gd name="connsiteY5" fmla="*/ 812046 h 938252"/>
              <a:gd name="connsiteX6" fmla="*/ 0 w 1577989"/>
              <a:gd name="connsiteY6" fmla="*/ 814043 h 938252"/>
              <a:gd name="connsiteX7" fmla="*/ 0 w 1577989"/>
              <a:gd name="connsiteY7" fmla="*/ 0 h 938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7989" h="938252">
                <a:moveTo>
                  <a:pt x="0" y="0"/>
                </a:moveTo>
                <a:lnTo>
                  <a:pt x="1577989" y="0"/>
                </a:lnTo>
                <a:lnTo>
                  <a:pt x="1577989" y="814043"/>
                </a:lnTo>
                <a:lnTo>
                  <a:pt x="859389" y="814428"/>
                </a:lnTo>
                <a:lnTo>
                  <a:pt x="780807" y="938252"/>
                </a:lnTo>
                <a:lnTo>
                  <a:pt x="697464" y="812046"/>
                </a:lnTo>
                <a:lnTo>
                  <a:pt x="0" y="81404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</p:spPr>
        <p:txBody>
          <a:bodyPr lIns="126000" tIns="126000" rIns="126000" bIns="252000" anchor="ctr"/>
          <a:lstStyle>
            <a:lvl1pPr marL="0" indent="0" algn="ctr">
              <a:lnSpc>
                <a:spcPct val="100000"/>
              </a:lnSpc>
              <a:buFont typeface="Open Sans" panose="020B0606030504020204" pitchFamily="34" charset="0"/>
              <a:buChar char="﻿"/>
              <a:defRPr sz="1200" cap="all" baseline="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﻿"/>
              <a:defRPr sz="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7" name="Plassholder for tekst 7"/>
          <p:cNvSpPr>
            <a:spLocks noGrp="1"/>
          </p:cNvSpPr>
          <p:nvPr>
            <p:ph type="body" sz="quarter" idx="19"/>
          </p:nvPr>
        </p:nvSpPr>
        <p:spPr>
          <a:xfrm>
            <a:off x="314997" y="2969198"/>
            <a:ext cx="1577989" cy="938252"/>
          </a:xfrm>
          <a:custGeom>
            <a:avLst/>
            <a:gdLst>
              <a:gd name="connsiteX0" fmla="*/ 0 w 1577989"/>
              <a:gd name="connsiteY0" fmla="*/ 0 h 814043"/>
              <a:gd name="connsiteX1" fmla="*/ 1577989 w 1577989"/>
              <a:gd name="connsiteY1" fmla="*/ 0 h 814043"/>
              <a:gd name="connsiteX2" fmla="*/ 1577989 w 1577989"/>
              <a:gd name="connsiteY2" fmla="*/ 814043 h 814043"/>
              <a:gd name="connsiteX3" fmla="*/ 0 w 1577989"/>
              <a:gd name="connsiteY3" fmla="*/ 814043 h 814043"/>
              <a:gd name="connsiteX4" fmla="*/ 0 w 1577989"/>
              <a:gd name="connsiteY4" fmla="*/ 0 h 814043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0 w 1577989"/>
              <a:gd name="connsiteY4" fmla="*/ 814043 h 814428"/>
              <a:gd name="connsiteX5" fmla="*/ 0 w 1577989"/>
              <a:gd name="connsiteY5" fmla="*/ 0 h 814428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697464 w 1577989"/>
              <a:gd name="connsiteY4" fmla="*/ 812046 h 814428"/>
              <a:gd name="connsiteX5" fmla="*/ 0 w 1577989"/>
              <a:gd name="connsiteY5" fmla="*/ 814043 h 814428"/>
              <a:gd name="connsiteX6" fmla="*/ 0 w 1577989"/>
              <a:gd name="connsiteY6" fmla="*/ 0 h 814428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778426 w 1577989"/>
              <a:gd name="connsiteY4" fmla="*/ 812046 h 814428"/>
              <a:gd name="connsiteX5" fmla="*/ 697464 w 1577989"/>
              <a:gd name="connsiteY5" fmla="*/ 812046 h 814428"/>
              <a:gd name="connsiteX6" fmla="*/ 0 w 1577989"/>
              <a:gd name="connsiteY6" fmla="*/ 814043 h 814428"/>
              <a:gd name="connsiteX7" fmla="*/ 0 w 1577989"/>
              <a:gd name="connsiteY7" fmla="*/ 0 h 814428"/>
              <a:gd name="connsiteX0" fmla="*/ 0 w 1577989"/>
              <a:gd name="connsiteY0" fmla="*/ 0 h 938252"/>
              <a:gd name="connsiteX1" fmla="*/ 1577989 w 1577989"/>
              <a:gd name="connsiteY1" fmla="*/ 0 h 938252"/>
              <a:gd name="connsiteX2" fmla="*/ 1577989 w 1577989"/>
              <a:gd name="connsiteY2" fmla="*/ 814043 h 938252"/>
              <a:gd name="connsiteX3" fmla="*/ 859389 w 1577989"/>
              <a:gd name="connsiteY3" fmla="*/ 814428 h 938252"/>
              <a:gd name="connsiteX4" fmla="*/ 780807 w 1577989"/>
              <a:gd name="connsiteY4" fmla="*/ 938252 h 938252"/>
              <a:gd name="connsiteX5" fmla="*/ 697464 w 1577989"/>
              <a:gd name="connsiteY5" fmla="*/ 812046 h 938252"/>
              <a:gd name="connsiteX6" fmla="*/ 0 w 1577989"/>
              <a:gd name="connsiteY6" fmla="*/ 814043 h 938252"/>
              <a:gd name="connsiteX7" fmla="*/ 0 w 1577989"/>
              <a:gd name="connsiteY7" fmla="*/ 0 h 938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7989" h="938252">
                <a:moveTo>
                  <a:pt x="0" y="0"/>
                </a:moveTo>
                <a:lnTo>
                  <a:pt x="1577989" y="0"/>
                </a:lnTo>
                <a:lnTo>
                  <a:pt x="1577989" y="814043"/>
                </a:lnTo>
                <a:lnTo>
                  <a:pt x="859389" y="814428"/>
                </a:lnTo>
                <a:lnTo>
                  <a:pt x="780807" y="938252"/>
                </a:lnTo>
                <a:lnTo>
                  <a:pt x="697464" y="812046"/>
                </a:lnTo>
                <a:lnTo>
                  <a:pt x="0" y="81404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</p:spPr>
        <p:txBody>
          <a:bodyPr lIns="126000" tIns="126000" rIns="126000" bIns="252000" anchor="ctr"/>
          <a:lstStyle>
            <a:lvl1pPr marL="0" indent="0" algn="ctr">
              <a:lnSpc>
                <a:spcPct val="100000"/>
              </a:lnSpc>
              <a:buFont typeface="Open Sans" panose="020B0606030504020204" pitchFamily="34" charset="0"/>
              <a:buChar char="﻿"/>
              <a:defRPr sz="1200" cap="all" baseline="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﻿"/>
              <a:defRPr sz="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8" name="Plassholder for tekst 7"/>
          <p:cNvSpPr>
            <a:spLocks noGrp="1"/>
          </p:cNvSpPr>
          <p:nvPr>
            <p:ph type="body" sz="quarter" idx="20"/>
          </p:nvPr>
        </p:nvSpPr>
        <p:spPr>
          <a:xfrm>
            <a:off x="2469904" y="2970753"/>
            <a:ext cx="1577989" cy="938252"/>
          </a:xfrm>
          <a:custGeom>
            <a:avLst/>
            <a:gdLst>
              <a:gd name="connsiteX0" fmla="*/ 0 w 1577989"/>
              <a:gd name="connsiteY0" fmla="*/ 0 h 814043"/>
              <a:gd name="connsiteX1" fmla="*/ 1577989 w 1577989"/>
              <a:gd name="connsiteY1" fmla="*/ 0 h 814043"/>
              <a:gd name="connsiteX2" fmla="*/ 1577989 w 1577989"/>
              <a:gd name="connsiteY2" fmla="*/ 814043 h 814043"/>
              <a:gd name="connsiteX3" fmla="*/ 0 w 1577989"/>
              <a:gd name="connsiteY3" fmla="*/ 814043 h 814043"/>
              <a:gd name="connsiteX4" fmla="*/ 0 w 1577989"/>
              <a:gd name="connsiteY4" fmla="*/ 0 h 814043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0 w 1577989"/>
              <a:gd name="connsiteY4" fmla="*/ 814043 h 814428"/>
              <a:gd name="connsiteX5" fmla="*/ 0 w 1577989"/>
              <a:gd name="connsiteY5" fmla="*/ 0 h 814428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697464 w 1577989"/>
              <a:gd name="connsiteY4" fmla="*/ 812046 h 814428"/>
              <a:gd name="connsiteX5" fmla="*/ 0 w 1577989"/>
              <a:gd name="connsiteY5" fmla="*/ 814043 h 814428"/>
              <a:gd name="connsiteX6" fmla="*/ 0 w 1577989"/>
              <a:gd name="connsiteY6" fmla="*/ 0 h 814428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778426 w 1577989"/>
              <a:gd name="connsiteY4" fmla="*/ 812046 h 814428"/>
              <a:gd name="connsiteX5" fmla="*/ 697464 w 1577989"/>
              <a:gd name="connsiteY5" fmla="*/ 812046 h 814428"/>
              <a:gd name="connsiteX6" fmla="*/ 0 w 1577989"/>
              <a:gd name="connsiteY6" fmla="*/ 814043 h 814428"/>
              <a:gd name="connsiteX7" fmla="*/ 0 w 1577989"/>
              <a:gd name="connsiteY7" fmla="*/ 0 h 814428"/>
              <a:gd name="connsiteX0" fmla="*/ 0 w 1577989"/>
              <a:gd name="connsiteY0" fmla="*/ 0 h 938252"/>
              <a:gd name="connsiteX1" fmla="*/ 1577989 w 1577989"/>
              <a:gd name="connsiteY1" fmla="*/ 0 h 938252"/>
              <a:gd name="connsiteX2" fmla="*/ 1577989 w 1577989"/>
              <a:gd name="connsiteY2" fmla="*/ 814043 h 938252"/>
              <a:gd name="connsiteX3" fmla="*/ 859389 w 1577989"/>
              <a:gd name="connsiteY3" fmla="*/ 814428 h 938252"/>
              <a:gd name="connsiteX4" fmla="*/ 780807 w 1577989"/>
              <a:gd name="connsiteY4" fmla="*/ 938252 h 938252"/>
              <a:gd name="connsiteX5" fmla="*/ 697464 w 1577989"/>
              <a:gd name="connsiteY5" fmla="*/ 812046 h 938252"/>
              <a:gd name="connsiteX6" fmla="*/ 0 w 1577989"/>
              <a:gd name="connsiteY6" fmla="*/ 814043 h 938252"/>
              <a:gd name="connsiteX7" fmla="*/ 0 w 1577989"/>
              <a:gd name="connsiteY7" fmla="*/ 0 h 938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7989" h="938252">
                <a:moveTo>
                  <a:pt x="0" y="0"/>
                </a:moveTo>
                <a:lnTo>
                  <a:pt x="1577989" y="0"/>
                </a:lnTo>
                <a:lnTo>
                  <a:pt x="1577989" y="814043"/>
                </a:lnTo>
                <a:lnTo>
                  <a:pt x="859389" y="814428"/>
                </a:lnTo>
                <a:lnTo>
                  <a:pt x="780807" y="938252"/>
                </a:lnTo>
                <a:lnTo>
                  <a:pt x="697464" y="812046"/>
                </a:lnTo>
                <a:lnTo>
                  <a:pt x="0" y="814043"/>
                </a:lnTo>
                <a:lnTo>
                  <a:pt x="0" y="0"/>
                </a:lnTo>
                <a:close/>
              </a:path>
            </a:pathLst>
          </a:custGeom>
          <a:solidFill>
            <a:srgbClr val="38BEE7"/>
          </a:solidFill>
        </p:spPr>
        <p:txBody>
          <a:bodyPr lIns="126000" tIns="126000" rIns="126000" bIns="252000" anchor="ctr"/>
          <a:lstStyle>
            <a:lvl1pPr marL="0" indent="0" algn="ctr">
              <a:lnSpc>
                <a:spcPct val="100000"/>
              </a:lnSpc>
              <a:buFont typeface="Open Sans" panose="020B0606030504020204" pitchFamily="34" charset="0"/>
              <a:buChar char="﻿"/>
              <a:defRPr sz="1200" cap="all" baseline="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﻿"/>
              <a:defRPr sz="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9" name="Plassholder for tekst 7"/>
          <p:cNvSpPr>
            <a:spLocks noGrp="1"/>
          </p:cNvSpPr>
          <p:nvPr>
            <p:ph type="body" sz="quarter" idx="21"/>
          </p:nvPr>
        </p:nvSpPr>
        <p:spPr>
          <a:xfrm>
            <a:off x="4867376" y="2969198"/>
            <a:ext cx="1577989" cy="938252"/>
          </a:xfrm>
          <a:custGeom>
            <a:avLst/>
            <a:gdLst>
              <a:gd name="connsiteX0" fmla="*/ 0 w 1577989"/>
              <a:gd name="connsiteY0" fmla="*/ 0 h 814043"/>
              <a:gd name="connsiteX1" fmla="*/ 1577989 w 1577989"/>
              <a:gd name="connsiteY1" fmla="*/ 0 h 814043"/>
              <a:gd name="connsiteX2" fmla="*/ 1577989 w 1577989"/>
              <a:gd name="connsiteY2" fmla="*/ 814043 h 814043"/>
              <a:gd name="connsiteX3" fmla="*/ 0 w 1577989"/>
              <a:gd name="connsiteY3" fmla="*/ 814043 h 814043"/>
              <a:gd name="connsiteX4" fmla="*/ 0 w 1577989"/>
              <a:gd name="connsiteY4" fmla="*/ 0 h 814043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0 w 1577989"/>
              <a:gd name="connsiteY4" fmla="*/ 814043 h 814428"/>
              <a:gd name="connsiteX5" fmla="*/ 0 w 1577989"/>
              <a:gd name="connsiteY5" fmla="*/ 0 h 814428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697464 w 1577989"/>
              <a:gd name="connsiteY4" fmla="*/ 812046 h 814428"/>
              <a:gd name="connsiteX5" fmla="*/ 0 w 1577989"/>
              <a:gd name="connsiteY5" fmla="*/ 814043 h 814428"/>
              <a:gd name="connsiteX6" fmla="*/ 0 w 1577989"/>
              <a:gd name="connsiteY6" fmla="*/ 0 h 814428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778426 w 1577989"/>
              <a:gd name="connsiteY4" fmla="*/ 812046 h 814428"/>
              <a:gd name="connsiteX5" fmla="*/ 697464 w 1577989"/>
              <a:gd name="connsiteY5" fmla="*/ 812046 h 814428"/>
              <a:gd name="connsiteX6" fmla="*/ 0 w 1577989"/>
              <a:gd name="connsiteY6" fmla="*/ 814043 h 814428"/>
              <a:gd name="connsiteX7" fmla="*/ 0 w 1577989"/>
              <a:gd name="connsiteY7" fmla="*/ 0 h 814428"/>
              <a:gd name="connsiteX0" fmla="*/ 0 w 1577989"/>
              <a:gd name="connsiteY0" fmla="*/ 0 h 938252"/>
              <a:gd name="connsiteX1" fmla="*/ 1577989 w 1577989"/>
              <a:gd name="connsiteY1" fmla="*/ 0 h 938252"/>
              <a:gd name="connsiteX2" fmla="*/ 1577989 w 1577989"/>
              <a:gd name="connsiteY2" fmla="*/ 814043 h 938252"/>
              <a:gd name="connsiteX3" fmla="*/ 859389 w 1577989"/>
              <a:gd name="connsiteY3" fmla="*/ 814428 h 938252"/>
              <a:gd name="connsiteX4" fmla="*/ 780807 w 1577989"/>
              <a:gd name="connsiteY4" fmla="*/ 938252 h 938252"/>
              <a:gd name="connsiteX5" fmla="*/ 697464 w 1577989"/>
              <a:gd name="connsiteY5" fmla="*/ 812046 h 938252"/>
              <a:gd name="connsiteX6" fmla="*/ 0 w 1577989"/>
              <a:gd name="connsiteY6" fmla="*/ 814043 h 938252"/>
              <a:gd name="connsiteX7" fmla="*/ 0 w 1577989"/>
              <a:gd name="connsiteY7" fmla="*/ 0 h 938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7989" h="938252">
                <a:moveTo>
                  <a:pt x="0" y="0"/>
                </a:moveTo>
                <a:lnTo>
                  <a:pt x="1577989" y="0"/>
                </a:lnTo>
                <a:lnTo>
                  <a:pt x="1577989" y="814043"/>
                </a:lnTo>
                <a:lnTo>
                  <a:pt x="859389" y="814428"/>
                </a:lnTo>
                <a:lnTo>
                  <a:pt x="780807" y="938252"/>
                </a:lnTo>
                <a:lnTo>
                  <a:pt x="697464" y="812046"/>
                </a:lnTo>
                <a:lnTo>
                  <a:pt x="0" y="814043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lIns="126000" tIns="126000" rIns="126000" bIns="252000" anchor="ctr"/>
          <a:lstStyle>
            <a:lvl1pPr marL="0" indent="0" algn="ctr">
              <a:lnSpc>
                <a:spcPct val="100000"/>
              </a:lnSpc>
              <a:buFont typeface="Open Sans" panose="020B0606030504020204" pitchFamily="34" charset="0"/>
              <a:buChar char="﻿"/>
              <a:defRPr sz="1200" cap="all" baseline="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﻿"/>
              <a:defRPr sz="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0" name="Plassholder for tekst 7"/>
          <p:cNvSpPr>
            <a:spLocks noGrp="1"/>
          </p:cNvSpPr>
          <p:nvPr>
            <p:ph type="body" sz="quarter" idx="22"/>
          </p:nvPr>
        </p:nvSpPr>
        <p:spPr>
          <a:xfrm>
            <a:off x="7211051" y="2970753"/>
            <a:ext cx="1577989" cy="938252"/>
          </a:xfrm>
          <a:custGeom>
            <a:avLst/>
            <a:gdLst>
              <a:gd name="connsiteX0" fmla="*/ 0 w 1577989"/>
              <a:gd name="connsiteY0" fmla="*/ 0 h 814043"/>
              <a:gd name="connsiteX1" fmla="*/ 1577989 w 1577989"/>
              <a:gd name="connsiteY1" fmla="*/ 0 h 814043"/>
              <a:gd name="connsiteX2" fmla="*/ 1577989 w 1577989"/>
              <a:gd name="connsiteY2" fmla="*/ 814043 h 814043"/>
              <a:gd name="connsiteX3" fmla="*/ 0 w 1577989"/>
              <a:gd name="connsiteY3" fmla="*/ 814043 h 814043"/>
              <a:gd name="connsiteX4" fmla="*/ 0 w 1577989"/>
              <a:gd name="connsiteY4" fmla="*/ 0 h 814043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0 w 1577989"/>
              <a:gd name="connsiteY4" fmla="*/ 814043 h 814428"/>
              <a:gd name="connsiteX5" fmla="*/ 0 w 1577989"/>
              <a:gd name="connsiteY5" fmla="*/ 0 h 814428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697464 w 1577989"/>
              <a:gd name="connsiteY4" fmla="*/ 812046 h 814428"/>
              <a:gd name="connsiteX5" fmla="*/ 0 w 1577989"/>
              <a:gd name="connsiteY5" fmla="*/ 814043 h 814428"/>
              <a:gd name="connsiteX6" fmla="*/ 0 w 1577989"/>
              <a:gd name="connsiteY6" fmla="*/ 0 h 814428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778426 w 1577989"/>
              <a:gd name="connsiteY4" fmla="*/ 812046 h 814428"/>
              <a:gd name="connsiteX5" fmla="*/ 697464 w 1577989"/>
              <a:gd name="connsiteY5" fmla="*/ 812046 h 814428"/>
              <a:gd name="connsiteX6" fmla="*/ 0 w 1577989"/>
              <a:gd name="connsiteY6" fmla="*/ 814043 h 814428"/>
              <a:gd name="connsiteX7" fmla="*/ 0 w 1577989"/>
              <a:gd name="connsiteY7" fmla="*/ 0 h 814428"/>
              <a:gd name="connsiteX0" fmla="*/ 0 w 1577989"/>
              <a:gd name="connsiteY0" fmla="*/ 0 h 938252"/>
              <a:gd name="connsiteX1" fmla="*/ 1577989 w 1577989"/>
              <a:gd name="connsiteY1" fmla="*/ 0 h 938252"/>
              <a:gd name="connsiteX2" fmla="*/ 1577989 w 1577989"/>
              <a:gd name="connsiteY2" fmla="*/ 814043 h 938252"/>
              <a:gd name="connsiteX3" fmla="*/ 859389 w 1577989"/>
              <a:gd name="connsiteY3" fmla="*/ 814428 h 938252"/>
              <a:gd name="connsiteX4" fmla="*/ 780807 w 1577989"/>
              <a:gd name="connsiteY4" fmla="*/ 938252 h 938252"/>
              <a:gd name="connsiteX5" fmla="*/ 697464 w 1577989"/>
              <a:gd name="connsiteY5" fmla="*/ 812046 h 938252"/>
              <a:gd name="connsiteX6" fmla="*/ 0 w 1577989"/>
              <a:gd name="connsiteY6" fmla="*/ 814043 h 938252"/>
              <a:gd name="connsiteX7" fmla="*/ 0 w 1577989"/>
              <a:gd name="connsiteY7" fmla="*/ 0 h 938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7989" h="938252">
                <a:moveTo>
                  <a:pt x="0" y="0"/>
                </a:moveTo>
                <a:lnTo>
                  <a:pt x="1577989" y="0"/>
                </a:lnTo>
                <a:lnTo>
                  <a:pt x="1577989" y="814043"/>
                </a:lnTo>
                <a:lnTo>
                  <a:pt x="859389" y="814428"/>
                </a:lnTo>
                <a:lnTo>
                  <a:pt x="780807" y="938252"/>
                </a:lnTo>
                <a:lnTo>
                  <a:pt x="697464" y="812046"/>
                </a:lnTo>
                <a:lnTo>
                  <a:pt x="0" y="81404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lIns="126000" tIns="126000" rIns="126000" bIns="252000" anchor="ctr"/>
          <a:lstStyle>
            <a:lvl1pPr marL="0" indent="0" algn="ctr">
              <a:lnSpc>
                <a:spcPct val="100000"/>
              </a:lnSpc>
              <a:buFont typeface="Open Sans" panose="020B0606030504020204" pitchFamily="34" charset="0"/>
              <a:buChar char="﻿"/>
              <a:defRPr sz="1200" cap="all" baseline="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﻿"/>
              <a:defRPr sz="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1" name="Plassholder for tekst 7"/>
          <p:cNvSpPr>
            <a:spLocks noGrp="1"/>
          </p:cNvSpPr>
          <p:nvPr>
            <p:ph type="body" sz="quarter" idx="23"/>
          </p:nvPr>
        </p:nvSpPr>
        <p:spPr>
          <a:xfrm>
            <a:off x="309098" y="4060781"/>
            <a:ext cx="1577989" cy="828000"/>
          </a:xfrm>
          <a:prstGeom prst="rect">
            <a:avLst/>
          </a:prstGeom>
          <a:solidFill>
            <a:schemeClr val="accent1"/>
          </a:solidFill>
        </p:spPr>
        <p:txBody>
          <a:bodyPr lIns="126000" tIns="126000" rIns="126000" bIns="126000" anchor="ctr"/>
          <a:lstStyle>
            <a:lvl1pPr marL="0" indent="0" algn="ctr">
              <a:lnSpc>
                <a:spcPct val="100000"/>
              </a:lnSpc>
              <a:buFont typeface="Open Sans" panose="020B0606030504020204" pitchFamily="34" charset="0"/>
              <a:buChar char="﻿"/>
              <a:defRPr sz="1200" cap="all" baseline="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﻿"/>
              <a:defRPr sz="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2" name="Plassholder for tekst 7"/>
          <p:cNvSpPr>
            <a:spLocks noGrp="1"/>
          </p:cNvSpPr>
          <p:nvPr>
            <p:ph type="body" sz="quarter" idx="24"/>
          </p:nvPr>
        </p:nvSpPr>
        <p:spPr>
          <a:xfrm>
            <a:off x="2464005" y="4062336"/>
            <a:ext cx="1577989" cy="828000"/>
          </a:xfrm>
          <a:prstGeom prst="rect">
            <a:avLst/>
          </a:prstGeom>
          <a:solidFill>
            <a:schemeClr val="bg2"/>
          </a:solidFill>
        </p:spPr>
        <p:txBody>
          <a:bodyPr lIns="126000" tIns="126000" rIns="126000" bIns="126000" anchor="ctr"/>
          <a:lstStyle>
            <a:lvl1pPr marL="0" indent="0" algn="ctr">
              <a:lnSpc>
                <a:spcPct val="100000"/>
              </a:lnSpc>
              <a:buFont typeface="Open Sans" panose="020B0606030504020204" pitchFamily="34" charset="0"/>
              <a:buChar char="﻿"/>
              <a:defRPr sz="1200" cap="all" baseline="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﻿"/>
              <a:defRPr sz="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3" name="Plassholder for tekst 7"/>
          <p:cNvSpPr>
            <a:spLocks noGrp="1"/>
          </p:cNvSpPr>
          <p:nvPr>
            <p:ph type="body" sz="quarter" idx="25"/>
          </p:nvPr>
        </p:nvSpPr>
        <p:spPr>
          <a:xfrm>
            <a:off x="4861477" y="4060781"/>
            <a:ext cx="1577989" cy="828000"/>
          </a:xfrm>
          <a:prstGeom prst="rect">
            <a:avLst/>
          </a:prstGeom>
          <a:solidFill>
            <a:schemeClr val="tx2"/>
          </a:solidFill>
        </p:spPr>
        <p:txBody>
          <a:bodyPr lIns="126000" tIns="126000" rIns="126000" bIns="126000" anchor="ctr"/>
          <a:lstStyle>
            <a:lvl1pPr marL="0" indent="0" algn="ctr">
              <a:lnSpc>
                <a:spcPct val="100000"/>
              </a:lnSpc>
              <a:buFont typeface="Open Sans" panose="020B0606030504020204" pitchFamily="34" charset="0"/>
              <a:buChar char="﻿"/>
              <a:defRPr sz="1200" cap="all" baseline="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﻿"/>
              <a:defRPr sz="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4" name="Plassholder for tekst 7"/>
          <p:cNvSpPr>
            <a:spLocks noGrp="1"/>
          </p:cNvSpPr>
          <p:nvPr>
            <p:ph type="body" sz="quarter" idx="26"/>
          </p:nvPr>
        </p:nvSpPr>
        <p:spPr>
          <a:xfrm>
            <a:off x="7205152" y="4062336"/>
            <a:ext cx="1577989" cy="828000"/>
          </a:xfrm>
          <a:prstGeom prst="rect">
            <a:avLst/>
          </a:prstGeom>
          <a:solidFill>
            <a:srgbClr val="38BEE7"/>
          </a:solidFill>
        </p:spPr>
        <p:txBody>
          <a:bodyPr lIns="126000" tIns="126000" rIns="126000" bIns="126000" anchor="ctr"/>
          <a:lstStyle>
            <a:lvl1pPr marL="0" indent="0" algn="ctr">
              <a:lnSpc>
                <a:spcPct val="100000"/>
              </a:lnSpc>
              <a:buFont typeface="Open Sans" panose="020B0606030504020204" pitchFamily="34" charset="0"/>
              <a:buChar char="﻿"/>
              <a:defRPr sz="1200" cap="all" baseline="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﻿"/>
              <a:defRPr sz="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770840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919" y="2914429"/>
            <a:ext cx="7773750" cy="553998"/>
          </a:xfrm>
        </p:spPr>
        <p:txBody>
          <a:bodyPr/>
          <a:lstStyle>
            <a:lvl1pPr algn="ctr"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7" name="Plassholder for bilde 6"/>
          <p:cNvSpPr>
            <a:spLocks noGrp="1"/>
          </p:cNvSpPr>
          <p:nvPr>
            <p:ph type="pic" sz="quarter" idx="11"/>
          </p:nvPr>
        </p:nvSpPr>
        <p:spPr>
          <a:xfrm>
            <a:off x="3798634" y="844352"/>
            <a:ext cx="1548320" cy="14401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5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576172" y="4821060"/>
            <a:ext cx="249033" cy="169277"/>
          </a:xfrm>
          <a:prstGeom prst="rect">
            <a:avLst/>
          </a:prstGeom>
          <a:noFill/>
        </p:spPr>
        <p:txBody>
          <a:bodyPr vert="horz" wrap="none" lIns="36000" tIns="0" rIns="36000" bIns="0" rtlCol="0" anchor="ctr">
            <a:spAutoFit/>
          </a:bodyPr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0AE548F1-6D36-4902-B57A-69A845AA9B7E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38722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collage">
    <p:bg>
      <p:bgPr>
        <a:solidFill>
          <a:srgbClr val="F0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bilde 21"/>
          <p:cNvSpPr>
            <a:spLocks noGrp="1"/>
          </p:cNvSpPr>
          <p:nvPr>
            <p:ph type="pic" sz="quarter" idx="15"/>
          </p:nvPr>
        </p:nvSpPr>
        <p:spPr>
          <a:xfrm>
            <a:off x="700383" y="2973276"/>
            <a:ext cx="2207999" cy="1893692"/>
          </a:xfrm>
          <a:solidFill>
            <a:srgbClr val="B8B8B6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7" name="Plassholder for bilde 21"/>
          <p:cNvSpPr>
            <a:spLocks noGrp="1"/>
          </p:cNvSpPr>
          <p:nvPr>
            <p:ph type="pic" sz="quarter" idx="16"/>
          </p:nvPr>
        </p:nvSpPr>
        <p:spPr>
          <a:xfrm>
            <a:off x="690262" y="1067491"/>
            <a:ext cx="2654672" cy="1711105"/>
          </a:xfrm>
          <a:solidFill>
            <a:srgbClr val="B8B8B6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9" name="Plassholder for bilde 21"/>
          <p:cNvSpPr>
            <a:spLocks noGrp="1"/>
          </p:cNvSpPr>
          <p:nvPr>
            <p:ph type="pic" sz="quarter" idx="17"/>
          </p:nvPr>
        </p:nvSpPr>
        <p:spPr>
          <a:xfrm>
            <a:off x="3509515" y="772815"/>
            <a:ext cx="2372142" cy="2878885"/>
          </a:xfrm>
          <a:solidFill>
            <a:srgbClr val="B8B8B6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11" name="Plassholder for bilde 21"/>
          <p:cNvSpPr>
            <a:spLocks noGrp="1"/>
          </p:cNvSpPr>
          <p:nvPr>
            <p:ph type="pic" sz="quarter" idx="18"/>
          </p:nvPr>
        </p:nvSpPr>
        <p:spPr>
          <a:xfrm>
            <a:off x="6209504" y="976570"/>
            <a:ext cx="2438950" cy="2669231"/>
          </a:xfrm>
          <a:solidFill>
            <a:srgbClr val="B8B8B6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12" name="Plassholder for bilde 21"/>
          <p:cNvSpPr>
            <a:spLocks noGrp="1"/>
          </p:cNvSpPr>
          <p:nvPr>
            <p:ph type="pic" sz="quarter" idx="19"/>
          </p:nvPr>
        </p:nvSpPr>
        <p:spPr>
          <a:xfrm>
            <a:off x="5436890" y="3834582"/>
            <a:ext cx="2131982" cy="584035"/>
          </a:xfrm>
          <a:solidFill>
            <a:srgbClr val="B8B8B6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 dirty="0"/>
          </a:p>
        </p:txBody>
      </p:sp>
      <p:sp>
        <p:nvSpPr>
          <p:cNvPr id="8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392391" y="4821060"/>
            <a:ext cx="249033" cy="169277"/>
          </a:xfrm>
          <a:prstGeom prst="rect">
            <a:avLst/>
          </a:prstGeom>
          <a:solidFill>
            <a:srgbClr val="F0F0F2"/>
          </a:solidFill>
        </p:spPr>
        <p:txBody>
          <a:bodyPr vert="horz" wrap="none" lIns="36000" tIns="0" rIns="36000" bIns="0" rtlCol="0" anchor="ctr">
            <a:spAutoFit/>
          </a:bodyPr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0AE548F1-6D36-4902-B57A-69A845AA9B7E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24159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Baks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392391" y="2069708"/>
            <a:ext cx="8231029" cy="369332"/>
          </a:xfrm>
        </p:spPr>
        <p:txBody>
          <a:bodyPr/>
          <a:lstStyle>
            <a:lvl1pPr algn="ctr">
              <a:defRPr sz="2400" cap="none" baseline="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pic>
        <p:nvPicPr>
          <p:cNvPr id="6" name="Bild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985" y="916360"/>
            <a:ext cx="737618" cy="737618"/>
          </a:xfrm>
          <a:prstGeom prst="rect">
            <a:avLst/>
          </a:prstGeom>
        </p:spPr>
      </p:pic>
      <p:sp>
        <p:nvSpPr>
          <p:cNvPr id="4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392391" y="4821060"/>
            <a:ext cx="249033" cy="169277"/>
          </a:xfrm>
          <a:prstGeom prst="rect">
            <a:avLst/>
          </a:prstGeom>
          <a:noFill/>
        </p:spPr>
        <p:txBody>
          <a:bodyPr vert="horz" wrap="none" lIns="36000" tIns="0" rIns="36000" bIns="0" rtlCol="0" anchor="ctr">
            <a:spAutoFit/>
          </a:bodyPr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0AE548F1-6D36-4902-B57A-69A845AA9B7E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5" name="TekstSylinder 4"/>
          <p:cNvSpPr txBox="1"/>
          <p:nvPr userDrawn="1"/>
        </p:nvSpPr>
        <p:spPr>
          <a:xfrm>
            <a:off x="-1475878" y="0"/>
            <a:ext cx="1388268" cy="2092881"/>
          </a:xfrm>
          <a:prstGeom prst="rect">
            <a:avLst/>
          </a:prstGeom>
          <a:solidFill>
            <a:srgbClr val="38BEE7"/>
          </a:solidFill>
        </p:spPr>
        <p:txBody>
          <a:bodyPr wrap="square" rtlCol="0">
            <a:spAutoFit/>
          </a:bodyPr>
          <a:lstStyle/>
          <a:p>
            <a:r>
              <a:rPr lang="nb-NO" sz="1000" b="1" dirty="0" smtClean="0"/>
              <a:t>Hvordan skifte</a:t>
            </a:r>
            <a:r>
              <a:rPr lang="nb-NO" sz="1000" b="1" baseline="0" dirty="0" smtClean="0"/>
              <a:t> </a:t>
            </a:r>
            <a:r>
              <a:rPr lang="nb-NO" sz="1000" b="1" dirty="0" smtClean="0"/>
              <a:t>bakgrunnsbilde:</a:t>
            </a:r>
          </a:p>
          <a:p>
            <a:pPr marL="123825" indent="-123825">
              <a:buFont typeface="+mj-lt"/>
              <a:buAutoNum type="arabicPeriod"/>
            </a:pPr>
            <a:r>
              <a:rPr lang="nb-NO" sz="1000" dirty="0" smtClean="0"/>
              <a:t>Høyreklikk på siden og velg «Formater bakgrunn»</a:t>
            </a:r>
          </a:p>
          <a:p>
            <a:pPr marL="123825" indent="-123825">
              <a:buFont typeface="+mj-lt"/>
              <a:buAutoNum type="arabicPeriod"/>
            </a:pPr>
            <a:r>
              <a:rPr lang="nb-NO" sz="1000" dirty="0" smtClean="0"/>
              <a:t>Velg «Fyll» &gt;</a:t>
            </a:r>
            <a:r>
              <a:rPr lang="nb-NO" sz="1000" baseline="0" dirty="0" smtClean="0"/>
              <a:t> «Bilde eller tekstur»</a:t>
            </a:r>
          </a:p>
          <a:p>
            <a:pPr marL="123825" indent="-123825">
              <a:buFont typeface="+mj-lt"/>
              <a:buAutoNum type="arabicPeriod"/>
            </a:pPr>
            <a:r>
              <a:rPr lang="nb-NO" sz="1000" baseline="0" dirty="0" smtClean="0"/>
              <a:t>Trykk «Sett inn fra Fil»</a:t>
            </a:r>
          </a:p>
          <a:p>
            <a:pPr marL="123825" indent="-123825">
              <a:buFont typeface="+mj-lt"/>
              <a:buAutoNum type="arabicPeriod"/>
            </a:pPr>
            <a:r>
              <a:rPr lang="nb-NO" sz="1000" baseline="0" dirty="0" smtClean="0"/>
              <a:t>Bla deg fram til ønsket bilde</a:t>
            </a:r>
            <a:endParaRPr lang="nb-NO" sz="1000" dirty="0" smtClean="0"/>
          </a:p>
        </p:txBody>
      </p:sp>
    </p:spTree>
    <p:extLst>
      <p:ext uri="{BB962C8B-B14F-4D97-AF65-F5344CB8AC3E}">
        <p14:creationId xmlns:p14="http://schemas.microsoft.com/office/powerpoint/2010/main" val="3529315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07537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85468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lysbilde Lill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919" y="2914429"/>
            <a:ext cx="7773750" cy="553998"/>
          </a:xfrm>
        </p:spPr>
        <p:txBody>
          <a:bodyPr/>
          <a:lstStyle>
            <a:lvl1pPr algn="ctr"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7" name="Plassholder for bilde 6"/>
          <p:cNvSpPr>
            <a:spLocks noGrp="1"/>
          </p:cNvSpPr>
          <p:nvPr>
            <p:ph type="pic" sz="quarter" idx="11"/>
          </p:nvPr>
        </p:nvSpPr>
        <p:spPr>
          <a:xfrm>
            <a:off x="3798634" y="844352"/>
            <a:ext cx="1548320" cy="14401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5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576172" y="4821060"/>
            <a:ext cx="249033" cy="169277"/>
          </a:xfrm>
          <a:prstGeom prst="rect">
            <a:avLst/>
          </a:prstGeom>
          <a:noFill/>
        </p:spPr>
        <p:txBody>
          <a:bodyPr vert="horz" wrap="none" lIns="36000" tIns="0" rIns="36000" bIns="0" rtlCol="0" anchor="ctr">
            <a:spAutoFit/>
          </a:bodyPr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0AE548F1-6D36-4902-B57A-69A845AA9B7E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512325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lysbilde Turki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919" y="2914429"/>
            <a:ext cx="7773750" cy="553998"/>
          </a:xfrm>
        </p:spPr>
        <p:txBody>
          <a:bodyPr/>
          <a:lstStyle>
            <a:lvl1pPr algn="ctr"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7" name="Plassholder for bilde 6"/>
          <p:cNvSpPr>
            <a:spLocks noGrp="1"/>
          </p:cNvSpPr>
          <p:nvPr>
            <p:ph type="pic" sz="quarter" idx="11"/>
          </p:nvPr>
        </p:nvSpPr>
        <p:spPr>
          <a:xfrm>
            <a:off x="3798634" y="844352"/>
            <a:ext cx="1548320" cy="14401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picture</a:t>
            </a:r>
            <a:endParaRPr lang="nb-NO" dirty="0"/>
          </a:p>
        </p:txBody>
      </p:sp>
      <p:sp>
        <p:nvSpPr>
          <p:cNvPr id="5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576172" y="4821060"/>
            <a:ext cx="249033" cy="169277"/>
          </a:xfrm>
          <a:prstGeom prst="rect">
            <a:avLst/>
          </a:prstGeom>
          <a:noFill/>
        </p:spPr>
        <p:txBody>
          <a:bodyPr vert="horz" wrap="none" lIns="36000" tIns="0" rIns="36000" bIns="0" rtlCol="0" anchor="ctr">
            <a:spAutoFit/>
          </a:bodyPr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0AE548F1-6D36-4902-B57A-69A845AA9B7E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83251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122274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side">
    <p:bg>
      <p:bgPr>
        <a:solidFill>
          <a:srgbClr val="F0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ssholder for bilde 21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5588" cy="5145088"/>
          </a:xfrm>
          <a:solidFill>
            <a:srgbClr val="B8B8B6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20" name="Plassholder for tekst 18"/>
          <p:cNvSpPr>
            <a:spLocks noGrp="1"/>
          </p:cNvSpPr>
          <p:nvPr>
            <p:ph type="body" sz="quarter" idx="13" hasCustomPrompt="1"/>
          </p:nvPr>
        </p:nvSpPr>
        <p:spPr>
          <a:xfrm>
            <a:off x="7863383" y="4698587"/>
            <a:ext cx="1090800" cy="33480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.</a:t>
            </a:r>
            <a:endParaRPr lang="nb-NO" dirty="0"/>
          </a:p>
        </p:txBody>
      </p:sp>
      <p:sp>
        <p:nvSpPr>
          <p:cNvPr id="5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392391" y="4821060"/>
            <a:ext cx="249033" cy="169277"/>
          </a:xfrm>
          <a:prstGeom prst="rect">
            <a:avLst/>
          </a:prstGeom>
          <a:noFill/>
        </p:spPr>
        <p:txBody>
          <a:bodyPr vert="horz" wrap="none" lIns="36000" tIns="0" rIns="36000" bIns="0" rtlCol="0" anchor="ctr">
            <a:spAutoFit/>
          </a:bodyPr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0AE548F1-6D36-4902-B57A-69A845AA9B7E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29376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side stor tittel">
    <p:bg>
      <p:bgPr>
        <a:solidFill>
          <a:srgbClr val="F0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ssholder for bilde 21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5588" cy="5145088"/>
          </a:xfrm>
          <a:solidFill>
            <a:srgbClr val="B8B8B6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302205" y="196280"/>
            <a:ext cx="8231029" cy="36933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20" name="Plassholder for tekst 18"/>
          <p:cNvSpPr>
            <a:spLocks noGrp="1"/>
          </p:cNvSpPr>
          <p:nvPr>
            <p:ph type="body" sz="quarter" idx="13" hasCustomPrompt="1"/>
          </p:nvPr>
        </p:nvSpPr>
        <p:spPr>
          <a:xfrm>
            <a:off x="7863383" y="4698587"/>
            <a:ext cx="1090800" cy="33480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.</a:t>
            </a:r>
            <a:endParaRPr lang="nb-NO" dirty="0"/>
          </a:p>
        </p:txBody>
      </p:sp>
      <p:sp>
        <p:nvSpPr>
          <p:cNvPr id="5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392391" y="4821060"/>
            <a:ext cx="249033" cy="169277"/>
          </a:xfrm>
          <a:prstGeom prst="rect">
            <a:avLst/>
          </a:prstGeom>
          <a:noFill/>
        </p:spPr>
        <p:txBody>
          <a:bodyPr vert="horz" wrap="none" lIns="36000" tIns="0" rIns="36000" bIns="0" rtlCol="0" anchor="ctr">
            <a:spAutoFit/>
          </a:bodyPr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0AE548F1-6D36-4902-B57A-69A845AA9B7E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54111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ikoner med bakgrunnsbil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ssholder for bilde 6"/>
          <p:cNvSpPr>
            <a:spLocks noGrp="1"/>
          </p:cNvSpPr>
          <p:nvPr>
            <p:ph type="pic" sz="quarter" idx="10"/>
          </p:nvPr>
        </p:nvSpPr>
        <p:spPr>
          <a:xfrm>
            <a:off x="1196658" y="1826176"/>
            <a:ext cx="1332000" cy="12239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picture</a:t>
            </a:r>
            <a:endParaRPr lang="nb-NO" dirty="0"/>
          </a:p>
        </p:txBody>
      </p:sp>
      <p:sp>
        <p:nvSpPr>
          <p:cNvPr id="8" name="Plassholder for bilde 6"/>
          <p:cNvSpPr>
            <a:spLocks noGrp="1"/>
          </p:cNvSpPr>
          <p:nvPr>
            <p:ph type="pic" sz="quarter" idx="11"/>
          </p:nvPr>
        </p:nvSpPr>
        <p:spPr>
          <a:xfrm>
            <a:off x="3924722" y="1826176"/>
            <a:ext cx="1332000" cy="12239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9" name="Plassholder for bilde 6"/>
          <p:cNvSpPr>
            <a:spLocks noGrp="1"/>
          </p:cNvSpPr>
          <p:nvPr>
            <p:ph type="pic" sz="quarter" idx="12"/>
          </p:nvPr>
        </p:nvSpPr>
        <p:spPr>
          <a:xfrm>
            <a:off x="6624874" y="1826176"/>
            <a:ext cx="1332000" cy="12239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11" name="Plassholder for tekst 10"/>
          <p:cNvSpPr>
            <a:spLocks noGrp="1"/>
          </p:cNvSpPr>
          <p:nvPr>
            <p:ph type="body" sz="quarter" idx="13" hasCustomPrompt="1"/>
          </p:nvPr>
        </p:nvSpPr>
        <p:spPr>
          <a:xfrm>
            <a:off x="635950" y="3443057"/>
            <a:ext cx="2448272" cy="246221"/>
          </a:xfrm>
        </p:spPr>
        <p:txBody>
          <a:bodyPr wrap="square">
            <a:spAutoFit/>
          </a:bodyPr>
          <a:lstStyle>
            <a:lvl1pPr marL="0" indent="0" algn="ctr">
              <a:buNone/>
              <a:defRPr sz="16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Tekst</a:t>
            </a:r>
            <a:endParaRPr lang="nb-NO" dirty="0"/>
          </a:p>
        </p:txBody>
      </p:sp>
      <p:sp>
        <p:nvSpPr>
          <p:cNvPr id="12" name="Plassholder for tekst 10"/>
          <p:cNvSpPr>
            <a:spLocks noGrp="1"/>
          </p:cNvSpPr>
          <p:nvPr>
            <p:ph type="body" sz="quarter" idx="14" hasCustomPrompt="1"/>
          </p:nvPr>
        </p:nvSpPr>
        <p:spPr>
          <a:xfrm>
            <a:off x="3348658" y="3442030"/>
            <a:ext cx="2448272" cy="246221"/>
          </a:xfrm>
        </p:spPr>
        <p:txBody>
          <a:bodyPr wrap="square">
            <a:spAutoFit/>
          </a:bodyPr>
          <a:lstStyle>
            <a:lvl1pPr marL="0" indent="0" algn="ctr">
              <a:buNone/>
              <a:defRPr sz="16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Tekst</a:t>
            </a:r>
            <a:endParaRPr lang="nb-NO" dirty="0"/>
          </a:p>
        </p:txBody>
      </p:sp>
      <p:sp>
        <p:nvSpPr>
          <p:cNvPr id="13" name="Plassholder for tekst 10"/>
          <p:cNvSpPr>
            <a:spLocks noGrp="1"/>
          </p:cNvSpPr>
          <p:nvPr>
            <p:ph type="body" sz="quarter" idx="15" hasCustomPrompt="1"/>
          </p:nvPr>
        </p:nvSpPr>
        <p:spPr>
          <a:xfrm>
            <a:off x="6105068" y="3442030"/>
            <a:ext cx="2448272" cy="246221"/>
          </a:xfrm>
        </p:spPr>
        <p:txBody>
          <a:bodyPr wrap="square">
            <a:spAutoFit/>
          </a:bodyPr>
          <a:lstStyle>
            <a:lvl1pPr marL="0" indent="0" algn="ctr">
              <a:buNone/>
              <a:defRPr sz="16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Tekst</a:t>
            </a:r>
            <a:endParaRPr lang="nb-NO" dirty="0"/>
          </a:p>
        </p:txBody>
      </p:sp>
      <p:pic>
        <p:nvPicPr>
          <p:cNvPr id="14" name="Bild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383" y="4698587"/>
            <a:ext cx="1090800" cy="335527"/>
          </a:xfrm>
          <a:prstGeom prst="rect">
            <a:avLst/>
          </a:prstGeom>
        </p:spPr>
      </p:pic>
      <p:cxnSp>
        <p:nvCxnSpPr>
          <p:cNvPr id="18" name="Rett linje 17"/>
          <p:cNvCxnSpPr/>
          <p:nvPr userDrawn="1"/>
        </p:nvCxnSpPr>
        <p:spPr>
          <a:xfrm>
            <a:off x="3144432" y="1288198"/>
            <a:ext cx="0" cy="273600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tt linje 18"/>
          <p:cNvCxnSpPr/>
          <p:nvPr userDrawn="1"/>
        </p:nvCxnSpPr>
        <p:spPr>
          <a:xfrm>
            <a:off x="5995257" y="1288198"/>
            <a:ext cx="0" cy="273600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392391" y="4821060"/>
            <a:ext cx="249033" cy="169277"/>
          </a:xfrm>
          <a:prstGeom prst="rect">
            <a:avLst/>
          </a:prstGeom>
          <a:noFill/>
        </p:spPr>
        <p:txBody>
          <a:bodyPr vert="horz" wrap="none" lIns="36000" tIns="0" rIns="36000" bIns="0" rtlCol="0" anchor="ctr">
            <a:spAutoFit/>
          </a:bodyPr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0AE548F1-6D36-4902-B57A-69A845AA9B7E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95582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nndiagram">
    <p:bg>
      <p:bgPr>
        <a:solidFill>
          <a:srgbClr val="F0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ssholder for tekst 7"/>
          <p:cNvSpPr>
            <a:spLocks noGrp="1" noChangeAspect="1"/>
          </p:cNvSpPr>
          <p:nvPr>
            <p:ph type="body" sz="quarter" idx="18" hasCustomPrompt="1"/>
          </p:nvPr>
        </p:nvSpPr>
        <p:spPr>
          <a:xfrm>
            <a:off x="2165122" y="2409478"/>
            <a:ext cx="2448000" cy="2448000"/>
          </a:xfrm>
          <a:prstGeom prst="ellipse">
            <a:avLst/>
          </a:prstGeom>
          <a:solidFill>
            <a:schemeClr val="accent3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Tekst</a:t>
            </a:r>
            <a:endParaRPr lang="nb-NO" dirty="0"/>
          </a:p>
        </p:txBody>
      </p:sp>
      <p:sp>
        <p:nvSpPr>
          <p:cNvPr id="11" name="Plassholder for tekst 7"/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3249422" y="588070"/>
            <a:ext cx="2448000" cy="2448000"/>
          </a:xfrm>
          <a:prstGeom prst="ellipse">
            <a:avLst/>
          </a:prstGeom>
          <a:solidFill>
            <a:schemeClr val="tx2"/>
          </a:solidFill>
        </p:spPr>
        <p:txBody>
          <a:bodyPr bIns="54000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Tekst</a:t>
            </a:r>
            <a:endParaRPr lang="nb-NO" dirty="0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392391" y="363892"/>
            <a:ext cx="2667463" cy="276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8" name="Plassholder for tekst 7"/>
          <p:cNvSpPr>
            <a:spLocks noGrp="1"/>
          </p:cNvSpPr>
          <p:nvPr>
            <p:ph type="body" sz="quarter" idx="13" hasCustomPrompt="1"/>
          </p:nvPr>
        </p:nvSpPr>
        <p:spPr>
          <a:xfrm>
            <a:off x="3276650" y="230770"/>
            <a:ext cx="2303463" cy="215444"/>
          </a:xfrm>
        </p:spPr>
        <p:txBody>
          <a:bodyPr>
            <a:spAutoFit/>
          </a:bodyPr>
          <a:lstStyle>
            <a:lvl1pPr marL="0" indent="0" algn="ctr"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b-NO" dirty="0" smtClean="0"/>
              <a:t>Tekst</a:t>
            </a:r>
            <a:endParaRPr lang="nb-NO" dirty="0"/>
          </a:p>
        </p:txBody>
      </p:sp>
      <p:sp>
        <p:nvSpPr>
          <p:cNvPr id="9" name="Plassholder for tekst 7"/>
          <p:cNvSpPr>
            <a:spLocks noGrp="1"/>
          </p:cNvSpPr>
          <p:nvPr>
            <p:ph type="body" sz="quarter" idx="14" hasCustomPrompt="1"/>
          </p:nvPr>
        </p:nvSpPr>
        <p:spPr>
          <a:xfrm>
            <a:off x="252314" y="4563368"/>
            <a:ext cx="2070547" cy="215444"/>
          </a:xfrm>
        </p:spPr>
        <p:txBody>
          <a:bodyPr wrap="square">
            <a:spAutoFit/>
          </a:bodyPr>
          <a:lstStyle>
            <a:lvl1pPr marL="0" indent="0" algn="r"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b-NO" dirty="0" smtClean="0"/>
              <a:t>Tekst</a:t>
            </a:r>
            <a:endParaRPr lang="nb-NO" dirty="0"/>
          </a:p>
        </p:txBody>
      </p:sp>
      <p:sp>
        <p:nvSpPr>
          <p:cNvPr id="10" name="Plassholder for tekst 7"/>
          <p:cNvSpPr>
            <a:spLocks noGrp="1"/>
          </p:cNvSpPr>
          <p:nvPr>
            <p:ph type="body" sz="quarter" idx="15" hasCustomPrompt="1"/>
          </p:nvPr>
        </p:nvSpPr>
        <p:spPr>
          <a:xfrm>
            <a:off x="6661026" y="4561086"/>
            <a:ext cx="2070547" cy="215444"/>
          </a:xfrm>
        </p:spPr>
        <p:txBody>
          <a:bodyPr wrap="square">
            <a:spAutoFit/>
          </a:bodyPr>
          <a:lstStyle>
            <a:lvl1pPr marL="0" indent="0" algn="l"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b-NO" dirty="0" smtClean="0"/>
              <a:t>Tekst</a:t>
            </a:r>
            <a:endParaRPr lang="nb-NO" dirty="0"/>
          </a:p>
        </p:txBody>
      </p:sp>
      <p:sp>
        <p:nvSpPr>
          <p:cNvPr id="16" name="Plassholder for tekst 7"/>
          <p:cNvSpPr>
            <a:spLocks noGrp="1" noChangeAspect="1"/>
          </p:cNvSpPr>
          <p:nvPr>
            <p:ph type="body" sz="quarter" idx="19" hasCustomPrompt="1"/>
          </p:nvPr>
        </p:nvSpPr>
        <p:spPr>
          <a:xfrm>
            <a:off x="4283422" y="2462436"/>
            <a:ext cx="2448000" cy="244800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Tekst</a:t>
            </a:r>
            <a:endParaRPr lang="nb-NO" dirty="0"/>
          </a:p>
        </p:txBody>
      </p:sp>
      <p:sp>
        <p:nvSpPr>
          <p:cNvPr id="13" name="Plassholder for tekst 7"/>
          <p:cNvSpPr>
            <a:spLocks noGrp="1"/>
          </p:cNvSpPr>
          <p:nvPr>
            <p:ph type="body" sz="quarter" idx="17" hasCustomPrompt="1"/>
          </p:nvPr>
        </p:nvSpPr>
        <p:spPr>
          <a:xfrm>
            <a:off x="3827314" y="2297212"/>
            <a:ext cx="1260000" cy="1260000"/>
          </a:xfrm>
          <a:prstGeom prst="ellipse">
            <a:avLst/>
          </a:prstGeom>
          <a:solidFill>
            <a:srgbClr val="003557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Tekst</a:t>
            </a:r>
            <a:endParaRPr lang="nb-NO" dirty="0"/>
          </a:p>
        </p:txBody>
      </p:sp>
      <p:sp>
        <p:nvSpPr>
          <p:cNvPr id="12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392391" y="4821060"/>
            <a:ext cx="249033" cy="169277"/>
          </a:xfrm>
          <a:prstGeom prst="rect">
            <a:avLst/>
          </a:prstGeom>
          <a:solidFill>
            <a:srgbClr val="F0F0F2"/>
          </a:solidFill>
        </p:spPr>
        <p:txBody>
          <a:bodyPr vert="horz" wrap="none" lIns="36000" tIns="0" rIns="36000" bIns="0" rtlCol="0" anchor="ctr">
            <a:spAutoFit/>
          </a:bodyPr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0AE548F1-6D36-4902-B57A-69A845AA9B7E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27445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392391" y="363892"/>
            <a:ext cx="8231029" cy="276999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392449" y="1041459"/>
            <a:ext cx="8231029" cy="339552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392391" y="4821060"/>
            <a:ext cx="249033" cy="169277"/>
          </a:xfrm>
          <a:prstGeom prst="rect">
            <a:avLst/>
          </a:prstGeom>
          <a:solidFill>
            <a:srgbClr val="F0F0F2"/>
          </a:solidFill>
        </p:spPr>
        <p:txBody>
          <a:bodyPr vert="horz" wrap="none" lIns="36000" tIns="0" rIns="36000" bIns="0" rtlCol="0" anchor="ctr">
            <a:spAutoFit/>
          </a:bodyPr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0AE548F1-6D36-4902-B57A-69A845AA9B7E}" type="slidenum">
              <a:rPr lang="nb-NO" smtClean="0"/>
              <a:pPr/>
              <a:t>‹#›</a:t>
            </a:fld>
            <a:endParaRPr lang="nb-NO" dirty="0"/>
          </a:p>
        </p:txBody>
      </p:sp>
      <p:pic>
        <p:nvPicPr>
          <p:cNvPr id="11" name="Bilde 10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383" y="4698587"/>
            <a:ext cx="1090936" cy="33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23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49" r:id="rId2"/>
    <p:sldLayoutId id="2147483660" r:id="rId3"/>
    <p:sldLayoutId id="2147483661" r:id="rId4"/>
    <p:sldLayoutId id="2147483650" r:id="rId5"/>
    <p:sldLayoutId id="2147483662" r:id="rId6"/>
    <p:sldLayoutId id="2147483665" r:id="rId7"/>
    <p:sldLayoutId id="2147483659" r:id="rId8"/>
    <p:sldLayoutId id="2147483663" r:id="rId9"/>
    <p:sldLayoutId id="2147483664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54" r:id="rId22"/>
    <p:sldLayoutId id="2147483655" r:id="rId2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16479" rtl="0" eaLnBrk="1" latinLnBrk="0" hangingPunct="1">
        <a:spcBef>
          <a:spcPct val="0"/>
        </a:spcBef>
        <a:buNone/>
        <a:defRPr sz="1800" kern="1200" cap="all" baseline="0">
          <a:solidFill>
            <a:srgbClr val="545454"/>
          </a:solidFill>
          <a:latin typeface="+mj-lt"/>
          <a:ea typeface="+mj-ea"/>
          <a:cs typeface="+mj-cs"/>
        </a:defRPr>
      </a:lvl1pPr>
    </p:titleStyle>
    <p:bodyStyle>
      <a:lvl1pPr marL="200025" indent="-200025" algn="l" defTabSz="816479" rtl="0" eaLnBrk="1" latinLnBrk="0" hangingPunct="1">
        <a:lnSpc>
          <a:spcPct val="140000"/>
        </a:lnSpc>
        <a:spcBef>
          <a:spcPts val="0"/>
        </a:spcBef>
        <a:buFont typeface="Arial" pitchFamily="34" charset="0"/>
        <a:buChar char="•"/>
        <a:defRPr sz="1100" kern="1200">
          <a:solidFill>
            <a:srgbClr val="545454"/>
          </a:solidFill>
          <a:latin typeface="+mn-lt"/>
          <a:ea typeface="+mn-ea"/>
          <a:cs typeface="+mn-cs"/>
        </a:defRPr>
      </a:lvl1pPr>
      <a:lvl2pPr marL="663389" indent="-255150" algn="l" defTabSz="816479" rtl="0" eaLnBrk="1" latinLnBrk="0" hangingPunct="1">
        <a:lnSpc>
          <a:spcPct val="140000"/>
        </a:lnSpc>
        <a:spcBef>
          <a:spcPts val="0"/>
        </a:spcBef>
        <a:buFont typeface="Arial" pitchFamily="34" charset="0"/>
        <a:buChar char="–"/>
        <a:defRPr sz="1100" kern="1200">
          <a:solidFill>
            <a:srgbClr val="545454"/>
          </a:solidFill>
          <a:latin typeface="+mn-lt"/>
          <a:ea typeface="+mn-ea"/>
          <a:cs typeface="+mn-cs"/>
        </a:defRPr>
      </a:lvl2pPr>
      <a:lvl3pPr marL="1020599" indent="-204120" algn="l" defTabSz="816479" rtl="0" eaLnBrk="1" latinLnBrk="0" hangingPunct="1">
        <a:lnSpc>
          <a:spcPct val="140000"/>
        </a:lnSpc>
        <a:spcBef>
          <a:spcPts val="0"/>
        </a:spcBef>
        <a:buFont typeface="Arial" pitchFamily="34" charset="0"/>
        <a:buChar char="•"/>
        <a:defRPr sz="1100" kern="1200">
          <a:solidFill>
            <a:srgbClr val="545454"/>
          </a:solidFill>
          <a:latin typeface="+mn-lt"/>
          <a:ea typeface="+mn-ea"/>
          <a:cs typeface="+mn-cs"/>
        </a:defRPr>
      </a:lvl3pPr>
      <a:lvl4pPr marL="1428838" indent="-204120" algn="l" defTabSz="816479" rtl="0" eaLnBrk="1" latinLnBrk="0" hangingPunct="1">
        <a:lnSpc>
          <a:spcPct val="140000"/>
        </a:lnSpc>
        <a:spcBef>
          <a:spcPts val="0"/>
        </a:spcBef>
        <a:buFont typeface="Arial" pitchFamily="34" charset="0"/>
        <a:buChar char="–"/>
        <a:defRPr sz="1100" kern="1200">
          <a:solidFill>
            <a:srgbClr val="545454"/>
          </a:solidFill>
          <a:latin typeface="+mn-lt"/>
          <a:ea typeface="+mn-ea"/>
          <a:cs typeface="+mn-cs"/>
        </a:defRPr>
      </a:lvl4pPr>
      <a:lvl5pPr marL="1837078" indent="-204120" algn="l" defTabSz="816479" rtl="0" eaLnBrk="1" latinLnBrk="0" hangingPunct="1">
        <a:lnSpc>
          <a:spcPct val="140000"/>
        </a:lnSpc>
        <a:spcBef>
          <a:spcPts val="0"/>
        </a:spcBef>
        <a:buFont typeface="Arial" pitchFamily="34" charset="0"/>
        <a:buChar char="»"/>
        <a:defRPr sz="1100" kern="1200">
          <a:solidFill>
            <a:srgbClr val="545454"/>
          </a:solidFill>
          <a:latin typeface="+mn-lt"/>
          <a:ea typeface="+mn-ea"/>
          <a:cs typeface="+mn-cs"/>
        </a:defRPr>
      </a:lvl5pPr>
      <a:lvl6pPr marL="2245318" indent="-204120" algn="l" defTabSz="816479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3557" indent="-204120" algn="l" defTabSz="816479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1797" indent="-204120" algn="l" defTabSz="816479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70037" indent="-204120" algn="l" defTabSz="816479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81647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239" algn="l" defTabSz="81647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479" algn="l" defTabSz="81647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719" algn="l" defTabSz="81647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958" algn="l" defTabSz="81647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1198" algn="l" defTabSz="81647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9438" algn="l" defTabSz="81647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677" algn="l" defTabSz="81647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917" algn="l" defTabSz="81647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6450" y="1225153"/>
            <a:ext cx="6281495" cy="870014"/>
          </a:xfrm>
          <a:prstGeom prst="rect">
            <a:avLst/>
          </a:prstGeom>
          <a:solidFill>
            <a:schemeClr val="bg1"/>
          </a:solidFill>
        </p:spPr>
        <p:txBody>
          <a:bodyPr wrap="none" lIns="126000" tIns="126000" rIns="126000" bIns="126000" rtlCol="0" anchor="b" anchorCtr="0">
            <a:spAutoFit/>
          </a:bodyPr>
          <a:lstStyle/>
          <a:p>
            <a:r>
              <a:rPr lang="nb-NO" sz="4000" dirty="0" smtClean="0">
                <a:solidFill>
                  <a:schemeClr val="accent5">
                    <a:lumMod val="25000"/>
                  </a:schemeClr>
                </a:solidFill>
                <a:cs typeface="DaunPenh" panose="01010101010101010101" pitchFamily="2" charset="0"/>
              </a:rPr>
              <a:t>SPARQL WEB PAGES (SWP)</a:t>
            </a:r>
          </a:p>
        </p:txBody>
      </p:sp>
    </p:spTree>
    <p:extLst>
      <p:ext uri="{BB962C8B-B14F-4D97-AF65-F5344CB8AC3E}">
        <p14:creationId xmlns:p14="http://schemas.microsoft.com/office/powerpoint/2010/main" val="307232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/>
          <p:cNvSpPr>
            <a:spLocks noGrp="1"/>
          </p:cNvSpPr>
          <p:nvPr>
            <p:ph type="title"/>
          </p:nvPr>
        </p:nvSpPr>
        <p:spPr>
          <a:xfrm>
            <a:off x="5436890" y="561670"/>
            <a:ext cx="3388315" cy="276999"/>
          </a:xfrm>
        </p:spPr>
        <p:txBody>
          <a:bodyPr/>
          <a:lstStyle/>
          <a:p>
            <a:r>
              <a:rPr lang="nb-NO" dirty="0" smtClean="0"/>
              <a:t>TITTEL</a:t>
            </a:r>
            <a:endParaRPr lang="nb-NO" dirty="0"/>
          </a:p>
        </p:txBody>
      </p:sp>
      <p:sp>
        <p:nvSpPr>
          <p:cNvPr id="5" name="Plassholder for innhol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40000"/>
              </a:lnSpc>
              <a:buSzPct val="100000"/>
              <a:buFont typeface="Arial"/>
              <a:buChar char="•"/>
            </a:pPr>
            <a:r>
              <a:rPr lang="nb-NO" sz="1100" dirty="0" smtClean="0"/>
              <a:t>Tekst</a:t>
            </a:r>
          </a:p>
          <a:p>
            <a:endParaRPr lang="nb-NO" dirty="0"/>
          </a:p>
        </p:txBody>
      </p:sp>
      <p:sp>
        <p:nvSpPr>
          <p:cNvPr id="6" name="Plassholder for tekst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8" name="Plassholder for lysbildenumm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pPr/>
              <a:t>10</a:t>
            </a:fld>
            <a:endParaRPr lang="nb-NO" dirty="0"/>
          </a:p>
        </p:txBody>
      </p:sp>
      <p:sp>
        <p:nvSpPr>
          <p:cNvPr id="9" name="Likebent trekant 8"/>
          <p:cNvSpPr/>
          <p:nvPr/>
        </p:nvSpPr>
        <p:spPr>
          <a:xfrm rot="16200000" flipH="1">
            <a:off x="4908830" y="2356520"/>
            <a:ext cx="288032" cy="28803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80667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tel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SPIN </a:t>
            </a:r>
            <a:r>
              <a:rPr lang="nb-NO" dirty="0" err="1" smtClean="0"/>
              <a:t>Functions</a:t>
            </a:r>
            <a:endParaRPr lang="nb-NO" dirty="0"/>
          </a:p>
        </p:txBody>
      </p:sp>
      <p:pic>
        <p:nvPicPr>
          <p:cNvPr id="14" name="Plassholder for bilde 13"/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27" t="-1" r="-18127" b="-10000"/>
          <a:stretch/>
        </p:blipFill>
        <p:spPr>
          <a:xfrm>
            <a:off x="3276650" y="844352"/>
            <a:ext cx="2592288" cy="1584176"/>
          </a:xfrm>
        </p:spPr>
      </p:pic>
      <p:sp>
        <p:nvSpPr>
          <p:cNvPr id="3" name="Plassholder for lysbildenumm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pPr/>
              <a:t>11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88292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tel 6"/>
          <p:cNvSpPr>
            <a:spLocks noGrp="1"/>
          </p:cNvSpPr>
          <p:nvPr>
            <p:ph type="title"/>
          </p:nvPr>
        </p:nvSpPr>
        <p:spPr>
          <a:xfrm>
            <a:off x="5436890" y="561670"/>
            <a:ext cx="3388315" cy="276999"/>
          </a:xfrm>
        </p:spPr>
        <p:txBody>
          <a:bodyPr/>
          <a:lstStyle/>
          <a:p>
            <a:r>
              <a:rPr lang="nb-NO" dirty="0" smtClean="0"/>
              <a:t>TITTEL</a:t>
            </a:r>
            <a:endParaRPr lang="nb-NO" dirty="0"/>
          </a:p>
        </p:txBody>
      </p:sp>
      <p:sp>
        <p:nvSpPr>
          <p:cNvPr id="8" name="Plassholder for innhold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40000"/>
              </a:lnSpc>
              <a:buFont typeface="Arial"/>
              <a:buChar char="•"/>
            </a:pPr>
            <a:r>
              <a:rPr lang="nb-NO" sz="1100" dirty="0" smtClean="0"/>
              <a:t>Tekst</a:t>
            </a:r>
            <a:endParaRPr lang="nb-NO" sz="1000" dirty="0"/>
          </a:p>
          <a:p>
            <a:pPr marL="0" indent="0">
              <a:buNone/>
            </a:pPr>
            <a:endParaRPr lang="nb-NO" dirty="0" smtClean="0"/>
          </a:p>
          <a:p>
            <a:pPr marL="408239" lvl="1" indent="0">
              <a:buNone/>
            </a:pPr>
            <a:endParaRPr lang="nb-NO" dirty="0"/>
          </a:p>
        </p:txBody>
      </p:sp>
      <p:sp>
        <p:nvSpPr>
          <p:cNvPr id="9" name="Plassholder for tekst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2" name="Plassholder for lysbilde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pPr/>
              <a:t>12</a:t>
            </a:fld>
            <a:endParaRPr lang="nb-NO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277884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tel 6"/>
          <p:cNvSpPr>
            <a:spLocks noGrp="1"/>
          </p:cNvSpPr>
          <p:nvPr>
            <p:ph type="title"/>
          </p:nvPr>
        </p:nvSpPr>
        <p:spPr>
          <a:xfrm>
            <a:off x="3060626" y="562873"/>
            <a:ext cx="3388315" cy="276999"/>
          </a:xfrm>
        </p:spPr>
        <p:txBody>
          <a:bodyPr/>
          <a:lstStyle/>
          <a:p>
            <a:r>
              <a:rPr lang="nb-NO" dirty="0" smtClean="0"/>
              <a:t>TITTEL</a:t>
            </a:r>
            <a:endParaRPr lang="nb-NO" dirty="0"/>
          </a:p>
        </p:txBody>
      </p:sp>
      <p:sp>
        <p:nvSpPr>
          <p:cNvPr id="8" name="Plassholder for innhold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  <a:buFont typeface="Arial"/>
              <a:buChar char="•"/>
            </a:pPr>
            <a:r>
              <a:rPr lang="nb-NO" sz="1200" dirty="0" smtClean="0"/>
              <a:t>Tekst</a:t>
            </a:r>
          </a:p>
          <a:p>
            <a:endParaRPr lang="nb-NO" sz="1200" dirty="0"/>
          </a:p>
        </p:txBody>
      </p:sp>
      <p:sp>
        <p:nvSpPr>
          <p:cNvPr id="9" name="Plassholder for tekst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2" name="Plassholder for lysbilde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pPr/>
              <a:t>13</a:t>
            </a:fld>
            <a:endParaRPr lang="nb-NO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13746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tel 5"/>
          <p:cNvSpPr>
            <a:spLocks noGrp="1"/>
          </p:cNvSpPr>
          <p:nvPr>
            <p:ph type="title"/>
          </p:nvPr>
        </p:nvSpPr>
        <p:spPr>
          <a:xfrm>
            <a:off x="5436890" y="561670"/>
            <a:ext cx="3388315" cy="276999"/>
          </a:xfrm>
        </p:spPr>
        <p:txBody>
          <a:bodyPr/>
          <a:lstStyle/>
          <a:p>
            <a:r>
              <a:rPr lang="nb-NO" dirty="0" smtClean="0"/>
              <a:t>TITTEL</a:t>
            </a:r>
            <a:endParaRPr lang="nb-NO" dirty="0"/>
          </a:p>
        </p:txBody>
      </p:sp>
      <p:sp>
        <p:nvSpPr>
          <p:cNvPr id="7" name="Plassholder for innhold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  <a:buFont typeface="Arial"/>
              <a:buChar char="•"/>
            </a:pPr>
            <a:r>
              <a:rPr lang="nb-NO" sz="1100" dirty="0" smtClean="0"/>
              <a:t>Tekst</a:t>
            </a:r>
            <a:endParaRPr lang="en-US" sz="1100" dirty="0"/>
          </a:p>
        </p:txBody>
      </p:sp>
      <p:sp>
        <p:nvSpPr>
          <p:cNvPr id="8" name="Plassholder for tekst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pPr/>
              <a:t>14</a:t>
            </a:fld>
            <a:endParaRPr lang="nb-NO" dirty="0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325437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tel 5"/>
          <p:cNvSpPr>
            <a:spLocks noGrp="1"/>
          </p:cNvSpPr>
          <p:nvPr>
            <p:ph type="title"/>
          </p:nvPr>
        </p:nvSpPr>
        <p:spPr>
          <a:xfrm>
            <a:off x="5436890" y="561670"/>
            <a:ext cx="3388315" cy="276999"/>
          </a:xfrm>
        </p:spPr>
        <p:txBody>
          <a:bodyPr/>
          <a:lstStyle/>
          <a:p>
            <a:r>
              <a:rPr lang="nb-NO" dirty="0" smtClean="0"/>
              <a:t>TITTEL</a:t>
            </a:r>
            <a:endParaRPr lang="nb-NO" dirty="0"/>
          </a:p>
        </p:txBody>
      </p:sp>
      <p:sp>
        <p:nvSpPr>
          <p:cNvPr id="7" name="Plassholder for innhold 6"/>
          <p:cNvSpPr>
            <a:spLocks noGrp="1"/>
          </p:cNvSpPr>
          <p:nvPr>
            <p:ph idx="1"/>
          </p:nvPr>
        </p:nvSpPr>
        <p:spPr>
          <a:xfrm>
            <a:off x="5436948" y="1276400"/>
            <a:ext cx="3600342" cy="3868688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  <a:buFont typeface="Arial"/>
              <a:buChar char="•"/>
            </a:pPr>
            <a:r>
              <a:rPr lang="nb-NO" sz="1100" dirty="0" smtClean="0"/>
              <a:t>Tekst</a:t>
            </a:r>
            <a:endParaRPr lang="nb-NO" sz="1100" b="1" dirty="0" smtClean="0"/>
          </a:p>
          <a:p>
            <a:pPr marL="0" indent="0">
              <a:spcBef>
                <a:spcPts val="0"/>
              </a:spcBef>
              <a:buNone/>
              <a:tabLst>
                <a:tab pos="180975" algn="l"/>
              </a:tabLst>
            </a:pPr>
            <a:endParaRPr lang="nb-NO" sz="1200" dirty="0"/>
          </a:p>
        </p:txBody>
      </p:sp>
      <p:sp>
        <p:nvSpPr>
          <p:cNvPr id="8" name="Plassholder for tekst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Plassholder for lysbildenumm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pPr/>
              <a:t>15</a:t>
            </a:fld>
            <a:endParaRPr lang="nb-NO" dirty="0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8059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tel 6"/>
          <p:cNvSpPr>
            <a:spLocks noGrp="1"/>
          </p:cNvSpPr>
          <p:nvPr>
            <p:ph type="title"/>
          </p:nvPr>
        </p:nvSpPr>
        <p:spPr>
          <a:xfrm>
            <a:off x="392391" y="1780456"/>
            <a:ext cx="8231029" cy="307777"/>
          </a:xfrm>
        </p:spPr>
        <p:txBody>
          <a:bodyPr/>
          <a:lstStyle/>
          <a:p>
            <a:r>
              <a:rPr lang="nb-NO" sz="2000" dirty="0" smtClean="0"/>
              <a:t>Takk for oppmerksomheten!</a:t>
            </a:r>
            <a:endParaRPr lang="nb-NO" sz="2000" dirty="0"/>
          </a:p>
        </p:txBody>
      </p:sp>
      <p:sp>
        <p:nvSpPr>
          <p:cNvPr id="2" name="Plassholder for lysbilde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pPr/>
              <a:t>16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6914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lassholder for bilde 1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08" r="-4917"/>
          <a:stretch/>
        </p:blipFill>
        <p:spPr>
          <a:xfrm>
            <a:off x="1116410" y="1826176"/>
            <a:ext cx="1512168" cy="1223962"/>
          </a:xfrm>
          <a:effectLst>
            <a:outerShdw blurRad="698500" dist="381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3" name="Plassholder for bilde 2"/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680" r="-3861"/>
          <a:stretch/>
        </p:blipFill>
        <p:spPr>
          <a:xfrm>
            <a:off x="6249084" y="1806472"/>
            <a:ext cx="2160240" cy="1223962"/>
          </a:xfrm>
          <a:effectLst>
            <a:outerShdw blurRad="1270000" dist="50800" dir="2154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13" name="Plassholder for tekst 12"/>
          <p:cNvSpPr>
            <a:spLocks noGrp="1"/>
          </p:cNvSpPr>
          <p:nvPr>
            <p:ph type="body" sz="quarter" idx="13"/>
          </p:nvPr>
        </p:nvSpPr>
        <p:spPr>
          <a:xfrm>
            <a:off x="635950" y="3443057"/>
            <a:ext cx="2448272" cy="305661"/>
          </a:xfrm>
        </p:spPr>
        <p:txBody>
          <a:bodyPr/>
          <a:lstStyle/>
          <a:p>
            <a:r>
              <a:rPr lang="nb-NO" dirty="0" smtClean="0"/>
              <a:t>SWP GENERELT</a:t>
            </a:r>
            <a:endParaRPr lang="nb-NO" dirty="0"/>
          </a:p>
        </p:txBody>
      </p:sp>
      <p:sp>
        <p:nvSpPr>
          <p:cNvPr id="14" name="Plassholder for tekst 13"/>
          <p:cNvSpPr>
            <a:spLocks noGrp="1"/>
          </p:cNvSpPr>
          <p:nvPr>
            <p:ph type="body" sz="quarter" idx="14"/>
          </p:nvPr>
        </p:nvSpPr>
        <p:spPr>
          <a:xfrm>
            <a:off x="3348658" y="3442030"/>
            <a:ext cx="2448272" cy="305661"/>
          </a:xfrm>
        </p:spPr>
        <p:txBody>
          <a:bodyPr/>
          <a:lstStyle/>
          <a:p>
            <a:r>
              <a:rPr lang="nb-NO" dirty="0" smtClean="0"/>
              <a:t>SWP Avansert</a:t>
            </a:r>
            <a:endParaRPr lang="nb-NO" dirty="0"/>
          </a:p>
        </p:txBody>
      </p:sp>
      <p:sp>
        <p:nvSpPr>
          <p:cNvPr id="15" name="Plassholder for tekst 14"/>
          <p:cNvSpPr>
            <a:spLocks noGrp="1"/>
          </p:cNvSpPr>
          <p:nvPr>
            <p:ph type="body" sz="quarter" idx="15"/>
          </p:nvPr>
        </p:nvSpPr>
        <p:spPr>
          <a:xfrm>
            <a:off x="6105068" y="3442030"/>
            <a:ext cx="2448272" cy="305661"/>
          </a:xfrm>
        </p:spPr>
        <p:txBody>
          <a:bodyPr/>
          <a:lstStyle/>
          <a:p>
            <a:r>
              <a:rPr lang="nb-NO" dirty="0" smtClean="0"/>
              <a:t>EKSAMEN</a:t>
            </a:r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pPr/>
              <a:t>2</a:t>
            </a:fld>
            <a:endParaRPr lang="nb-NO" dirty="0"/>
          </a:p>
        </p:txBody>
      </p:sp>
      <p:pic>
        <p:nvPicPr>
          <p:cNvPr id="10" name="Plassholder for bilde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771" r="-4573"/>
          <a:stretch/>
        </p:blipFill>
        <p:spPr>
          <a:xfrm>
            <a:off x="3672694" y="1789020"/>
            <a:ext cx="1800200" cy="1223962"/>
          </a:xfrm>
          <a:prstGeom prst="rect">
            <a:avLst/>
          </a:prstGeom>
          <a:effectLst>
            <a:outerShdw blurRad="1270000" dist="50800" dir="21540000" algn="ctr" rotWithShape="0">
              <a:srgbClr val="000000">
                <a:alpha val="48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490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SWP GENERELT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pPr/>
              <a:t>3</a:t>
            </a:fld>
            <a:endParaRPr lang="nb-NO" dirty="0"/>
          </a:p>
        </p:txBody>
      </p:sp>
      <p:pic>
        <p:nvPicPr>
          <p:cNvPr id="5" name="Plassholder for bilde 3"/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7" r="2827"/>
          <a:stretch/>
        </p:blipFill>
        <p:spPr/>
      </p:pic>
    </p:spTree>
    <p:extLst>
      <p:ext uri="{BB962C8B-B14F-4D97-AF65-F5344CB8AC3E}">
        <p14:creationId xmlns:p14="http://schemas.microsoft.com/office/powerpoint/2010/main" val="264979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SPARQL Web Pages - generelt</a:t>
            </a:r>
            <a:endParaRPr lang="nb-NO" dirty="0"/>
          </a:p>
        </p:txBody>
      </p:sp>
      <p:sp>
        <p:nvSpPr>
          <p:cNvPr id="3" name="Plassholder for lysbilde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t>4</a:t>
            </a:fld>
            <a:endParaRPr lang="nb-NO" dirty="0"/>
          </a:p>
        </p:txBody>
      </p:sp>
      <p:sp>
        <p:nvSpPr>
          <p:cNvPr id="6" name="Plassholder for innhold 5"/>
          <p:cNvSpPr txBox="1">
            <a:spLocks/>
          </p:cNvSpPr>
          <p:nvPr/>
        </p:nvSpPr>
        <p:spPr>
          <a:xfrm>
            <a:off x="180306" y="1178269"/>
            <a:ext cx="7992888" cy="1636422"/>
          </a:xfrm>
          <a:prstGeom prst="rect">
            <a:avLst/>
          </a:prstGeom>
        </p:spPr>
        <p:txBody>
          <a:bodyPr/>
          <a:lstStyle>
            <a:lvl1pPr marL="200025" indent="-200025" algn="l" defTabSz="816479" rtl="0" eaLnBrk="1" latinLnBrk="0" hangingPunct="1">
              <a:lnSpc>
                <a:spcPct val="140000"/>
              </a:lnSpc>
              <a:spcBef>
                <a:spcPts val="0"/>
              </a:spcBef>
              <a:buFont typeface="Arial" pitchFamily="34" charset="0"/>
              <a:buChar char="•"/>
              <a:defRPr sz="1100" kern="12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1pPr>
            <a:lvl2pPr marL="663389" indent="-255150" algn="l" defTabSz="816479" rtl="0" eaLnBrk="1" latinLnBrk="0" hangingPunct="1">
              <a:lnSpc>
                <a:spcPct val="140000"/>
              </a:lnSpc>
              <a:spcBef>
                <a:spcPts val="0"/>
              </a:spcBef>
              <a:buFont typeface="Arial" pitchFamily="34" charset="0"/>
              <a:buChar char="–"/>
              <a:defRPr sz="1100" kern="12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2pPr>
            <a:lvl3pPr marL="1020599" indent="-204120" algn="l" defTabSz="816479" rtl="0" eaLnBrk="1" latinLnBrk="0" hangingPunct="1">
              <a:lnSpc>
                <a:spcPct val="140000"/>
              </a:lnSpc>
              <a:spcBef>
                <a:spcPts val="0"/>
              </a:spcBef>
              <a:buFont typeface="Arial" pitchFamily="34" charset="0"/>
              <a:buChar char="•"/>
              <a:defRPr sz="1100" kern="12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3pPr>
            <a:lvl4pPr marL="1428838" indent="-204120" algn="l" defTabSz="816479" rtl="0" eaLnBrk="1" latinLnBrk="0" hangingPunct="1">
              <a:lnSpc>
                <a:spcPct val="140000"/>
              </a:lnSpc>
              <a:spcBef>
                <a:spcPts val="0"/>
              </a:spcBef>
              <a:buFont typeface="Arial" pitchFamily="34" charset="0"/>
              <a:buChar char="–"/>
              <a:defRPr sz="1100" kern="12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4pPr>
            <a:lvl5pPr marL="1837078" indent="-204120" algn="l" defTabSz="816479" rtl="0" eaLnBrk="1" latinLnBrk="0" hangingPunct="1">
              <a:lnSpc>
                <a:spcPct val="140000"/>
              </a:lnSpc>
              <a:spcBef>
                <a:spcPts val="0"/>
              </a:spcBef>
              <a:buFont typeface="Arial" pitchFamily="34" charset="0"/>
              <a:buChar char="»"/>
              <a:defRPr sz="1100" kern="12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5pPr>
            <a:lvl6pPr marL="2245318" indent="-204120" algn="l" defTabSz="81647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3557" indent="-204120" algn="l" defTabSz="81647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61797" indent="-204120" algn="l" defTabSz="81647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70037" indent="-204120" algn="l" defTabSz="81647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Char char="•"/>
            </a:pPr>
            <a:r>
              <a:rPr lang="nb-NO" sz="1400" dirty="0" smtClean="0"/>
              <a:t>RDF-basert rammeverk for å visualisere semantisk web data</a:t>
            </a:r>
          </a:p>
          <a:p>
            <a:pPr>
              <a:buFont typeface="Arial"/>
              <a:buChar char="•"/>
            </a:pPr>
            <a:r>
              <a:rPr lang="nb-NO" sz="1400" dirty="0" smtClean="0"/>
              <a:t>Tilegne RDF-basert metadata til ressurser og klasser</a:t>
            </a:r>
          </a:p>
          <a:p>
            <a:pPr>
              <a:buFont typeface="Arial"/>
              <a:buChar char="•"/>
            </a:pPr>
            <a:r>
              <a:rPr lang="nb-NO" sz="1400" dirty="0" smtClean="0"/>
              <a:t>Bistå web-</a:t>
            </a:r>
            <a:r>
              <a:rPr lang="nb-NO" sz="1400" dirty="0" err="1" smtClean="0"/>
              <a:t>browsere</a:t>
            </a:r>
            <a:r>
              <a:rPr lang="nb-NO" sz="1400" dirty="0" smtClean="0"/>
              <a:t> til å vise egnede og attraktive visualiseringer av RDF ressurser</a:t>
            </a:r>
          </a:p>
          <a:p>
            <a:pPr>
              <a:buFont typeface="Arial"/>
              <a:buChar char="•"/>
            </a:pPr>
            <a:r>
              <a:rPr lang="nb-NO" sz="1400" dirty="0" smtClean="0"/>
              <a:t>Vokabularer for å definere hvordan ressurser skal visualiseres</a:t>
            </a:r>
            <a:endParaRPr lang="nb-NO" sz="1400" dirty="0"/>
          </a:p>
        </p:txBody>
      </p:sp>
    </p:spTree>
    <p:extLst>
      <p:ext uri="{BB962C8B-B14F-4D97-AF65-F5344CB8AC3E}">
        <p14:creationId xmlns:p14="http://schemas.microsoft.com/office/powerpoint/2010/main" val="391234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390173" y="412304"/>
            <a:ext cx="6714922" cy="369332"/>
          </a:xfrm>
        </p:spPr>
        <p:txBody>
          <a:bodyPr/>
          <a:lstStyle/>
          <a:p>
            <a:r>
              <a:rPr lang="nb-NO" dirty="0" smtClean="0"/>
              <a:t>Hvorfor SWP?</a:t>
            </a:r>
            <a:endParaRPr lang="nb-NO" dirty="0"/>
          </a:p>
        </p:txBody>
      </p:sp>
      <p:sp>
        <p:nvSpPr>
          <p:cNvPr id="20" name="Plassholder for innhold 19"/>
          <p:cNvSpPr>
            <a:spLocks noGrp="1"/>
          </p:cNvSpPr>
          <p:nvPr>
            <p:ph idx="1"/>
          </p:nvPr>
        </p:nvSpPr>
        <p:spPr>
          <a:xfrm>
            <a:off x="390172" y="1272199"/>
            <a:ext cx="6630893" cy="1804402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sz="1600" dirty="0" smtClean="0"/>
              <a:t>Mangel på enkle og generiske kontekstdrevne visualiseringsrammeverk</a:t>
            </a:r>
          </a:p>
          <a:p>
            <a:pPr marL="834839" lvl="1" indent="-171450">
              <a:buFont typeface="Arial" panose="020B0604020202020204" pitchFamily="34" charset="0"/>
              <a:buChar char="•"/>
            </a:pPr>
            <a:r>
              <a:rPr lang="nb-NO" sz="1600" dirty="0" smtClean="0"/>
              <a:t>Hardkoding</a:t>
            </a:r>
          </a:p>
          <a:p>
            <a:pPr marL="834839" lvl="1" indent="-171450">
              <a:buFont typeface="Arial" panose="020B0604020202020204" pitchFamily="34" charset="0"/>
              <a:buChar char="•"/>
            </a:pPr>
            <a:r>
              <a:rPr lang="nb-NO" sz="1600" dirty="0" smtClean="0"/>
              <a:t>Kompleks kode/script</a:t>
            </a:r>
          </a:p>
          <a:p>
            <a:pPr marL="834839" lvl="1" indent="-171450">
              <a:buFont typeface="Arial" panose="020B0604020202020204" pitchFamily="34" charset="0"/>
              <a:buChar char="•"/>
            </a:pPr>
            <a:r>
              <a:rPr lang="nb-NO" sz="1600" dirty="0" smtClean="0"/>
              <a:t>Mangel på kontekst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nb-NO" sz="16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sz="1600" dirty="0" smtClean="0"/>
              <a:t>SWP er dynamisk</a:t>
            </a:r>
          </a:p>
          <a:p>
            <a:pPr marL="834839" lvl="1" indent="-171450">
              <a:buFont typeface="Arial" panose="020B0604020202020204" pitchFamily="34" charset="0"/>
              <a:buChar char="•"/>
            </a:pPr>
            <a:r>
              <a:rPr lang="nb-NO" sz="1600" dirty="0" smtClean="0"/>
              <a:t>Kontekst-, data- og modelldrevet visualisering</a:t>
            </a:r>
          </a:p>
          <a:p>
            <a:pPr marL="834839" lvl="1" indent="-171450">
              <a:buFont typeface="Arial" panose="020B0604020202020204" pitchFamily="34" charset="0"/>
              <a:buChar char="•"/>
            </a:pPr>
            <a:r>
              <a:rPr lang="nb-NO" sz="1600" dirty="0" smtClean="0"/>
              <a:t>Brukergrensesnittkode er fleksibel og modulær</a:t>
            </a:r>
          </a:p>
          <a:p>
            <a:pPr marL="834839" lvl="1" indent="-171450">
              <a:buFont typeface="Arial" panose="020B0604020202020204" pitchFamily="34" charset="0"/>
              <a:buChar char="•"/>
            </a:pPr>
            <a:endParaRPr lang="nb-NO" sz="1600" dirty="0" smtClean="0"/>
          </a:p>
          <a:p>
            <a:pPr marL="834839" lvl="1" indent="-171450">
              <a:buFont typeface="Arial" panose="020B0604020202020204" pitchFamily="34" charset="0"/>
              <a:buChar char="•"/>
            </a:pPr>
            <a:endParaRPr lang="nb-NO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nb-NO" sz="16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nb-NO" dirty="0"/>
          </a:p>
        </p:txBody>
      </p:sp>
      <p:sp>
        <p:nvSpPr>
          <p:cNvPr id="12" name="Plassholder for lysbildenumm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pPr/>
              <a:t>5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69656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509554" y="650104"/>
            <a:ext cx="6714922" cy="369332"/>
          </a:xfrm>
        </p:spPr>
        <p:txBody>
          <a:bodyPr/>
          <a:lstStyle/>
          <a:p>
            <a:r>
              <a:rPr lang="nb-NO" dirty="0" smtClean="0"/>
              <a:t>STYRKER 				SVAKHETER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09554" y="1443176"/>
            <a:ext cx="2592288" cy="3189691"/>
          </a:xfrm>
        </p:spPr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nb-NO" sz="1600" dirty="0" smtClean="0"/>
              <a:t>Fleksibelt</a:t>
            </a:r>
          </a:p>
          <a:p>
            <a:pPr marL="171450" indent="-171450">
              <a:buFont typeface="Arial"/>
              <a:buChar char="•"/>
            </a:pPr>
            <a:endParaRPr lang="nb-NO" sz="1600" dirty="0" smtClean="0"/>
          </a:p>
          <a:p>
            <a:pPr marL="171450" indent="-171450">
              <a:buFont typeface="Arial"/>
              <a:buChar char="•"/>
            </a:pPr>
            <a:r>
              <a:rPr lang="nb-NO" sz="1600" dirty="0" smtClean="0"/>
              <a:t>Dynamisk</a:t>
            </a:r>
          </a:p>
          <a:p>
            <a:pPr marL="171450" indent="-171450">
              <a:buFont typeface="Arial"/>
              <a:buChar char="•"/>
            </a:pPr>
            <a:endParaRPr lang="nb-NO" sz="1600" dirty="0"/>
          </a:p>
          <a:p>
            <a:pPr marL="171450" indent="-171450">
              <a:buFont typeface="Arial"/>
              <a:buChar char="•"/>
            </a:pPr>
            <a:r>
              <a:rPr lang="nb-NO" sz="1600" dirty="0" smtClean="0"/>
              <a:t>Lav kompleksitet</a:t>
            </a:r>
            <a:endParaRPr lang="nb-NO" sz="1600" dirty="0"/>
          </a:p>
        </p:txBody>
      </p:sp>
      <p:sp>
        <p:nvSpPr>
          <p:cNvPr id="19" name="Plassholder for lysbildenummer 1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pPr/>
              <a:t>6</a:t>
            </a:fld>
            <a:endParaRPr lang="nb-NO" dirty="0"/>
          </a:p>
        </p:txBody>
      </p:sp>
      <p:sp>
        <p:nvSpPr>
          <p:cNvPr id="27" name="Plassholder for innhold 2"/>
          <p:cNvSpPr>
            <a:spLocks noGrp="1"/>
          </p:cNvSpPr>
          <p:nvPr>
            <p:ph idx="1"/>
          </p:nvPr>
        </p:nvSpPr>
        <p:spPr>
          <a:xfrm>
            <a:off x="4284762" y="1426170"/>
            <a:ext cx="2592288" cy="3189691"/>
          </a:xfrm>
        </p:spPr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nb-NO" sz="1600" dirty="0" smtClean="0"/>
              <a:t>Tekst</a:t>
            </a:r>
          </a:p>
          <a:p>
            <a:pPr marL="171450" indent="-171450">
              <a:buFont typeface="Arial"/>
              <a:buChar char="•"/>
            </a:pPr>
            <a:endParaRPr lang="nb-NO" sz="1600" dirty="0" smtClean="0"/>
          </a:p>
          <a:p>
            <a:pPr marL="171450" indent="-171450">
              <a:buFont typeface="Arial"/>
              <a:buChar char="•"/>
            </a:pPr>
            <a:r>
              <a:rPr lang="nb-NO" sz="1600" dirty="0" smtClean="0"/>
              <a:t>Tekst</a:t>
            </a:r>
          </a:p>
          <a:p>
            <a:pPr marL="171450" indent="-171450">
              <a:buFont typeface="Arial"/>
              <a:buChar char="•"/>
            </a:pPr>
            <a:endParaRPr lang="nb-NO" sz="1600" dirty="0"/>
          </a:p>
          <a:p>
            <a:pPr marL="171450" indent="-171450">
              <a:buFont typeface="Arial"/>
              <a:buChar char="•"/>
            </a:pPr>
            <a:r>
              <a:rPr lang="nb-NO" sz="1600" dirty="0" smtClean="0"/>
              <a:t>Tekst</a:t>
            </a:r>
            <a:endParaRPr lang="nb-NO" sz="1600" dirty="0"/>
          </a:p>
        </p:txBody>
      </p:sp>
    </p:spTree>
    <p:extLst>
      <p:ext uri="{BB962C8B-B14F-4D97-AF65-F5344CB8AC3E}">
        <p14:creationId xmlns:p14="http://schemas.microsoft.com/office/powerpoint/2010/main" val="391075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/>
          <p:cNvSpPr>
            <a:spLocks noGrp="1"/>
          </p:cNvSpPr>
          <p:nvPr>
            <p:ph type="title"/>
          </p:nvPr>
        </p:nvSpPr>
        <p:spPr>
          <a:xfrm>
            <a:off x="392391" y="561670"/>
            <a:ext cx="3388315" cy="276999"/>
          </a:xfrm>
        </p:spPr>
        <p:txBody>
          <a:bodyPr/>
          <a:lstStyle/>
          <a:p>
            <a:r>
              <a:rPr lang="nb-NO" dirty="0" err="1" smtClean="0"/>
              <a:t>Ui:Services</a:t>
            </a:r>
            <a:endParaRPr lang="nb-NO" dirty="0"/>
          </a:p>
        </p:txBody>
      </p:sp>
      <p:sp>
        <p:nvSpPr>
          <p:cNvPr id="6" name="Plassholder for innhold 5"/>
          <p:cNvSpPr>
            <a:spLocks noGrp="1"/>
          </p:cNvSpPr>
          <p:nvPr>
            <p:ph idx="1"/>
          </p:nvPr>
        </p:nvSpPr>
        <p:spPr>
          <a:xfrm>
            <a:off x="392449" y="1296162"/>
            <a:ext cx="3388315" cy="1636422"/>
          </a:xfrm>
        </p:spPr>
        <p:txBody>
          <a:bodyPr/>
          <a:lstStyle/>
          <a:p>
            <a:pPr>
              <a:lnSpc>
                <a:spcPct val="140000"/>
              </a:lnSpc>
              <a:buFont typeface="Arial"/>
              <a:buChar char="•"/>
            </a:pPr>
            <a:r>
              <a:rPr lang="nb-NO" dirty="0" smtClean="0">
                <a:solidFill>
                  <a:srgbClr val="FF0000"/>
                </a:solidFill>
              </a:rPr>
              <a:t>Navn på service</a:t>
            </a:r>
          </a:p>
          <a:p>
            <a:pPr>
              <a:lnSpc>
                <a:spcPct val="140000"/>
              </a:lnSpc>
              <a:buFont typeface="Arial"/>
              <a:buChar char="•"/>
            </a:pPr>
            <a:r>
              <a:rPr lang="nb-NO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Kildekode</a:t>
            </a:r>
          </a:p>
          <a:p>
            <a:pPr>
              <a:lnSpc>
                <a:spcPct val="140000"/>
              </a:lnSpc>
              <a:buFont typeface="Arial"/>
              <a:buChar char="•"/>
            </a:pPr>
            <a:r>
              <a:rPr lang="nb-NO" dirty="0" smtClean="0">
                <a:solidFill>
                  <a:srgbClr val="00B050"/>
                </a:solidFill>
              </a:rPr>
              <a:t>Responstype</a:t>
            </a:r>
            <a:endParaRPr lang="nb-NO" dirty="0">
              <a:solidFill>
                <a:srgbClr val="00B050"/>
              </a:solidFill>
            </a:endParaRPr>
          </a:p>
        </p:txBody>
      </p:sp>
      <p:sp>
        <p:nvSpPr>
          <p:cNvPr id="3" name="Plassholder for lysbildenumm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pPr/>
              <a:t>7</a:t>
            </a:fld>
            <a:endParaRPr lang="nb-NO" dirty="0"/>
          </a:p>
        </p:txBody>
      </p:sp>
      <p:sp>
        <p:nvSpPr>
          <p:cNvPr id="10" name="Likebent trekant 9"/>
          <p:cNvSpPr/>
          <p:nvPr/>
        </p:nvSpPr>
        <p:spPr>
          <a:xfrm rot="5400000">
            <a:off x="3996730" y="628328"/>
            <a:ext cx="288032" cy="28803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2" name="Picture Placeholder 11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190" y="505455"/>
            <a:ext cx="6787398" cy="4461891"/>
          </a:xfrm>
        </p:spPr>
      </p:pic>
    </p:spTree>
    <p:extLst>
      <p:ext uri="{BB962C8B-B14F-4D97-AF65-F5344CB8AC3E}">
        <p14:creationId xmlns:p14="http://schemas.microsoft.com/office/powerpoint/2010/main" val="140329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SWP EKSAMEN</a:t>
            </a:r>
            <a:endParaRPr lang="nb-NO" dirty="0"/>
          </a:p>
        </p:txBody>
      </p:sp>
      <p:pic>
        <p:nvPicPr>
          <p:cNvPr id="4" name="Plassholder for bilde 3"/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60" t="-10000" r="-15165" b="-1"/>
          <a:stretch/>
        </p:blipFill>
        <p:spPr>
          <a:xfrm>
            <a:off x="3132634" y="700336"/>
            <a:ext cx="2952328" cy="1584176"/>
          </a:xfrm>
        </p:spPr>
      </p:pic>
      <p:sp>
        <p:nvSpPr>
          <p:cNvPr id="8" name="Plassholder for lysbildenumm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pPr/>
              <a:t>8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98228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/>
          <p:cNvSpPr>
            <a:spLocks noGrp="1"/>
          </p:cNvSpPr>
          <p:nvPr>
            <p:ph type="title"/>
          </p:nvPr>
        </p:nvSpPr>
        <p:spPr>
          <a:xfrm>
            <a:off x="392391" y="561670"/>
            <a:ext cx="3388315" cy="276999"/>
          </a:xfrm>
        </p:spPr>
        <p:txBody>
          <a:bodyPr/>
          <a:lstStyle/>
          <a:p>
            <a:r>
              <a:rPr lang="nb-NO" dirty="0" smtClean="0"/>
              <a:t>TITTEL</a:t>
            </a:r>
            <a:endParaRPr lang="nb-NO" dirty="0"/>
          </a:p>
        </p:txBody>
      </p:sp>
      <p:sp>
        <p:nvSpPr>
          <p:cNvPr id="6" name="Plassholder for innhold 5"/>
          <p:cNvSpPr>
            <a:spLocks noGrp="1"/>
          </p:cNvSpPr>
          <p:nvPr>
            <p:ph idx="1"/>
          </p:nvPr>
        </p:nvSpPr>
        <p:spPr>
          <a:xfrm>
            <a:off x="392449" y="1296162"/>
            <a:ext cx="3388315" cy="1636422"/>
          </a:xfrm>
        </p:spPr>
        <p:txBody>
          <a:bodyPr/>
          <a:lstStyle/>
          <a:p>
            <a:pPr>
              <a:lnSpc>
                <a:spcPct val="140000"/>
              </a:lnSpc>
              <a:buFont typeface="Arial"/>
              <a:buChar char="•"/>
            </a:pPr>
            <a:r>
              <a:rPr lang="nb-NO" dirty="0" smtClean="0"/>
              <a:t>Tekst</a:t>
            </a:r>
            <a:endParaRPr lang="nb-NO" dirty="0"/>
          </a:p>
        </p:txBody>
      </p:sp>
      <p:sp>
        <p:nvSpPr>
          <p:cNvPr id="7" name="Plassholder for tekst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Plassholder for lysbildenumm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pPr/>
              <a:t>9</a:t>
            </a:fld>
            <a:endParaRPr lang="nb-NO" dirty="0"/>
          </a:p>
        </p:txBody>
      </p:sp>
      <p:sp>
        <p:nvSpPr>
          <p:cNvPr id="10" name="Likebent trekant 9"/>
          <p:cNvSpPr/>
          <p:nvPr/>
        </p:nvSpPr>
        <p:spPr>
          <a:xfrm rot="5400000">
            <a:off x="3996730" y="628328"/>
            <a:ext cx="288032" cy="28803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1113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Computas">
      <a:dk1>
        <a:sysClr val="windowText" lastClr="000000"/>
      </a:dk1>
      <a:lt1>
        <a:sysClr val="window" lastClr="FFFFFF"/>
      </a:lt1>
      <a:dk2>
        <a:srgbClr val="07466D"/>
      </a:dk2>
      <a:lt2>
        <a:srgbClr val="12829B"/>
      </a:lt2>
      <a:accent1>
        <a:srgbClr val="9A3493"/>
      </a:accent1>
      <a:accent2>
        <a:srgbClr val="07466D"/>
      </a:accent2>
      <a:accent3>
        <a:srgbClr val="12829B"/>
      </a:accent3>
      <a:accent4>
        <a:srgbClr val="E5E0EC"/>
      </a:accent4>
      <a:accent5>
        <a:srgbClr val="B4DFFA"/>
      </a:accent5>
      <a:accent6>
        <a:srgbClr val="C2EEF7"/>
      </a:accent6>
      <a:hlink>
        <a:srgbClr val="0000FF"/>
      </a:hlink>
      <a:folHlink>
        <a:srgbClr val="800080"/>
      </a:folHlink>
    </a:clrScheme>
    <a:fontScheme name="Computas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B8B8B6"/>
          </a:solidFill>
          <a:prstDash val="sysDash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square" lIns="126000" tIns="126000" rIns="126000" bIns="126000" rtlCol="0" anchor="b" anchorCtr="0">
        <a:spAutoFit/>
      </a:bodyPr>
      <a:lstStyle>
        <a:defPPr marL="176213" indent="-176213">
          <a:buFont typeface="Arial" panose="020B0604020202020204" pitchFamily="34" charset="0"/>
          <a:buChar char="•"/>
          <a:defRPr sz="1400" i="1" dirty="0" smtClean="0">
            <a:solidFill>
              <a:srgbClr val="545454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_v1.1.potx" id="{A876736C-89AF-4B5C-A446-937093D0A4D5}" vid="{2F73B24F-A431-4D42-8621-2EB45B833D35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Intervjupresentasjon_Computas-Final</Template>
  <TotalTime>4232</TotalTime>
  <Words>134</Words>
  <Application>Microsoft Office PowerPoint</Application>
  <PresentationFormat>Custom</PresentationFormat>
  <Paragraphs>68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DaunPenh</vt:lpstr>
      <vt:lpstr>Open Sans</vt:lpstr>
      <vt:lpstr>Trebuchet MS</vt:lpstr>
      <vt:lpstr>blank</vt:lpstr>
      <vt:lpstr>PowerPoint Presentation</vt:lpstr>
      <vt:lpstr>PowerPoint Presentation</vt:lpstr>
      <vt:lpstr>SWP GENERELT</vt:lpstr>
      <vt:lpstr>SPARQL Web Pages - generelt</vt:lpstr>
      <vt:lpstr>Hvorfor SWP?</vt:lpstr>
      <vt:lpstr>STYRKER     SVAKHETER</vt:lpstr>
      <vt:lpstr>Ui:Services</vt:lpstr>
      <vt:lpstr>SWP EKSAMEN</vt:lpstr>
      <vt:lpstr>TITTEL</vt:lpstr>
      <vt:lpstr>TITTEL</vt:lpstr>
      <vt:lpstr>SPIN Functions</vt:lpstr>
      <vt:lpstr>TITTEL</vt:lpstr>
      <vt:lpstr>TITTEL</vt:lpstr>
      <vt:lpstr>TITTEL</vt:lpstr>
      <vt:lpstr>TITTEL</vt:lpstr>
      <vt:lpstr>Takk for oppmerksomheten!</vt:lpstr>
    </vt:vector>
  </TitlesOfParts>
  <Company>Computas AS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Magnus Stuhr</dc:creator>
  <cp:lastModifiedBy>Torbjørn Tessem</cp:lastModifiedBy>
  <cp:revision>29</cp:revision>
  <dcterms:created xsi:type="dcterms:W3CDTF">2014-05-13T07:52:55Z</dcterms:created>
  <dcterms:modified xsi:type="dcterms:W3CDTF">2014-09-02T12:53:49Z</dcterms:modified>
</cp:coreProperties>
</file>