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7" r:id="rId2"/>
    <p:sldId id="300" r:id="rId3"/>
    <p:sldId id="301" r:id="rId4"/>
    <p:sldId id="318" r:id="rId5"/>
    <p:sldId id="317" r:id="rId6"/>
    <p:sldId id="316" r:id="rId7"/>
    <p:sldId id="299" r:id="rId8"/>
    <p:sldId id="306" r:id="rId9"/>
    <p:sldId id="315" r:id="rId10"/>
    <p:sldId id="307" r:id="rId11"/>
    <p:sldId id="314" r:id="rId12"/>
    <p:sldId id="313" r:id="rId13"/>
    <p:sldId id="309" r:id="rId14"/>
    <p:sldId id="310" r:id="rId15"/>
    <p:sldId id="311" r:id="rId16"/>
    <p:sldId id="298" r:id="rId17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A33226DD-EDB2-4FC3-A197-0DC18522BF09}">
          <p14:sldIdLst>
            <p14:sldId id="297"/>
            <p14:sldId id="300"/>
          </p14:sldIdLst>
        </p14:section>
        <p14:section name="Om Computas" id="{7AF25A94-402D-4276-8AC2-1D8B7F8F444C}">
          <p14:sldIdLst>
            <p14:sldId id="301"/>
            <p14:sldId id="318"/>
            <p14:sldId id="317"/>
            <p14:sldId id="316"/>
          </p14:sldIdLst>
        </p14:section>
        <p14:section name="Kurs" id="{BAF516D8-1506-4CE6-97C1-8269B0A4F6DC}">
          <p14:sldIdLst>
            <p14:sldId id="299"/>
            <p14:sldId id="306"/>
            <p14:sldId id="315"/>
            <p14:sldId id="307"/>
            <p14:sldId id="314"/>
            <p14:sldId id="313"/>
            <p14:sldId id="309"/>
            <p14:sldId id="310"/>
            <p14:sldId id="311"/>
          </p14:sldIdLst>
        </p14:section>
        <p14:section name="Slutt" id="{DCD72681-9FBD-477A-8110-344290A2A1E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A86"/>
    <a:srgbClr val="003557"/>
    <a:srgbClr val="38BEE7"/>
    <a:srgbClr val="F0F0F2"/>
    <a:srgbClr val="545454"/>
    <a:srgbClr val="444545"/>
    <a:srgbClr val="B8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35" autoAdjust="0"/>
  </p:normalViewPr>
  <p:slideViewPr>
    <p:cSldViewPr snapToObjects="1">
      <p:cViewPr varScale="1">
        <p:scale>
          <a:sx n="161" d="100"/>
          <a:sy n="161" d="100"/>
        </p:scale>
        <p:origin x="162" y="192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15.09.2014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15.09.2014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78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0666" y="2742171"/>
            <a:ext cx="5472607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Semantisk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nybegynnere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Modellering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endParaRPr lang="nb-NO" sz="1600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38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Grafer og Mengder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SPARQL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SPARQL </a:t>
            </a:r>
            <a:r>
              <a:rPr lang="en-GB" sz="1600" dirty="0" smtClean="0"/>
              <a:t>Protocol</a:t>
            </a:r>
            <a:r>
              <a:rPr lang="nb-NO" sz="1600" dirty="0" smtClean="0"/>
              <a:t> and RDF Query Language</a:t>
            </a: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77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363892"/>
            <a:ext cx="8231029" cy="276999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Spesifikasjon</a:t>
            </a:r>
          </a:p>
          <a:p>
            <a:pPr lvl="1"/>
            <a:r>
              <a:rPr lang="nb-NO" sz="1600" dirty="0" smtClean="0"/>
              <a:t>Personobjekt, skal ha:</a:t>
            </a:r>
          </a:p>
          <a:p>
            <a:pPr lvl="2"/>
            <a:r>
              <a:rPr lang="nb-NO" sz="1600" dirty="0" smtClean="0"/>
              <a:t>Fornavn, etternavn, alder og studieretning</a:t>
            </a:r>
          </a:p>
          <a:p>
            <a:pPr lvl="2"/>
            <a:r>
              <a:rPr lang="nb-NO" sz="1600" dirty="0" smtClean="0"/>
              <a:t>Oversikt over hvem han/hun kjenner og hvilke filmer han/hun har sett</a:t>
            </a:r>
            <a:endParaRPr lang="nb-NO" sz="1600" dirty="0"/>
          </a:p>
          <a:p>
            <a:pPr marL="408239" lvl="1" indent="0">
              <a:buNone/>
            </a:pPr>
            <a:endParaRPr lang="nb-N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9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3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Spørringer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7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oppmerksomheten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Presentasjon av Computas</a:t>
            </a:r>
            <a:endParaRPr lang="nb-NO" sz="1600" dirty="0" smtClean="0"/>
          </a:p>
          <a:p>
            <a:r>
              <a:rPr lang="nb-NO" sz="1600" dirty="0" smtClean="0"/>
              <a:t>Interaktivt kurs om semantisk </a:t>
            </a:r>
            <a:r>
              <a:rPr lang="nb-NO" sz="1600" dirty="0"/>
              <a:t>w</a:t>
            </a:r>
            <a:r>
              <a:rPr lang="nb-NO" sz="1600" dirty="0" smtClean="0"/>
              <a:t>eb og lenkede data</a:t>
            </a:r>
            <a:endParaRPr lang="nb-NO" sz="1600" dirty="0" smtClean="0"/>
          </a:p>
          <a:p>
            <a:r>
              <a:rPr lang="nb-NO" sz="1600" dirty="0" smtClean="0"/>
              <a:t>Sosialt samvær med mat og drikke</a:t>
            </a:r>
            <a:endParaRPr lang="nb-NO" sz="1600" dirty="0" smtClean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r="1662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Konsulentselskap med totalt ca. 300 ansatte.</a:t>
            </a:r>
          </a:p>
          <a:p>
            <a:r>
              <a:rPr lang="nb-NO" dirty="0" smtClean="0"/>
              <a:t>Kontor på Lysaker, i Stavanger og i Bucureşti </a:t>
            </a:r>
          </a:p>
          <a:p>
            <a:r>
              <a:rPr lang="nb-NO" dirty="0" smtClean="0"/>
              <a:t>Grunnlagt i 1985, skilt ut fra Norske Veritas</a:t>
            </a:r>
          </a:p>
          <a:p>
            <a:r>
              <a:rPr lang="nb-NO" dirty="0" smtClean="0"/>
              <a:t>100% </a:t>
            </a:r>
            <a:r>
              <a:rPr lang="nb-NO" dirty="0" err="1" smtClean="0"/>
              <a:t>ansatteid</a:t>
            </a:r>
            <a:endParaRPr lang="nb-NO" dirty="0" smtClean="0"/>
          </a:p>
          <a:p>
            <a:r>
              <a:rPr lang="nb-NO" dirty="0" smtClean="0"/>
              <a:t>Kunder</a:t>
            </a:r>
          </a:p>
          <a:p>
            <a:pPr lvl="1"/>
            <a:r>
              <a:rPr lang="nb-NO" dirty="0" smtClean="0"/>
              <a:t>Offentlig</a:t>
            </a:r>
          </a:p>
          <a:p>
            <a:pPr lvl="1"/>
            <a:r>
              <a:rPr lang="nb-NO" dirty="0" smtClean="0"/>
              <a:t>Olje og gass</a:t>
            </a:r>
          </a:p>
          <a:p>
            <a:pPr lvl="1"/>
            <a:r>
              <a:rPr lang="nb-NO" dirty="0" smtClean="0"/>
              <a:t>Internasjonalt</a:t>
            </a:r>
          </a:p>
          <a:p>
            <a:r>
              <a:rPr lang="nb-NO" dirty="0" smtClean="0"/>
              <a:t>Ansatte</a:t>
            </a:r>
          </a:p>
          <a:p>
            <a:pPr lvl="1"/>
            <a:r>
              <a:rPr lang="nb-NO" dirty="0" smtClean="0"/>
              <a:t>90% har mastergrad eller </a:t>
            </a:r>
            <a:r>
              <a:rPr lang="nb-NO" dirty="0" smtClean="0"/>
              <a:t>tilsvarende</a:t>
            </a:r>
            <a:endParaRPr lang="nb-NO" dirty="0" smtClean="0"/>
          </a:p>
          <a:p>
            <a:pPr lvl="1"/>
            <a:r>
              <a:rPr lang="nb-NO" dirty="0" smtClean="0"/>
              <a:t>Over 30% kvinner</a:t>
            </a:r>
          </a:p>
          <a:p>
            <a:pPr lvl="1"/>
            <a:r>
              <a:rPr lang="nb-NO" dirty="0" smtClean="0"/>
              <a:t>Gjennomsnittsalder 37 år</a:t>
            </a:r>
          </a:p>
          <a:p>
            <a:pPr lvl="1"/>
            <a:r>
              <a:rPr lang="nb-NO" dirty="0" smtClean="0"/>
              <a:t>Lav turnover (for å være konsulentselskap)</a:t>
            </a:r>
          </a:p>
          <a:p>
            <a:endParaRPr lang="nb-NO" sz="16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5" b="2500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Alexander Rosbach</a:t>
            </a:r>
          </a:p>
          <a:p>
            <a:pPr lvl="1"/>
            <a:r>
              <a:rPr lang="nb-NO" dirty="0" smtClean="0"/>
              <a:t>Ansatt 5.8 2013</a:t>
            </a:r>
          </a:p>
          <a:p>
            <a:pPr lvl="1"/>
            <a:r>
              <a:rPr lang="nb-NO" dirty="0" smtClean="0"/>
              <a:t>Master i programutviklingsteori ved </a:t>
            </a:r>
            <a:r>
              <a:rPr lang="nb-NO" dirty="0" smtClean="0"/>
              <a:t>UiB</a:t>
            </a:r>
          </a:p>
          <a:p>
            <a:pPr lvl="1"/>
            <a:r>
              <a:rPr lang="nb-NO" dirty="0" smtClean="0"/>
              <a:t>Fikk jobb etter universitetsbesøk</a:t>
            </a:r>
            <a:r>
              <a:rPr lang="nb-NO" dirty="0" smtClean="0"/>
              <a:t> </a:t>
            </a:r>
            <a:endParaRPr lang="nb-NO" dirty="0" smtClean="0"/>
          </a:p>
          <a:p>
            <a:r>
              <a:rPr lang="nb-NO" dirty="0" smtClean="0"/>
              <a:t>Lisa Halvorsen</a:t>
            </a:r>
          </a:p>
          <a:p>
            <a:pPr lvl="1"/>
            <a:r>
              <a:rPr lang="nb-NO" dirty="0" smtClean="0"/>
              <a:t>Ansatt 5.8. 2013</a:t>
            </a:r>
          </a:p>
          <a:p>
            <a:pPr lvl="1"/>
            <a:r>
              <a:rPr lang="nb-NO" dirty="0" smtClean="0"/>
              <a:t>Master i informasjonsvitenskap ved UiB </a:t>
            </a:r>
            <a:endParaRPr lang="nb-NO" dirty="0" smtClean="0"/>
          </a:p>
          <a:p>
            <a:pPr lvl="1"/>
            <a:r>
              <a:rPr lang="nb-NO" dirty="0" smtClean="0"/>
              <a:t>Fikk jobb etter sommerjobb</a:t>
            </a:r>
            <a:endParaRPr lang="nb-NO" dirty="0" smtClean="0"/>
          </a:p>
          <a:p>
            <a:r>
              <a:rPr lang="nb-NO" dirty="0" smtClean="0"/>
              <a:t>Torbjørn Tessem</a:t>
            </a:r>
          </a:p>
          <a:p>
            <a:pPr lvl="1"/>
            <a:r>
              <a:rPr lang="nb-NO" dirty="0" smtClean="0"/>
              <a:t>Ansatt 1.1. 2014</a:t>
            </a:r>
          </a:p>
          <a:p>
            <a:pPr lvl="1"/>
            <a:r>
              <a:rPr lang="nb-NO" dirty="0" smtClean="0"/>
              <a:t>Master i algoritmer ved </a:t>
            </a:r>
            <a:r>
              <a:rPr lang="nb-NO" dirty="0" smtClean="0"/>
              <a:t>UiB</a:t>
            </a:r>
          </a:p>
          <a:p>
            <a:pPr lvl="1"/>
            <a:r>
              <a:rPr lang="nb-NO" dirty="0" smtClean="0"/>
              <a:t>Ble rekruttert av </a:t>
            </a:r>
            <a:endParaRPr lang="nb-NO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1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Jobbe i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0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err="1" smtClean="0"/>
              <a:t>SommerJobb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4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Semantisk Web for Nybegynnere</a:t>
            </a:r>
            <a:endParaRPr lang="nb-NO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3487"/>
          <a:stretch>
            <a:fillRect/>
          </a:stretch>
        </p:blipFill>
        <p:spPr>
          <a:xfrm>
            <a:off x="3492674" y="844351"/>
            <a:ext cx="2086528" cy="19407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Semantic</a:t>
            </a:r>
            <a:r>
              <a:rPr lang="nb-NO" dirty="0" smtClean="0"/>
              <a:t> Web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9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760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194</Words>
  <Application>Microsoft Office PowerPoint</Application>
  <PresentationFormat>Custom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Trebuchet MS</vt:lpstr>
      <vt:lpstr>blank</vt:lpstr>
      <vt:lpstr>PowerPoint Presentation</vt:lpstr>
      <vt:lpstr>Agenda</vt:lpstr>
      <vt:lpstr>Om Computas</vt:lpstr>
      <vt:lpstr>Om Oss</vt:lpstr>
      <vt:lpstr>Jobbe i Computas</vt:lpstr>
      <vt:lpstr>SommerJobb</vt:lpstr>
      <vt:lpstr>Semantisk Web for Nybegynnere</vt:lpstr>
      <vt:lpstr>The Semantic Web</vt:lpstr>
      <vt:lpstr>PowerPoint Presentation</vt:lpstr>
      <vt:lpstr>Modellering </vt:lpstr>
      <vt:lpstr>Grafer og Mengder</vt:lpstr>
      <vt:lpstr>SPARQL</vt:lpstr>
      <vt:lpstr>PowerPoint Presentation</vt:lpstr>
      <vt:lpstr>Registrere Data</vt:lpstr>
      <vt:lpstr>Spørringer</vt:lpstr>
      <vt:lpstr>Takk for oppmerksomheten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54</cp:revision>
  <dcterms:created xsi:type="dcterms:W3CDTF">2014-05-13T07:52:55Z</dcterms:created>
  <dcterms:modified xsi:type="dcterms:W3CDTF">2014-09-15T11:54:46Z</dcterms:modified>
</cp:coreProperties>
</file>