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94350" cy="1029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Calibri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김민재</cp:lastModifiedBy>
  <cp:revision>2</cp:revision>
  <dcterms:modified xsi:type="dcterms:W3CDTF">2020-06-24T06:03:29Z</dcterms:modified>
</cp:coreProperties>
</file>