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D6EB-BBB8-3A44-86FC-CD4FCF1B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1084-D116-1C44-9441-B1EC3EA8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53D3-A56B-6340-AF02-FDF0D9DD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A20E-F64D-BF4B-9C3D-83DFBBDA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275F-E438-0F42-92F3-87659C23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490B-D2FD-584C-A0F4-441995B5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0494-D835-3840-BF04-C749734F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9FB9-DEC7-6645-BFF1-DD18519E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231C-1F4F-E74D-BBAF-D1DE0F61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FD0D-FA1A-D64F-A9C1-11FCC07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C20F-5B5F-EB4A-AD78-795E7AA2C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2713C-28C3-4047-8591-FAAD381D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3A1D-C206-8940-86E5-AA9A8178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7CC0-D6BE-DA4D-9736-E22B56AF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BE8A-D7C9-BA4E-84A0-16D2FCDF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3AC6-0156-4047-9EC2-56086453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331A-7E8B-BF45-853F-4D85D2F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C8A4A-65FB-234D-9B9C-35FC8218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E7F6-06E2-324F-9C12-EC27D290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FA0A-CF46-6746-BA13-E782EA1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099D-12AE-6A46-8A6E-2F2F94E3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6A5BF-4D4E-7E4C-A23D-04799816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35F1-C137-5141-A13F-CCA0CDC0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D79A-C7FC-0D4C-A3FC-049C07CC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B7DF-8234-B640-98AA-C70032A4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58F1-10AD-F34A-9E5E-16A11D10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8423-AE15-EF41-B93D-FB151168A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41EA-1128-2540-8041-ED7DD221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681E-F27B-9746-8D60-14D26F22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6CDC-6449-6441-A1F9-D1721F95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027E-A792-7F45-A108-E624F18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9A50-B2A6-134D-8FA0-FAF72797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979D-BA61-214D-AC74-13C697FC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CD90-779A-084B-BF1E-2CAF2B5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C5503-29A9-9B42-BCC0-50F3B966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BCFCB-904E-044C-B34C-2A6DABAD4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F87C9-BCE3-EF48-9C10-416BBB3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322C4-7AA3-654C-A4CE-246498A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E5F2B-A809-2D40-9E06-9D89EAE6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56C7-570E-6D4A-B4CA-9CD496E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42974-5687-2245-8BDA-483C387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D2DF4-0EFE-5D49-B55F-7CA8D2DB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4C0D6-AD8A-254C-B28C-97F04DA2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9DAD9-79D3-A141-81DA-FB58289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8579B-BC10-3244-858C-62C7C162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4FEB-9C63-6945-A315-FF6B0F9D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2037-9E88-0F41-B854-A428E64A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63A2-8D08-4E40-8755-F8373150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D97B8-CC2F-E747-831D-617F3FCA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2755-A733-AD46-8A38-052BE655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F9604-414A-2F49-A362-0D3E4BAE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2C7B-5799-154D-8EFC-777A3AC4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819C-1F5D-7846-9782-1B29F2F5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7ADBB-CAB3-7D41-90F1-A21F46405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8141F-CE63-3748-997C-8EB337EB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D53A-2F6E-F84E-AC03-A590B63B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32ED-D707-944E-BE42-0C99A6DD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CB496-0FD1-0641-8999-65A98096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9B1DC-8857-5F43-800F-62E56B5F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24AB-1721-3544-9E90-D98C2BC71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8FA2-09DE-B74E-BDE4-7EB789D64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3A3C-EAD2-5345-A1B0-61FED1941D5E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DDC5-D6AB-514A-BF91-A44B86A0B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F6F6-2489-2B48-92AC-D0BE90A7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0E74-A301-B443-8BBF-571126F5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F9DC2-D639-D34E-A13C-1A05CE354598}"/>
              </a:ext>
            </a:extLst>
          </p:cNvPr>
          <p:cNvSpPr/>
          <p:nvPr/>
        </p:nvSpPr>
        <p:spPr>
          <a:xfrm>
            <a:off x="1952367" y="1124464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*_TC10172016.f90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BDAD7-1671-2741-88D8-372B05A3F2A6}"/>
              </a:ext>
            </a:extLst>
          </p:cNvPr>
          <p:cNvSpPr/>
          <p:nvPr/>
        </p:nvSpPr>
        <p:spPr>
          <a:xfrm>
            <a:off x="1952367" y="3354815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*_models.f90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2594A7-7D1C-C041-9BCF-DDC8B8633C59}"/>
              </a:ext>
            </a:extLst>
          </p:cNvPr>
          <p:cNvCxnSpPr/>
          <p:nvPr/>
        </p:nvCxnSpPr>
        <p:spPr>
          <a:xfrm>
            <a:off x="3144794" y="2069003"/>
            <a:ext cx="0" cy="118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E5E9C23F-DBD1-5748-98CF-A7F59EDD0B7F}"/>
              </a:ext>
            </a:extLst>
          </p:cNvPr>
          <p:cNvSpPr/>
          <p:nvPr/>
        </p:nvSpPr>
        <p:spPr>
          <a:xfrm>
            <a:off x="4353697" y="1538372"/>
            <a:ext cx="683741" cy="447314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1DF19-5174-FF40-89C9-616C52B0BC37}"/>
              </a:ext>
            </a:extLst>
          </p:cNvPr>
          <p:cNvSpPr/>
          <p:nvPr/>
        </p:nvSpPr>
        <p:spPr>
          <a:xfrm>
            <a:off x="5214551" y="1124464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*_solveDP.f90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22935-409B-1E41-9831-A14C6B546751}"/>
              </a:ext>
            </a:extLst>
          </p:cNvPr>
          <p:cNvSpPr/>
          <p:nvPr/>
        </p:nvSpPr>
        <p:spPr>
          <a:xfrm>
            <a:off x="5214551" y="3354815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*_simulate.f90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40683-AF4C-EA49-A575-F3AFF20C9A19}"/>
              </a:ext>
            </a:extLst>
          </p:cNvPr>
          <p:cNvSpPr/>
          <p:nvPr/>
        </p:nvSpPr>
        <p:spPr>
          <a:xfrm>
            <a:off x="5214551" y="5591388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*_transition.f90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FD739-BCEC-204B-A288-94902A5A8DF8}"/>
              </a:ext>
            </a:extLst>
          </p:cNvPr>
          <p:cNvSpPr/>
          <p:nvPr/>
        </p:nvSpPr>
        <p:spPr>
          <a:xfrm>
            <a:off x="6713839" y="2239887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*_vfuncs.f90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F89FA9-02C5-5E48-95B6-096AE18753CB}"/>
              </a:ext>
            </a:extLst>
          </p:cNvPr>
          <p:cNvCxnSpPr/>
          <p:nvPr/>
        </p:nvCxnSpPr>
        <p:spPr>
          <a:xfrm>
            <a:off x="7644713" y="1705232"/>
            <a:ext cx="418070" cy="5099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9AC5D-E15E-544B-A897-2528FC40B516}"/>
              </a:ext>
            </a:extLst>
          </p:cNvPr>
          <p:cNvCxnSpPr/>
          <p:nvPr/>
        </p:nvCxnSpPr>
        <p:spPr>
          <a:xfrm>
            <a:off x="6126892" y="2069002"/>
            <a:ext cx="0" cy="118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12117-722D-E54B-B5DF-6F62E6574BA4}"/>
              </a:ext>
            </a:extLst>
          </p:cNvPr>
          <p:cNvCxnSpPr/>
          <p:nvPr/>
        </p:nvCxnSpPr>
        <p:spPr>
          <a:xfrm>
            <a:off x="6104238" y="4309694"/>
            <a:ext cx="0" cy="118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ED45D-E682-F843-9698-46B1281B365E}"/>
              </a:ext>
            </a:extLst>
          </p:cNvPr>
          <p:cNvSpPr/>
          <p:nvPr/>
        </p:nvSpPr>
        <p:spPr>
          <a:xfrm>
            <a:off x="155489" y="2215174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share.f90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shareIter.f90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9D56CA-1EA2-8C44-BB93-6EFC1DF6F2A9}"/>
              </a:ext>
            </a:extLst>
          </p:cNvPr>
          <p:cNvCxnSpPr>
            <a:cxnSpLocks/>
          </p:cNvCxnSpPr>
          <p:nvPr/>
        </p:nvCxnSpPr>
        <p:spPr>
          <a:xfrm flipH="1">
            <a:off x="1494138" y="1705232"/>
            <a:ext cx="384089" cy="5025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EB650-FC00-8C46-BF46-593B3E914570}"/>
              </a:ext>
            </a:extLst>
          </p:cNvPr>
          <p:cNvCxnSpPr/>
          <p:nvPr/>
        </p:nvCxnSpPr>
        <p:spPr>
          <a:xfrm>
            <a:off x="3144794" y="4329484"/>
            <a:ext cx="0" cy="118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5837FC-0BEC-FF44-B04C-C525F45BD7BC}"/>
              </a:ext>
            </a:extLst>
          </p:cNvPr>
          <p:cNvSpPr/>
          <p:nvPr/>
        </p:nvSpPr>
        <p:spPr>
          <a:xfrm>
            <a:off x="1946189" y="5591388"/>
            <a:ext cx="2384854" cy="840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43691C-9098-0E4C-A0A4-D9B86B84334D}"/>
              </a:ext>
            </a:extLst>
          </p:cNvPr>
          <p:cNvSpPr/>
          <p:nvPr/>
        </p:nvSpPr>
        <p:spPr>
          <a:xfrm>
            <a:off x="9510581" y="1124464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*_calibrate.f90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06E977-BB88-B944-BF26-8676AB2F9C1B}"/>
              </a:ext>
            </a:extLst>
          </p:cNvPr>
          <p:cNvSpPr/>
          <p:nvPr/>
        </p:nvSpPr>
        <p:spPr>
          <a:xfrm>
            <a:off x="9510581" y="2239887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*_algs.f90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B52D70-3982-7F47-B5DC-64DFB8D08C22}"/>
              </a:ext>
            </a:extLst>
          </p:cNvPr>
          <p:cNvSpPr/>
          <p:nvPr/>
        </p:nvSpPr>
        <p:spPr>
          <a:xfrm>
            <a:off x="9510581" y="3354815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r>
              <a:rPr lang="en-US" dirty="0" err="1">
                <a:solidFill>
                  <a:sysClr val="windowText" lastClr="000000"/>
                </a:solidFill>
              </a:rPr>
              <a:t>earningsprocess.m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94F024-AED6-BE4B-AF95-DAAE80D20142}"/>
              </a:ext>
            </a:extLst>
          </p:cNvPr>
          <p:cNvCxnSpPr/>
          <p:nvPr/>
        </p:nvCxnSpPr>
        <p:spPr>
          <a:xfrm>
            <a:off x="7760042" y="1272746"/>
            <a:ext cx="15734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5635D-96E0-C048-9761-A12FFC3C2542}"/>
              </a:ext>
            </a:extLst>
          </p:cNvPr>
          <p:cNvCxnSpPr/>
          <p:nvPr/>
        </p:nvCxnSpPr>
        <p:spPr>
          <a:xfrm>
            <a:off x="7760043" y="3908855"/>
            <a:ext cx="15734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09491CB-7465-D74A-A921-AE0CC89025AD}"/>
              </a:ext>
            </a:extLst>
          </p:cNvPr>
          <p:cNvCxnSpPr/>
          <p:nvPr/>
        </p:nvCxnSpPr>
        <p:spPr>
          <a:xfrm rot="10800000" flipV="1">
            <a:off x="7853748" y="4460789"/>
            <a:ext cx="2849260" cy="1729946"/>
          </a:xfrm>
          <a:prstGeom prst="bentConnector3">
            <a:avLst>
              <a:gd name="adj1" fmla="val 12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BA3FE79-EC4C-1143-A80C-69BA5F489DA9}"/>
              </a:ext>
            </a:extLst>
          </p:cNvPr>
          <p:cNvSpPr/>
          <p:nvPr/>
        </p:nvSpPr>
        <p:spPr>
          <a:xfrm>
            <a:off x="9378778" y="939113"/>
            <a:ext cx="2631990" cy="3390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EE62C6-7820-3A43-9A47-109EFCCC107E}"/>
              </a:ext>
            </a:extLst>
          </p:cNvPr>
          <p:cNvSpPr txBox="1"/>
          <p:nvPr/>
        </p:nvSpPr>
        <p:spPr>
          <a:xfrm>
            <a:off x="155489" y="428250"/>
            <a:ext cx="464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PROGRAM SCHEMATIC</a:t>
            </a:r>
          </a:p>
        </p:txBody>
      </p:sp>
    </p:spTree>
    <p:extLst>
      <p:ext uri="{BB962C8B-B14F-4D97-AF65-F5344CB8AC3E}">
        <p14:creationId xmlns:p14="http://schemas.microsoft.com/office/powerpoint/2010/main" val="18987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C5A06-BD2A-6B45-ACDC-42C470BFF4F2}"/>
              </a:ext>
            </a:extLst>
          </p:cNvPr>
          <p:cNvSpPr/>
          <p:nvPr/>
        </p:nvSpPr>
        <p:spPr>
          <a:xfrm>
            <a:off x="368644" y="902042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experiment.py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0E5FF-483B-E845-9081-4B9D466CFA2B}"/>
              </a:ext>
            </a:extLst>
          </p:cNvPr>
          <p:cNvSpPr/>
          <p:nvPr/>
        </p:nvSpPr>
        <p:spPr>
          <a:xfrm>
            <a:off x="8431427" y="902042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main_calibration.py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BC4AB-D294-B34E-81E0-ACFBDAD6AF21}"/>
              </a:ext>
            </a:extLst>
          </p:cNvPr>
          <p:cNvSpPr/>
          <p:nvPr/>
        </p:nvSpPr>
        <p:spPr>
          <a:xfrm>
            <a:off x="3593755" y="889685"/>
            <a:ext cx="2650525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experiment_programs.py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CE31F-364C-D74B-9704-CB5D50A1B521}"/>
              </a:ext>
            </a:extLst>
          </p:cNvPr>
          <p:cNvSpPr/>
          <p:nvPr/>
        </p:nvSpPr>
        <p:spPr>
          <a:xfrm>
            <a:off x="6155725" y="3136555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lifecycle_build.sh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63701-BA49-F04A-8048-63ED0B3574BA}"/>
              </a:ext>
            </a:extLst>
          </p:cNvPr>
          <p:cNvSpPr/>
          <p:nvPr/>
        </p:nvSpPr>
        <p:spPr>
          <a:xfrm>
            <a:off x="6155725" y="2161401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model_iterate.py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D35A-3920-FD48-B93D-EED890E6D07C}"/>
              </a:ext>
            </a:extLst>
          </p:cNvPr>
          <p:cNvSpPr/>
          <p:nvPr/>
        </p:nvSpPr>
        <p:spPr>
          <a:xfrm>
            <a:off x="6155725" y="4111709"/>
            <a:ext cx="2384854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transition_plots.m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*_</a:t>
            </a:r>
            <a:r>
              <a:rPr lang="en-US" dirty="0" err="1">
                <a:solidFill>
                  <a:sysClr val="windowText" lastClr="000000"/>
                </a:solidFill>
              </a:rPr>
              <a:t>checkvfuncs.do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6D972-CA8E-1E4C-B5EB-69A5D50A2A4F}"/>
              </a:ext>
            </a:extLst>
          </p:cNvPr>
          <p:cNvSpPr/>
          <p:nvPr/>
        </p:nvSpPr>
        <p:spPr>
          <a:xfrm>
            <a:off x="6030097" y="1989439"/>
            <a:ext cx="2650525" cy="318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903DE3-B094-D740-9694-90A86B5429CC}"/>
              </a:ext>
            </a:extLst>
          </p:cNvPr>
          <p:cNvSpPr/>
          <p:nvPr/>
        </p:nvSpPr>
        <p:spPr>
          <a:xfrm>
            <a:off x="3593755" y="5515232"/>
            <a:ext cx="2650525" cy="840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data cleaning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(e.g. </a:t>
            </a:r>
            <a:r>
              <a:rPr lang="en-US" dirty="0" err="1">
                <a:solidFill>
                  <a:sysClr val="windowText" lastClr="000000"/>
                </a:solidFill>
              </a:rPr>
              <a:t>gen_propensity.py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70CBA-A19A-3A44-833B-06F248E00AA7}"/>
              </a:ext>
            </a:extLst>
          </p:cNvPr>
          <p:cNvSpPr/>
          <p:nvPr/>
        </p:nvSpPr>
        <p:spPr>
          <a:xfrm>
            <a:off x="368644" y="5511114"/>
            <a:ext cx="2384854" cy="840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33ABE-0CF8-754C-A5F2-E108CF2E442C}"/>
              </a:ext>
            </a:extLst>
          </p:cNvPr>
          <p:cNvSpPr/>
          <p:nvPr/>
        </p:nvSpPr>
        <p:spPr>
          <a:xfrm>
            <a:off x="8431427" y="5515232"/>
            <a:ext cx="2384854" cy="840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FINISHED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D7A5E3-C759-594D-8FBF-1D94D1600B6B}"/>
              </a:ext>
            </a:extLst>
          </p:cNvPr>
          <p:cNvCxnSpPr>
            <a:cxnSpLocks/>
          </p:cNvCxnSpPr>
          <p:nvPr/>
        </p:nvCxnSpPr>
        <p:spPr>
          <a:xfrm>
            <a:off x="4720281" y="1890584"/>
            <a:ext cx="1161535" cy="1111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752A0-E044-AD4B-80BC-D2772A3EBE83}"/>
              </a:ext>
            </a:extLst>
          </p:cNvPr>
          <p:cNvCxnSpPr>
            <a:cxnSpLocks/>
          </p:cNvCxnSpPr>
          <p:nvPr/>
        </p:nvCxnSpPr>
        <p:spPr>
          <a:xfrm flipH="1">
            <a:off x="8828903" y="1864839"/>
            <a:ext cx="1314962" cy="113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85E008-356B-4D4A-83B3-9093103412FB}"/>
              </a:ext>
            </a:extLst>
          </p:cNvPr>
          <p:cNvCxnSpPr>
            <a:cxnSpLocks/>
          </p:cNvCxnSpPr>
          <p:nvPr/>
        </p:nvCxnSpPr>
        <p:spPr>
          <a:xfrm>
            <a:off x="8828903" y="3976815"/>
            <a:ext cx="794951" cy="1509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A806F-FBEE-E041-B9A3-81EEF678A3D3}"/>
              </a:ext>
            </a:extLst>
          </p:cNvPr>
          <p:cNvCxnSpPr>
            <a:cxnSpLocks/>
          </p:cNvCxnSpPr>
          <p:nvPr/>
        </p:nvCxnSpPr>
        <p:spPr>
          <a:xfrm flipH="1">
            <a:off x="5027139" y="3976815"/>
            <a:ext cx="854677" cy="1490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DAD7A7-D734-504A-A3E7-BA9CB2CAFE78}"/>
              </a:ext>
            </a:extLst>
          </p:cNvPr>
          <p:cNvCxnSpPr/>
          <p:nvPr/>
        </p:nvCxnSpPr>
        <p:spPr>
          <a:xfrm>
            <a:off x="2965622" y="1309815"/>
            <a:ext cx="49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99112D-BEDD-3A48-B58B-CAF621D5EBF8}"/>
              </a:ext>
            </a:extLst>
          </p:cNvPr>
          <p:cNvSpPr txBox="1"/>
          <p:nvPr/>
        </p:nvSpPr>
        <p:spPr>
          <a:xfrm>
            <a:off x="6360640" y="162010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ITERATION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47C5D3-C2C6-1E45-923D-023BFCFF4DF5}"/>
              </a:ext>
            </a:extLst>
          </p:cNvPr>
          <p:cNvCxnSpPr/>
          <p:nvPr/>
        </p:nvCxnSpPr>
        <p:spPr>
          <a:xfrm flipH="1">
            <a:off x="2965622" y="5906531"/>
            <a:ext cx="49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EEE284-E725-6348-BA92-AEAED747CA87}"/>
              </a:ext>
            </a:extLst>
          </p:cNvPr>
          <p:cNvSpPr txBox="1"/>
          <p:nvPr/>
        </p:nvSpPr>
        <p:spPr>
          <a:xfrm>
            <a:off x="276994" y="360057"/>
            <a:ext cx="560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HIGH-LEVEL (PYTHON) CODE SCHEMATIC</a:t>
            </a:r>
          </a:p>
        </p:txBody>
      </p:sp>
    </p:spTree>
    <p:extLst>
      <p:ext uri="{BB962C8B-B14F-4D97-AF65-F5344CB8AC3E}">
        <p14:creationId xmlns:p14="http://schemas.microsoft.com/office/powerpoint/2010/main" val="242795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104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Tian Fang</dc:creator>
  <cp:lastModifiedBy>Cui, Tian Fang</cp:lastModifiedBy>
  <cp:revision>6</cp:revision>
  <dcterms:created xsi:type="dcterms:W3CDTF">2020-02-21T21:06:42Z</dcterms:created>
  <dcterms:modified xsi:type="dcterms:W3CDTF">2020-02-22T06:20:31Z</dcterms:modified>
</cp:coreProperties>
</file>