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5D9C-C3B0-4A96-8DAC-A19B41AA3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2EB90-072A-4AA9-A6B4-83631A3E1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2CE2-CFF5-4C75-BB8E-3CFA8B3A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4EB0-0E85-47C9-AD1A-0756091D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35E5-AAB8-4C4D-A653-5208DF88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5988-2DDA-4E12-8134-BA8C768B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5B26A-2AB3-480E-88DE-34A03FBB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64B9-E0D8-4132-9B3A-004A05EB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472C-4015-445A-B395-BB8549C2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5C73-EE85-4CAF-8E3B-FC8F2D4E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4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969FA-F035-43D7-B6ED-D149A134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0D16-B6A1-4A57-A6A1-3F3361FC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393D-ECD7-4C71-9D1A-53557784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ABD7-3CD3-493A-843E-99B3E7A7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EBF4-E197-4348-993F-3F969DAF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0024-0E6C-4723-8E7A-E9D6846C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DC21-B160-425A-87FA-B721803B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4A6F-91F3-4802-A84B-EF591FE2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9D5E-E145-452F-BB4D-E5FBBDF4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30A1-C431-4E53-8B6F-95A7804D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DD22-309E-4AED-9683-3FD35BE3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BBB7-9DC4-4F17-92E3-E609F59A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B500-24BA-494B-8FDC-072A3830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DF20-ABD2-4520-B14F-11F5239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89EC-CD1C-4C7D-B742-C242D749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1198-3E5A-4195-B7E2-E8A5FC8A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3FE2-8CEF-4063-8F79-CD4E7DFB7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9AAAF-BEC4-4494-AED7-CA561091F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5F678-A5D6-4015-938B-88F0FE47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96DB-5841-4DA3-AFC4-AB2AEC6E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DBE9-DDF3-4F10-8E0B-410C0DB9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C9C0-7BF3-4E33-AB14-EF66A5B5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808BD-EFA4-4833-9796-A8878B54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B43F-AE47-4A23-937F-F4BBD2C0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66A4C-4BF1-42FD-9EC4-E50FA38C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B1DE7-B942-4CB8-A709-3444CC092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CC34A-BE0A-4842-88C7-D63A1786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A75A6-1D61-4652-AAE3-776FC469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2EA98-3D5A-441C-8DC7-F213B060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DF50-8039-4B45-922C-E9BDA495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EB6A-454F-4CAE-AAAA-C80B1AEC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7FBD4-AE99-4814-B87D-FD4AC190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8A57D-68F3-4ACF-AFD7-8760F6FB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60224-332A-4305-AA53-4243903C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EEA4-F441-48EB-B6CD-4ACD6A5C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19FFE-185E-4887-8753-C70A25B6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CCDB-D1B6-416B-8483-C98C364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7F53-4EB0-44FC-BB33-80FB0FF80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CF0A8-6519-428C-B898-12ECBC37D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9AAF-F73F-446F-A3F6-0D1A27C1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360E-5DE7-4CD7-9726-3422E9CC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C55A-BCB2-4128-919D-5B64CB3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07E1-EE28-4538-A694-F5AFDDEC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2DC9E-5347-45D5-AD1B-FE1B1563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80E85-FAD2-43AC-9A81-19BC3805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1A16-887C-43F7-BAB3-796A0AD4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0F31-4830-4F74-88A9-6A5427FB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3991-C9B8-45AC-A216-6C17028B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08DE4-E761-4060-9E6A-D48AA9FC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D238C-6764-436B-A718-9C9282EA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4F0C-7E2E-4234-8038-1525CA711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9B8-BB60-40A7-8377-61CBA6B7BB3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EF42-B4B5-4FB7-BED3-390F862D6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BFD4-1DF4-413F-BAF9-5BC7825E6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27AC-73A8-4C07-B1AF-ACB403E7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339A95-BCCD-4A27-842C-A6F472455A2F}"/>
              </a:ext>
            </a:extLst>
          </p:cNvPr>
          <p:cNvSpPr/>
          <p:nvPr/>
        </p:nvSpPr>
        <p:spPr>
          <a:xfrm>
            <a:off x="1529913" y="882218"/>
            <a:ext cx="1296139" cy="253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Table_index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5153E-4619-4BFD-893D-9A960B197401}"/>
              </a:ext>
            </a:extLst>
          </p:cNvPr>
          <p:cNvSpPr/>
          <p:nvPr/>
        </p:nvSpPr>
        <p:spPr>
          <a:xfrm>
            <a:off x="3969339" y="882218"/>
            <a:ext cx="710214" cy="253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909D1-4314-406B-9335-90B21D2812FE}"/>
              </a:ext>
            </a:extLst>
          </p:cNvPr>
          <p:cNvSpPr/>
          <p:nvPr/>
        </p:nvSpPr>
        <p:spPr>
          <a:xfrm>
            <a:off x="5890161" y="882218"/>
            <a:ext cx="710214" cy="253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A0276-1DB0-41DB-8C21-40F01754C74C}"/>
              </a:ext>
            </a:extLst>
          </p:cNvPr>
          <p:cNvSpPr/>
          <p:nvPr/>
        </p:nvSpPr>
        <p:spPr>
          <a:xfrm>
            <a:off x="7810983" y="882218"/>
            <a:ext cx="710214" cy="253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5963C-2B68-4B44-A59F-2B06DE62BC1B}"/>
              </a:ext>
            </a:extLst>
          </p:cNvPr>
          <p:cNvSpPr/>
          <p:nvPr/>
        </p:nvSpPr>
        <p:spPr>
          <a:xfrm>
            <a:off x="9731804" y="882218"/>
            <a:ext cx="710214" cy="253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630555-B1CC-416B-AAC3-6268B309B09E}"/>
              </a:ext>
            </a:extLst>
          </p:cNvPr>
          <p:cNvGrpSpPr/>
          <p:nvPr/>
        </p:nvGrpSpPr>
        <p:grpSpPr>
          <a:xfrm>
            <a:off x="2931618" y="1882065"/>
            <a:ext cx="932155" cy="532660"/>
            <a:chOff x="3127897" y="1882065"/>
            <a:chExt cx="932155" cy="53266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C8D03CD-3A26-41EC-A840-AC82E9607EBC}"/>
                </a:ext>
              </a:extLst>
            </p:cNvPr>
            <p:cNvSpPr/>
            <p:nvPr/>
          </p:nvSpPr>
          <p:spPr>
            <a:xfrm>
              <a:off x="3127897" y="1882065"/>
              <a:ext cx="932155" cy="5326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6FD48F-B02D-4A22-B4F6-6A074B44F42A}"/>
                </a:ext>
              </a:extLst>
            </p:cNvPr>
            <p:cNvSpPr txBox="1"/>
            <p:nvPr/>
          </p:nvSpPr>
          <p:spPr>
            <a:xfrm>
              <a:off x="3157488" y="1961964"/>
              <a:ext cx="710214" cy="372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Sort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00FBFA-C2F9-4C24-92FA-5A0B5FFA57A2}"/>
              </a:ext>
            </a:extLst>
          </p:cNvPr>
          <p:cNvGrpSpPr/>
          <p:nvPr/>
        </p:nvGrpSpPr>
        <p:grpSpPr>
          <a:xfrm>
            <a:off x="4785119" y="1882065"/>
            <a:ext cx="999476" cy="532660"/>
            <a:chOff x="5068400" y="1882065"/>
            <a:chExt cx="999476" cy="53266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8B184AE-A3C9-40D6-B5FD-9451FD12A638}"/>
                </a:ext>
              </a:extLst>
            </p:cNvPr>
            <p:cNvSpPr/>
            <p:nvPr/>
          </p:nvSpPr>
          <p:spPr>
            <a:xfrm>
              <a:off x="5135721" y="1882065"/>
              <a:ext cx="932155" cy="5326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B042D6-1841-4C52-A9EA-17B0F8C21D52}"/>
                </a:ext>
              </a:extLst>
            </p:cNvPr>
            <p:cNvSpPr txBox="1"/>
            <p:nvPr/>
          </p:nvSpPr>
          <p:spPr>
            <a:xfrm>
              <a:off x="5068400" y="1963729"/>
              <a:ext cx="9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Append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007E6-E96F-462C-8097-16588D5874CF}"/>
              </a:ext>
            </a:extLst>
          </p:cNvPr>
          <p:cNvGrpSpPr/>
          <p:nvPr/>
        </p:nvGrpSpPr>
        <p:grpSpPr>
          <a:xfrm>
            <a:off x="6705941" y="1882065"/>
            <a:ext cx="999476" cy="532660"/>
            <a:chOff x="6818420" y="1882065"/>
            <a:chExt cx="999476" cy="53266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AEE9C00-F5ED-4E7D-8EC0-C02B282CE878}"/>
                </a:ext>
              </a:extLst>
            </p:cNvPr>
            <p:cNvSpPr/>
            <p:nvPr/>
          </p:nvSpPr>
          <p:spPr>
            <a:xfrm>
              <a:off x="6885741" y="1882065"/>
              <a:ext cx="932155" cy="5326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B5AAFF-BBC1-4ABB-BE2B-CDA207D01E48}"/>
                </a:ext>
              </a:extLst>
            </p:cNvPr>
            <p:cNvSpPr txBox="1"/>
            <p:nvPr/>
          </p:nvSpPr>
          <p:spPr>
            <a:xfrm>
              <a:off x="6818420" y="1963729"/>
              <a:ext cx="9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E9456A-8443-46AF-A6CA-3463CA1FF691}"/>
              </a:ext>
            </a:extLst>
          </p:cNvPr>
          <p:cNvGrpSpPr/>
          <p:nvPr/>
        </p:nvGrpSpPr>
        <p:grpSpPr>
          <a:xfrm>
            <a:off x="8626763" y="1882065"/>
            <a:ext cx="999476" cy="532660"/>
            <a:chOff x="8580660" y="1882065"/>
            <a:chExt cx="999476" cy="532660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A8A186D-A183-4A53-A572-BFEF4AF92C97}"/>
                </a:ext>
              </a:extLst>
            </p:cNvPr>
            <p:cNvSpPr/>
            <p:nvPr/>
          </p:nvSpPr>
          <p:spPr>
            <a:xfrm>
              <a:off x="8647981" y="1882065"/>
              <a:ext cx="932155" cy="5326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4D8944-89FF-42B8-823F-BC4E4BE2D205}"/>
                </a:ext>
              </a:extLst>
            </p:cNvPr>
            <p:cNvSpPr txBox="1"/>
            <p:nvPr/>
          </p:nvSpPr>
          <p:spPr>
            <a:xfrm>
              <a:off x="8580660" y="1963729"/>
              <a:ext cx="99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Append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5AED1D1-E7B0-4F65-803E-7CF3458EDFB7}"/>
              </a:ext>
            </a:extLst>
          </p:cNvPr>
          <p:cNvSpPr/>
          <p:nvPr/>
        </p:nvSpPr>
        <p:spPr>
          <a:xfrm rot="10800000">
            <a:off x="8690392" y="4314548"/>
            <a:ext cx="932155" cy="5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0ED5F-8871-450D-8FCB-5EC4796FC262}"/>
              </a:ext>
            </a:extLst>
          </p:cNvPr>
          <p:cNvSpPr txBox="1"/>
          <p:nvPr/>
        </p:nvSpPr>
        <p:spPr>
          <a:xfrm>
            <a:off x="9124655" y="3971797"/>
            <a:ext cx="29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symbol in last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72B60-65C9-4876-965C-21B74EA5ED83}"/>
              </a:ext>
            </a:extLst>
          </p:cNvPr>
          <p:cNvSpPr txBox="1"/>
          <p:nvPr/>
        </p:nvSpPr>
        <p:spPr>
          <a:xfrm>
            <a:off x="6902216" y="3600852"/>
            <a:ext cx="29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symbol in last 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7B291-BE73-43E0-A03C-C8192008051B}"/>
              </a:ext>
            </a:extLst>
          </p:cNvPr>
          <p:cNvSpPr txBox="1"/>
          <p:nvPr/>
        </p:nvSpPr>
        <p:spPr>
          <a:xfrm>
            <a:off x="4852440" y="3971797"/>
            <a:ext cx="29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symbol in last group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D0318-EAB4-4BFA-976B-01DDD57EA72A}"/>
              </a:ext>
            </a:extLst>
          </p:cNvPr>
          <p:cNvSpPr txBox="1"/>
          <p:nvPr/>
        </p:nvSpPr>
        <p:spPr>
          <a:xfrm>
            <a:off x="3019940" y="3520801"/>
            <a:ext cx="29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symbol in last group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954D17-0A31-4B94-815B-5E5B66F0BB6E}"/>
              </a:ext>
            </a:extLst>
          </p:cNvPr>
          <p:cNvSpPr txBox="1"/>
          <p:nvPr/>
        </p:nvSpPr>
        <p:spPr>
          <a:xfrm>
            <a:off x="813152" y="3918480"/>
            <a:ext cx="29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symbol in last group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C74EECF-87AB-4FD6-89FE-B7675C704A33}"/>
              </a:ext>
            </a:extLst>
          </p:cNvPr>
          <p:cNvSpPr/>
          <p:nvPr/>
        </p:nvSpPr>
        <p:spPr>
          <a:xfrm rot="10800000">
            <a:off x="4661771" y="4270057"/>
            <a:ext cx="932155" cy="5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DB26912-287D-442B-99BA-B481E8862EA7}"/>
              </a:ext>
            </a:extLst>
          </p:cNvPr>
          <p:cNvSpPr/>
          <p:nvPr/>
        </p:nvSpPr>
        <p:spPr>
          <a:xfrm rot="10800000">
            <a:off x="2850238" y="4287710"/>
            <a:ext cx="932155" cy="5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6FD75A1-5D43-4BB7-84BA-7DED2F9EF45A}"/>
              </a:ext>
            </a:extLst>
          </p:cNvPr>
          <p:cNvSpPr/>
          <p:nvPr/>
        </p:nvSpPr>
        <p:spPr>
          <a:xfrm rot="10800000">
            <a:off x="6737755" y="4305594"/>
            <a:ext cx="932155" cy="532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33486E-C2DA-4D6B-A115-91160FFCB55C}"/>
              </a:ext>
            </a:extLst>
          </p:cNvPr>
          <p:cNvSpPr txBox="1"/>
          <p:nvPr/>
        </p:nvSpPr>
        <p:spPr>
          <a:xfrm>
            <a:off x="-29353" y="4341129"/>
            <a:ext cx="168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 Done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76A534-11B3-4936-B274-52BC77B73B14}"/>
              </a:ext>
            </a:extLst>
          </p:cNvPr>
          <p:cNvSpPr txBox="1"/>
          <p:nvPr/>
        </p:nvSpPr>
        <p:spPr>
          <a:xfrm>
            <a:off x="230820" y="1603277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5AA1FF-A10D-4D1F-8084-39030E530C89}"/>
              </a:ext>
            </a:extLst>
          </p:cNvPr>
          <p:cNvSpPr/>
          <p:nvPr/>
        </p:nvSpPr>
        <p:spPr>
          <a:xfrm>
            <a:off x="350948" y="1937499"/>
            <a:ext cx="864834" cy="36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848CC-8496-4485-97DB-068EC4C769ED}"/>
              </a:ext>
            </a:extLst>
          </p:cNvPr>
          <p:cNvSpPr txBox="1"/>
          <p:nvPr/>
        </p:nvSpPr>
        <p:spPr>
          <a:xfrm>
            <a:off x="834501" y="506027"/>
            <a:ext cx="274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symbol in last group:</a:t>
            </a:r>
          </a:p>
          <a:p>
            <a:r>
              <a:rPr lang="en-US" dirty="0"/>
              <a:t>Example symbol_1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D493D-D29E-4C2B-8882-EE219C228212}"/>
              </a:ext>
            </a:extLst>
          </p:cNvPr>
          <p:cNvSpPr/>
          <p:nvPr/>
        </p:nvSpPr>
        <p:spPr>
          <a:xfrm>
            <a:off x="7763945" y="587846"/>
            <a:ext cx="3239290" cy="120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Insert_index</a:t>
            </a:r>
            <a:r>
              <a:rPr lang="en-US" dirty="0"/>
              <a:t>  keep same value</a:t>
            </a:r>
          </a:p>
          <a:p>
            <a:pPr algn="ctr"/>
            <a:r>
              <a:rPr lang="en-US" dirty="0"/>
              <a:t>Wait next cycle to check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7F153-B3B0-4F40-AC74-3A5958970977}"/>
              </a:ext>
            </a:extLst>
          </p:cNvPr>
          <p:cNvSpPr txBox="1"/>
          <p:nvPr/>
        </p:nvSpPr>
        <p:spPr>
          <a:xfrm>
            <a:off x="706783" y="4814913"/>
            <a:ext cx="380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Huffman code A1 [</a:t>
            </a:r>
            <a:r>
              <a:rPr lang="en-US" dirty="0" err="1"/>
              <a:t>insert_index</a:t>
            </a:r>
            <a:r>
              <a:rPr lang="en-US" dirty="0"/>
              <a:t>] = 1’b1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DD13242-BF46-490A-ABDD-4556F0CBAC47}"/>
              </a:ext>
            </a:extLst>
          </p:cNvPr>
          <p:cNvSpPr/>
          <p:nvPr/>
        </p:nvSpPr>
        <p:spPr>
          <a:xfrm>
            <a:off x="3579933" y="1242601"/>
            <a:ext cx="3802756" cy="15552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A1 in 1</a:t>
            </a:r>
            <a:r>
              <a:rPr lang="en-US" baseline="30000" dirty="0"/>
              <a:t>st</a:t>
            </a:r>
            <a:r>
              <a:rPr lang="en-US" dirty="0"/>
              <a:t> small </a:t>
            </a:r>
          </a:p>
          <a:p>
            <a:pPr algn="ctr"/>
            <a:r>
              <a:rPr lang="en-US" dirty="0"/>
              <a:t>or 2</a:t>
            </a:r>
            <a:r>
              <a:rPr lang="en-US" baseline="30000" dirty="0"/>
              <a:t>nd</a:t>
            </a:r>
            <a:r>
              <a:rPr lang="en-US" dirty="0"/>
              <a:t> small group?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EF0E209-6EA2-4D5E-AAD0-CC8E27F7F6C3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7382689" y="1791763"/>
            <a:ext cx="2000901" cy="228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4DE972A-19E9-4EAF-A493-408A68168CD0}"/>
              </a:ext>
            </a:extLst>
          </p:cNvPr>
          <p:cNvSpPr/>
          <p:nvPr/>
        </p:nvSpPr>
        <p:spPr>
          <a:xfrm>
            <a:off x="4900398" y="112028"/>
            <a:ext cx="1161826" cy="6463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F7DB64-2157-4E00-A8D0-07ACFB4A1A5B}"/>
              </a:ext>
            </a:extLst>
          </p:cNvPr>
          <p:cNvCxnSpPr>
            <a:cxnSpLocks/>
            <a:stCxn id="8" idx="0"/>
            <a:endCxn id="22" idx="3"/>
          </p:cNvCxnSpPr>
          <p:nvPr/>
        </p:nvCxnSpPr>
        <p:spPr>
          <a:xfrm rot="16200000" flipV="1">
            <a:off x="7646581" y="-1149163"/>
            <a:ext cx="152652" cy="3321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2090A-8386-4012-8108-61ABE73F7FD4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5481311" y="758359"/>
            <a:ext cx="0" cy="48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D75D76-7680-4188-B45F-5E513BB0959B}"/>
              </a:ext>
            </a:extLst>
          </p:cNvPr>
          <p:cNvSpPr txBox="1"/>
          <p:nvPr/>
        </p:nvSpPr>
        <p:spPr>
          <a:xfrm>
            <a:off x="8055031" y="2017825"/>
            <a:ext cx="6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74862E-E8AC-4C6D-B69F-E3B910766672}"/>
              </a:ext>
            </a:extLst>
          </p:cNvPr>
          <p:cNvSpPr/>
          <p:nvPr/>
        </p:nvSpPr>
        <p:spPr>
          <a:xfrm>
            <a:off x="3181616" y="3224167"/>
            <a:ext cx="1849898" cy="60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small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3D1ED5-4672-4687-91D3-CAFBCED6D26A}"/>
              </a:ext>
            </a:extLst>
          </p:cNvPr>
          <p:cNvSpPr/>
          <p:nvPr/>
        </p:nvSpPr>
        <p:spPr>
          <a:xfrm>
            <a:off x="5914058" y="3224167"/>
            <a:ext cx="1849898" cy="60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2nd small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1CF17A0-3DF4-4A4C-A163-D8E8451555FE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16200000" flipH="1">
            <a:off x="5947025" y="2332185"/>
            <a:ext cx="426268" cy="1357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840BFB3-0767-48DB-90FC-ED108AB4FD93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4580804" y="2323660"/>
            <a:ext cx="426268" cy="1374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B8F319-3A8E-4BC5-B34B-EBB14F6AE07A}"/>
              </a:ext>
            </a:extLst>
          </p:cNvPr>
          <p:cNvSpPr txBox="1"/>
          <p:nvPr/>
        </p:nvSpPr>
        <p:spPr>
          <a:xfrm>
            <a:off x="5767892" y="2641701"/>
            <a:ext cx="6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CD0483-9F08-43F3-991C-0E571F88D3FA}"/>
              </a:ext>
            </a:extLst>
          </p:cNvPr>
          <p:cNvSpPr/>
          <p:nvPr/>
        </p:nvSpPr>
        <p:spPr>
          <a:xfrm>
            <a:off x="3181616" y="4019893"/>
            <a:ext cx="1849898" cy="60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Append 1,</a:t>
            </a:r>
          </a:p>
          <a:p>
            <a:pPr algn="ctr"/>
            <a:r>
              <a:rPr lang="en-US" dirty="0" err="1"/>
              <a:t>insert_index</a:t>
            </a:r>
            <a:r>
              <a:rPr lang="en-US" dirty="0"/>
              <a:t> -1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B94BC9-BB0C-4240-B242-8DF8E0193B68}"/>
              </a:ext>
            </a:extLst>
          </p:cNvPr>
          <p:cNvSpPr/>
          <p:nvPr/>
        </p:nvSpPr>
        <p:spPr>
          <a:xfrm>
            <a:off x="5914058" y="3996947"/>
            <a:ext cx="1849887" cy="628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Append 0,</a:t>
            </a:r>
          </a:p>
          <a:p>
            <a:pPr algn="ctr"/>
            <a:r>
              <a:rPr lang="en-US" dirty="0" err="1"/>
              <a:t>insert_index</a:t>
            </a:r>
            <a:r>
              <a:rPr lang="en-US" dirty="0"/>
              <a:t> -1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6F6F1D-7884-4873-A5CF-D00AD44319E4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4106565" y="3829750"/>
            <a:ext cx="0" cy="19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50B297-9BCC-4225-9ACE-A315D75A4086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6839002" y="3829750"/>
            <a:ext cx="5" cy="1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CBE3C45F-91D0-4168-905A-8A6393610EE9}"/>
              </a:ext>
            </a:extLst>
          </p:cNvPr>
          <p:cNvSpPr/>
          <p:nvPr/>
        </p:nvSpPr>
        <p:spPr>
          <a:xfrm>
            <a:off x="5031514" y="4937759"/>
            <a:ext cx="898553" cy="677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D352B4-0D88-43A0-9181-1C8976069CFB}"/>
              </a:ext>
            </a:extLst>
          </p:cNvPr>
          <p:cNvSpPr txBox="1"/>
          <p:nvPr/>
        </p:nvSpPr>
        <p:spPr>
          <a:xfrm>
            <a:off x="4866594" y="5716893"/>
            <a:ext cx="148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group, check symbol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FD70ED-5B4F-47ED-8556-0F91D1006172}"/>
              </a:ext>
            </a:extLst>
          </p:cNvPr>
          <p:cNvSpPr txBox="1"/>
          <p:nvPr/>
        </p:nvSpPr>
        <p:spPr>
          <a:xfrm>
            <a:off x="6062224" y="4792672"/>
            <a:ext cx="380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Huffman code A1 [</a:t>
            </a:r>
            <a:r>
              <a:rPr lang="en-US" dirty="0" err="1"/>
              <a:t>insert_index</a:t>
            </a:r>
            <a:r>
              <a:rPr lang="en-US" dirty="0"/>
              <a:t>] = 1’b0</a:t>
            </a:r>
          </a:p>
        </p:txBody>
      </p:sp>
    </p:spTree>
    <p:extLst>
      <p:ext uri="{BB962C8B-B14F-4D97-AF65-F5344CB8AC3E}">
        <p14:creationId xmlns:p14="http://schemas.microsoft.com/office/powerpoint/2010/main" val="9095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冠于 黃</dc:creator>
  <cp:lastModifiedBy>冠于 黃</cp:lastModifiedBy>
  <cp:revision>5</cp:revision>
  <dcterms:created xsi:type="dcterms:W3CDTF">2023-04-27T02:23:48Z</dcterms:created>
  <dcterms:modified xsi:type="dcterms:W3CDTF">2023-04-27T02:58:15Z</dcterms:modified>
</cp:coreProperties>
</file>