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364BC1-6418-43B1-BB23-ADFC0332E9E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AA1778A-54DF-46F4-9336-256584B08A51}">
      <dgm:prSet phldrT="[文本]"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Raw CDL </a:t>
          </a:r>
          <a:endParaRPr lang="zh-CN" altLang="en-US" sz="1600" b="1" kern="1200" dirty="0">
            <a:solidFill>
              <a:prstClr val="white"/>
            </a:solidFill>
            <a:latin typeface="等线" panose="02010600030101010101" pitchFamily="2" charset="-122"/>
            <a:ea typeface="等线" panose="02010600030101010101" pitchFamily="2" charset="-122"/>
            <a:cs typeface="+mn-cs"/>
          </a:endParaRPr>
        </a:p>
      </dgm:t>
    </dgm:pt>
    <dgm:pt modelId="{8E5FEABC-229D-494C-BC95-A8ADDA597239}" type="parTrans" cxnId="{A72D635A-8AE3-4D36-B662-79EBEDFE06C5}">
      <dgm:prSet/>
      <dgm:spPr/>
      <dgm:t>
        <a:bodyPr/>
        <a:lstStyle/>
        <a:p>
          <a:endParaRPr lang="zh-CN" altLang="en-US"/>
        </a:p>
      </dgm:t>
    </dgm:pt>
    <dgm:pt modelId="{81971F83-392C-4041-92F2-C98E6672DC55}" type="sibTrans" cxnId="{A72D635A-8AE3-4D36-B662-79EBEDFE06C5}">
      <dgm:prSet/>
      <dgm:spPr/>
      <dgm:t>
        <a:bodyPr/>
        <a:lstStyle/>
        <a:p>
          <a:endParaRPr lang="zh-CN" altLang="en-US"/>
        </a:p>
      </dgm:t>
    </dgm:pt>
    <dgm:pt modelId="{6B908DF7-4C04-4F76-B503-E52A810A5B11}">
      <dgm:prSet phldrT="[文本]" custT="1"/>
      <dgm:spPr/>
      <dgm:t>
        <a:bodyPr/>
        <a:lstStyle/>
        <a:p>
          <a:r>
            <a:rPr lang="zh-CN" altLang="en-US" sz="2400" dirty="0"/>
            <a:t>用户编写的原始 </a:t>
          </a:r>
          <a:r>
            <a:rPr lang="en-US" altLang="zh-CN" sz="2400" dirty="0"/>
            <a:t>CDL </a:t>
          </a:r>
          <a:r>
            <a:rPr lang="zh-CN" altLang="en-US" sz="2400" dirty="0"/>
            <a:t>文件</a:t>
          </a:r>
        </a:p>
      </dgm:t>
    </dgm:pt>
    <dgm:pt modelId="{79176105-3379-46BC-8079-AD657A8E33BE}" type="parTrans" cxnId="{B392E4EC-4F76-4C7C-9D9D-0B0DFEA07B81}">
      <dgm:prSet/>
      <dgm:spPr/>
      <dgm:t>
        <a:bodyPr/>
        <a:lstStyle/>
        <a:p>
          <a:endParaRPr lang="zh-CN" altLang="en-US"/>
        </a:p>
      </dgm:t>
    </dgm:pt>
    <dgm:pt modelId="{AA94C5B1-545F-4CFB-9118-E32453657F0D}" type="sibTrans" cxnId="{B392E4EC-4F76-4C7C-9D9D-0B0DFEA07B81}">
      <dgm:prSet/>
      <dgm:spPr/>
      <dgm:t>
        <a:bodyPr/>
        <a:lstStyle/>
        <a:p>
          <a:endParaRPr lang="zh-CN" altLang="en-US"/>
        </a:p>
      </dgm:t>
    </dgm:pt>
    <dgm:pt modelId="{9B42F7E3-56E0-42B3-86EF-F2ECA07C623E}">
      <dgm:prSet phldrT="[文本]" custT="1"/>
      <dgm:spPr/>
      <dgm:t>
        <a:bodyPr/>
        <a:lstStyle/>
        <a:p>
          <a:r>
            <a:rPr lang="en-US" altLang="zh-CN" sz="1600" b="1" dirty="0">
              <a:latin typeface="+mn-ea"/>
              <a:ea typeface="+mn-ea"/>
            </a:rPr>
            <a:t>Symbol Description</a:t>
          </a:r>
          <a:endParaRPr lang="zh-CN" altLang="en-US" sz="1600" b="1" dirty="0">
            <a:latin typeface="+mn-ea"/>
            <a:ea typeface="+mn-ea"/>
          </a:endParaRPr>
        </a:p>
      </dgm:t>
    </dgm:pt>
    <dgm:pt modelId="{D290241B-99BF-4FAD-A7FB-7AEC7507E24B}" type="parTrans" cxnId="{33BA551D-7313-4F66-AD06-2768D1AEC485}">
      <dgm:prSet/>
      <dgm:spPr/>
      <dgm:t>
        <a:bodyPr/>
        <a:lstStyle/>
        <a:p>
          <a:endParaRPr lang="zh-CN" altLang="en-US"/>
        </a:p>
      </dgm:t>
    </dgm:pt>
    <dgm:pt modelId="{AB4A3F8A-C725-405A-B02A-E78606492AA2}" type="sibTrans" cxnId="{33BA551D-7313-4F66-AD06-2768D1AEC485}">
      <dgm:prSet/>
      <dgm:spPr/>
      <dgm:t>
        <a:bodyPr/>
        <a:lstStyle/>
        <a:p>
          <a:endParaRPr lang="zh-CN" altLang="en-US"/>
        </a:p>
      </dgm:t>
    </dgm:pt>
    <dgm:pt modelId="{4C30E745-3C67-4055-982C-FEC751C66F39}">
      <dgm:prSet phldrT="[文本]" custT="1"/>
      <dgm:spPr/>
      <dgm:t>
        <a:bodyPr/>
        <a:lstStyle/>
        <a:p>
          <a:r>
            <a:rPr lang="zh-CN" altLang="en-US" sz="2400" dirty="0"/>
            <a:t>经过</a:t>
          </a:r>
          <a:r>
            <a:rPr lang="zh-CN" altLang="en-US" sz="2400" dirty="0">
              <a:solidFill>
                <a:srgbClr val="FF0000"/>
              </a:solidFill>
            </a:rPr>
            <a:t>语法检查</a:t>
          </a:r>
          <a:r>
            <a:rPr lang="zh-CN" altLang="en-US" sz="2400" dirty="0"/>
            <a:t>的元件解释文件</a:t>
          </a:r>
        </a:p>
      </dgm:t>
    </dgm:pt>
    <dgm:pt modelId="{A286CF9C-3A88-4195-9D50-0FBF955B8C57}" type="parTrans" cxnId="{7B015B0E-464D-4B35-BC65-B2BC5FB3311D}">
      <dgm:prSet/>
      <dgm:spPr/>
      <dgm:t>
        <a:bodyPr/>
        <a:lstStyle/>
        <a:p>
          <a:endParaRPr lang="zh-CN" altLang="en-US"/>
        </a:p>
      </dgm:t>
    </dgm:pt>
    <dgm:pt modelId="{02E19939-5E99-4CEA-9ECF-9CBE53DA453F}" type="sibTrans" cxnId="{7B015B0E-464D-4B35-BC65-B2BC5FB3311D}">
      <dgm:prSet/>
      <dgm:spPr/>
      <dgm:t>
        <a:bodyPr/>
        <a:lstStyle/>
        <a:p>
          <a:endParaRPr lang="zh-CN" altLang="en-US"/>
        </a:p>
      </dgm:t>
    </dgm:pt>
    <dgm:pt modelId="{686504FE-0A89-46E3-A16E-43EE8A5283E0}">
      <dgm:prSet phldrT="[文本]" custT="1"/>
      <dgm:spPr/>
      <dgm:t>
        <a:bodyPr/>
        <a:lstStyle/>
        <a:p>
          <a:r>
            <a:rPr lang="en-US" altLang="zh-CN" sz="1600" b="1" dirty="0"/>
            <a:t>Symbol Definition</a:t>
          </a:r>
          <a:endParaRPr lang="zh-CN" altLang="en-US" sz="1600" b="1" dirty="0"/>
        </a:p>
      </dgm:t>
    </dgm:pt>
    <dgm:pt modelId="{D7BBE02C-9A1F-4708-B1F1-80267172E9C8}" type="parTrans" cxnId="{584C6F7B-723E-4844-AB82-B8C51F49D27A}">
      <dgm:prSet/>
      <dgm:spPr/>
      <dgm:t>
        <a:bodyPr/>
        <a:lstStyle/>
        <a:p>
          <a:endParaRPr lang="zh-CN" altLang="en-US"/>
        </a:p>
      </dgm:t>
    </dgm:pt>
    <dgm:pt modelId="{3C68D575-1F7B-40B1-997E-A69FF5488F81}" type="sibTrans" cxnId="{584C6F7B-723E-4844-AB82-B8C51F49D27A}">
      <dgm:prSet/>
      <dgm:spPr/>
      <dgm:t>
        <a:bodyPr/>
        <a:lstStyle/>
        <a:p>
          <a:endParaRPr lang="zh-CN" altLang="en-US"/>
        </a:p>
      </dgm:t>
    </dgm:pt>
    <dgm:pt modelId="{9B7905DB-B187-446D-BC8D-1866EB82E757}">
      <dgm:prSet phldrT="[文本]" custT="1"/>
      <dgm:spPr/>
      <dgm:t>
        <a:bodyPr/>
        <a:lstStyle/>
        <a:p>
          <a:r>
            <a:rPr lang="zh-CN" altLang="en-US" sz="2400" dirty="0"/>
            <a:t>经过</a:t>
          </a:r>
          <a:r>
            <a:rPr lang="zh-CN" altLang="en-US" sz="2400" dirty="0">
              <a:solidFill>
                <a:srgbClr val="FF0000"/>
              </a:solidFill>
            </a:rPr>
            <a:t>类型检查</a:t>
          </a:r>
          <a:r>
            <a:rPr lang="zh-CN" altLang="en-US" sz="2400" dirty="0"/>
            <a:t>的元件定义文件</a:t>
          </a:r>
        </a:p>
      </dgm:t>
    </dgm:pt>
    <dgm:pt modelId="{37D3A8FD-D3F0-4BFC-9275-087E07C1376A}" type="parTrans" cxnId="{AFF62CB7-5298-4EF3-A14D-C184D6D30278}">
      <dgm:prSet/>
      <dgm:spPr/>
      <dgm:t>
        <a:bodyPr/>
        <a:lstStyle/>
        <a:p>
          <a:endParaRPr lang="zh-CN" altLang="en-US"/>
        </a:p>
      </dgm:t>
    </dgm:pt>
    <dgm:pt modelId="{3650CC4D-2559-4DB3-85EB-496E41B647E8}" type="sibTrans" cxnId="{AFF62CB7-5298-4EF3-A14D-C184D6D30278}">
      <dgm:prSet/>
      <dgm:spPr/>
      <dgm:t>
        <a:bodyPr/>
        <a:lstStyle/>
        <a:p>
          <a:endParaRPr lang="zh-CN" altLang="en-US"/>
        </a:p>
      </dgm:t>
    </dgm:pt>
    <dgm:pt modelId="{69138289-462C-49DA-90DB-80B927421837}">
      <dgm:prSet phldrT="[文本]" custT="1"/>
      <dgm:spPr/>
      <dgm:t>
        <a:bodyPr/>
        <a:lstStyle/>
        <a:p>
          <a:r>
            <a:rPr lang="en-US" altLang="zh-CN" sz="1600" b="1" dirty="0"/>
            <a:t>Runtime Instance</a:t>
          </a:r>
          <a:endParaRPr lang="zh-CN" altLang="en-US" sz="1600" b="1" dirty="0"/>
        </a:p>
      </dgm:t>
    </dgm:pt>
    <dgm:pt modelId="{7B96675D-EBD0-4D9B-8687-73808FD284CB}" type="parTrans" cxnId="{8FEA5261-092B-4F55-ADFC-A8A452C65F7A}">
      <dgm:prSet/>
      <dgm:spPr/>
      <dgm:t>
        <a:bodyPr/>
        <a:lstStyle/>
        <a:p>
          <a:endParaRPr lang="zh-CN" altLang="en-US"/>
        </a:p>
      </dgm:t>
    </dgm:pt>
    <dgm:pt modelId="{C01ABE40-3D8D-468A-9696-951DE2D945A3}" type="sibTrans" cxnId="{8FEA5261-092B-4F55-ADFC-A8A452C65F7A}">
      <dgm:prSet/>
      <dgm:spPr/>
      <dgm:t>
        <a:bodyPr/>
        <a:lstStyle/>
        <a:p>
          <a:endParaRPr lang="zh-CN" altLang="en-US"/>
        </a:p>
      </dgm:t>
    </dgm:pt>
    <dgm:pt modelId="{56BE7FB0-FDAA-45EE-BECB-FB726C39CDA8}">
      <dgm:prSet phldrT="[文本]" custT="1"/>
      <dgm:spPr/>
      <dgm:t>
        <a:bodyPr/>
        <a:lstStyle/>
        <a:p>
          <a:r>
            <a:rPr lang="zh-CN" altLang="en-US" sz="2400" dirty="0">
              <a:solidFill>
                <a:srgbClr val="FF0000"/>
              </a:solidFill>
            </a:rPr>
            <a:t>实例化</a:t>
          </a:r>
          <a:r>
            <a:rPr lang="zh-CN" altLang="en-US" sz="2400" dirty="0"/>
            <a:t>的可执行对象</a:t>
          </a:r>
        </a:p>
      </dgm:t>
    </dgm:pt>
    <dgm:pt modelId="{0EAC13EF-189E-4096-8AD3-9904518C6524}" type="parTrans" cxnId="{AAFB5A6C-A599-41CF-AFEB-956375FC1C43}">
      <dgm:prSet/>
      <dgm:spPr/>
      <dgm:t>
        <a:bodyPr/>
        <a:lstStyle/>
        <a:p>
          <a:endParaRPr lang="zh-CN" altLang="en-US"/>
        </a:p>
      </dgm:t>
    </dgm:pt>
    <dgm:pt modelId="{C4202C9D-FE4A-46A4-A459-77DD8CDB9557}" type="sibTrans" cxnId="{AAFB5A6C-A599-41CF-AFEB-956375FC1C43}">
      <dgm:prSet/>
      <dgm:spPr/>
      <dgm:t>
        <a:bodyPr/>
        <a:lstStyle/>
        <a:p>
          <a:endParaRPr lang="zh-CN" altLang="en-US"/>
        </a:p>
      </dgm:t>
    </dgm:pt>
    <dgm:pt modelId="{0CCDBB59-AF33-49AA-889A-060A79728C97}" type="pres">
      <dgm:prSet presAssocID="{D0364BC1-6418-43B1-BB23-ADFC0332E9E8}" presName="rootnode" presStyleCnt="0">
        <dgm:presLayoutVars>
          <dgm:chMax/>
          <dgm:chPref/>
          <dgm:dir/>
          <dgm:animLvl val="lvl"/>
        </dgm:presLayoutVars>
      </dgm:prSet>
      <dgm:spPr/>
    </dgm:pt>
    <dgm:pt modelId="{C03375EE-380A-4B33-9875-534AA9D5D742}" type="pres">
      <dgm:prSet presAssocID="{FAA1778A-54DF-46F4-9336-256584B08A51}" presName="composite" presStyleCnt="0"/>
      <dgm:spPr/>
    </dgm:pt>
    <dgm:pt modelId="{2740FABD-226E-4292-A57E-794D177C2EF5}" type="pres">
      <dgm:prSet presAssocID="{FAA1778A-54DF-46F4-9336-256584B08A51}" presName="bentUpArrow1" presStyleLbl="alignImgPlace1" presStyleIdx="0" presStyleCnt="3" custLinFactNeighborX="26031" custLinFactNeighborY="1140"/>
      <dgm:spPr/>
    </dgm:pt>
    <dgm:pt modelId="{71E238D6-0B06-4312-BEB3-A43EEADBD886}" type="pres">
      <dgm:prSet presAssocID="{FAA1778A-54DF-46F4-9336-256584B08A51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595CDEC5-ED70-4B5D-AFFB-022769FE6535}" type="pres">
      <dgm:prSet presAssocID="{FAA1778A-54DF-46F4-9336-256584B08A51}" presName="ChildText" presStyleLbl="revTx" presStyleIdx="0" presStyleCnt="4" custScaleX="498917" custLinFactX="100000" custLinFactNeighborX="105269" custLinFactNeighborY="-5842">
        <dgm:presLayoutVars>
          <dgm:chMax val="0"/>
          <dgm:chPref val="0"/>
          <dgm:bulletEnabled val="1"/>
        </dgm:presLayoutVars>
      </dgm:prSet>
      <dgm:spPr/>
    </dgm:pt>
    <dgm:pt modelId="{A84B8548-6FFB-468C-80CF-714A8D8A4943}" type="pres">
      <dgm:prSet presAssocID="{81971F83-392C-4041-92F2-C98E6672DC55}" presName="sibTrans" presStyleCnt="0"/>
      <dgm:spPr/>
    </dgm:pt>
    <dgm:pt modelId="{0A1828DA-E18D-495B-9CD0-717E03AABE08}" type="pres">
      <dgm:prSet presAssocID="{9B42F7E3-56E0-42B3-86EF-F2ECA07C623E}" presName="composite" presStyleCnt="0"/>
      <dgm:spPr/>
    </dgm:pt>
    <dgm:pt modelId="{F64BBD56-C859-4F8F-9172-6A64CE3CAF5A}" type="pres">
      <dgm:prSet presAssocID="{9B42F7E3-56E0-42B3-86EF-F2ECA07C623E}" presName="bentUpArrow1" presStyleLbl="alignImgPlace1" presStyleIdx="1" presStyleCnt="3" custLinFactNeighborX="-52061" custLinFactNeighborY="-4559"/>
      <dgm:spPr/>
    </dgm:pt>
    <dgm:pt modelId="{25E607DB-1AA6-48A0-8B20-7582FD8E43AE}" type="pres">
      <dgm:prSet presAssocID="{9B42F7E3-56E0-42B3-86EF-F2ECA07C623E}" presName="ParentText" presStyleLbl="node1" presStyleIdx="1" presStyleCnt="4" custLinFactNeighborX="-69622" custLinFactNeighborY="-4374">
        <dgm:presLayoutVars>
          <dgm:chMax val="1"/>
          <dgm:chPref val="1"/>
          <dgm:bulletEnabled val="1"/>
        </dgm:presLayoutVars>
      </dgm:prSet>
      <dgm:spPr/>
    </dgm:pt>
    <dgm:pt modelId="{3B03DCC3-CE1F-4685-9172-3B0FC53E4ADD}" type="pres">
      <dgm:prSet presAssocID="{9B42F7E3-56E0-42B3-86EF-F2ECA07C623E}" presName="ChildText" presStyleLbl="revTx" presStyleIdx="1" presStyleCnt="4" custScaleX="476204" custLinFactX="7331" custLinFactNeighborX="100000" custLinFactNeighborY="-5350">
        <dgm:presLayoutVars>
          <dgm:chMax val="0"/>
          <dgm:chPref val="0"/>
          <dgm:bulletEnabled val="1"/>
        </dgm:presLayoutVars>
      </dgm:prSet>
      <dgm:spPr/>
    </dgm:pt>
    <dgm:pt modelId="{25F74235-DF25-4131-8A3B-B93126CC55B5}" type="pres">
      <dgm:prSet presAssocID="{AB4A3F8A-C725-405A-B02A-E78606492AA2}" presName="sibTrans" presStyleCnt="0"/>
      <dgm:spPr/>
    </dgm:pt>
    <dgm:pt modelId="{3D0CE399-F1AD-4342-BB3B-4A5532F86B2A}" type="pres">
      <dgm:prSet presAssocID="{686504FE-0A89-46E3-A16E-43EE8A5283E0}" presName="composite" presStyleCnt="0"/>
      <dgm:spPr/>
    </dgm:pt>
    <dgm:pt modelId="{4AD5E325-1041-44AF-8A86-B92FB9AD6D52}" type="pres">
      <dgm:prSet presAssocID="{686504FE-0A89-46E3-A16E-43EE8A5283E0}" presName="bentUpArrow1" presStyleLbl="alignImgPlace1" presStyleIdx="2" presStyleCnt="3" custLinFactNeighborX="-95788" custLinFactNeighborY="-2279"/>
      <dgm:spPr/>
    </dgm:pt>
    <dgm:pt modelId="{F00343C0-7921-4DFC-8787-5CF690FED315}" type="pres">
      <dgm:prSet presAssocID="{686504FE-0A89-46E3-A16E-43EE8A5283E0}" presName="ParentText" presStyleLbl="node1" presStyleIdx="2" presStyleCnt="4" custLinFactX="-16367" custLinFactNeighborX="-100000" custLinFactNeighborY="-1935">
        <dgm:presLayoutVars>
          <dgm:chMax val="1"/>
          <dgm:chPref val="1"/>
          <dgm:bulletEnabled val="1"/>
        </dgm:presLayoutVars>
      </dgm:prSet>
      <dgm:spPr/>
    </dgm:pt>
    <dgm:pt modelId="{B9B5ADEC-0CB1-44EB-908B-103E1F02E016}" type="pres">
      <dgm:prSet presAssocID="{686504FE-0A89-46E3-A16E-43EE8A5283E0}" presName="ChildText" presStyleLbl="revTx" presStyleIdx="2" presStyleCnt="4" custScaleX="447632" custLinFactNeighborX="35899" custLinFactNeighborY="-2251">
        <dgm:presLayoutVars>
          <dgm:chMax val="0"/>
          <dgm:chPref val="0"/>
          <dgm:bulletEnabled val="1"/>
        </dgm:presLayoutVars>
      </dgm:prSet>
      <dgm:spPr/>
    </dgm:pt>
    <dgm:pt modelId="{737933FB-7E01-425A-B3B6-49C81915E178}" type="pres">
      <dgm:prSet presAssocID="{3C68D575-1F7B-40B1-997E-A69FF5488F81}" presName="sibTrans" presStyleCnt="0"/>
      <dgm:spPr/>
    </dgm:pt>
    <dgm:pt modelId="{443DF1B2-E8FA-433D-AC1A-1EDC38401839}" type="pres">
      <dgm:prSet presAssocID="{69138289-462C-49DA-90DB-80B927421837}" presName="composite" presStyleCnt="0"/>
      <dgm:spPr/>
    </dgm:pt>
    <dgm:pt modelId="{0E3AFE3E-8D6A-4565-AC60-673688FC1D66}" type="pres">
      <dgm:prSet presAssocID="{69138289-462C-49DA-90DB-80B927421837}" presName="ParentText" presStyleLbl="node1" presStyleIdx="3" presStyleCnt="4" custLinFactX="-33283" custLinFactNeighborX="-100000" custLinFactNeighborY="967">
        <dgm:presLayoutVars>
          <dgm:chMax val="1"/>
          <dgm:chPref val="1"/>
          <dgm:bulletEnabled val="1"/>
        </dgm:presLayoutVars>
      </dgm:prSet>
      <dgm:spPr/>
    </dgm:pt>
    <dgm:pt modelId="{D15A3254-1144-4158-B2E5-9C86E474FD9D}" type="pres">
      <dgm:prSet presAssocID="{69138289-462C-49DA-90DB-80B927421837}" presName="FinalChildText" presStyleLbl="revTx" presStyleIdx="3" presStyleCnt="4" custScaleX="328866" custLinFactNeighborX="-41779" custLinFactNeighborY="4882">
        <dgm:presLayoutVars>
          <dgm:chMax val="0"/>
          <dgm:chPref val="0"/>
          <dgm:bulletEnabled val="1"/>
        </dgm:presLayoutVars>
      </dgm:prSet>
      <dgm:spPr/>
    </dgm:pt>
  </dgm:ptLst>
  <dgm:cxnLst>
    <dgm:cxn modelId="{7B015B0E-464D-4B35-BC65-B2BC5FB3311D}" srcId="{9B42F7E3-56E0-42B3-86EF-F2ECA07C623E}" destId="{4C30E745-3C67-4055-982C-FEC751C66F39}" srcOrd="0" destOrd="0" parTransId="{A286CF9C-3A88-4195-9D50-0FBF955B8C57}" sibTransId="{02E19939-5E99-4CEA-9ECF-9CBE53DA453F}"/>
    <dgm:cxn modelId="{AE291D12-D99E-4243-A8BB-ED1A37F9762C}" type="presOf" srcId="{4C30E745-3C67-4055-982C-FEC751C66F39}" destId="{3B03DCC3-CE1F-4685-9172-3B0FC53E4ADD}" srcOrd="0" destOrd="0" presId="urn:microsoft.com/office/officeart/2005/8/layout/StepDownProcess"/>
    <dgm:cxn modelId="{33BA551D-7313-4F66-AD06-2768D1AEC485}" srcId="{D0364BC1-6418-43B1-BB23-ADFC0332E9E8}" destId="{9B42F7E3-56E0-42B3-86EF-F2ECA07C623E}" srcOrd="1" destOrd="0" parTransId="{D290241B-99BF-4FAD-A7FB-7AEC7507E24B}" sibTransId="{AB4A3F8A-C725-405A-B02A-E78606492AA2}"/>
    <dgm:cxn modelId="{B0371120-AE3C-4EEA-A6C7-56593FBFBF8E}" type="presOf" srcId="{9B42F7E3-56E0-42B3-86EF-F2ECA07C623E}" destId="{25E607DB-1AA6-48A0-8B20-7582FD8E43AE}" srcOrd="0" destOrd="0" presId="urn:microsoft.com/office/officeart/2005/8/layout/StepDownProcess"/>
    <dgm:cxn modelId="{52B6F838-584F-4AEA-9B9E-9CC4555DFE67}" type="presOf" srcId="{686504FE-0A89-46E3-A16E-43EE8A5283E0}" destId="{F00343C0-7921-4DFC-8787-5CF690FED315}" srcOrd="0" destOrd="0" presId="urn:microsoft.com/office/officeart/2005/8/layout/StepDownProcess"/>
    <dgm:cxn modelId="{8FEA5261-092B-4F55-ADFC-A8A452C65F7A}" srcId="{D0364BC1-6418-43B1-BB23-ADFC0332E9E8}" destId="{69138289-462C-49DA-90DB-80B927421837}" srcOrd="3" destOrd="0" parTransId="{7B96675D-EBD0-4D9B-8687-73808FD284CB}" sibTransId="{C01ABE40-3D8D-468A-9696-951DE2D945A3}"/>
    <dgm:cxn modelId="{AAFB5A6C-A599-41CF-AFEB-956375FC1C43}" srcId="{69138289-462C-49DA-90DB-80B927421837}" destId="{56BE7FB0-FDAA-45EE-BECB-FB726C39CDA8}" srcOrd="0" destOrd="0" parTransId="{0EAC13EF-189E-4096-8AD3-9904518C6524}" sibTransId="{C4202C9D-FE4A-46A4-A459-77DD8CDB9557}"/>
    <dgm:cxn modelId="{A72D635A-8AE3-4D36-B662-79EBEDFE06C5}" srcId="{D0364BC1-6418-43B1-BB23-ADFC0332E9E8}" destId="{FAA1778A-54DF-46F4-9336-256584B08A51}" srcOrd="0" destOrd="0" parTransId="{8E5FEABC-229D-494C-BC95-A8ADDA597239}" sibTransId="{81971F83-392C-4041-92F2-C98E6672DC55}"/>
    <dgm:cxn modelId="{584C6F7B-723E-4844-AB82-B8C51F49D27A}" srcId="{D0364BC1-6418-43B1-BB23-ADFC0332E9E8}" destId="{686504FE-0A89-46E3-A16E-43EE8A5283E0}" srcOrd="2" destOrd="0" parTransId="{D7BBE02C-9A1F-4708-B1F1-80267172E9C8}" sibTransId="{3C68D575-1F7B-40B1-997E-A69FF5488F81}"/>
    <dgm:cxn modelId="{540FE27D-A298-4995-BFA6-7817B3B9784D}" type="presOf" srcId="{69138289-462C-49DA-90DB-80B927421837}" destId="{0E3AFE3E-8D6A-4565-AC60-673688FC1D66}" srcOrd="0" destOrd="0" presId="urn:microsoft.com/office/officeart/2005/8/layout/StepDownProcess"/>
    <dgm:cxn modelId="{276D7FAA-03F0-40CA-938B-BA4BC79FA1E7}" type="presOf" srcId="{FAA1778A-54DF-46F4-9336-256584B08A51}" destId="{71E238D6-0B06-4312-BEB3-A43EEADBD886}" srcOrd="0" destOrd="0" presId="urn:microsoft.com/office/officeart/2005/8/layout/StepDownProcess"/>
    <dgm:cxn modelId="{3FE13EB5-BEEF-48AD-B3B7-D8C2DD0213BA}" type="presOf" srcId="{6B908DF7-4C04-4F76-B503-E52A810A5B11}" destId="{595CDEC5-ED70-4B5D-AFFB-022769FE6535}" srcOrd="0" destOrd="0" presId="urn:microsoft.com/office/officeart/2005/8/layout/StepDownProcess"/>
    <dgm:cxn modelId="{AFF62CB7-5298-4EF3-A14D-C184D6D30278}" srcId="{686504FE-0A89-46E3-A16E-43EE8A5283E0}" destId="{9B7905DB-B187-446D-BC8D-1866EB82E757}" srcOrd="0" destOrd="0" parTransId="{37D3A8FD-D3F0-4BFC-9275-087E07C1376A}" sibTransId="{3650CC4D-2559-4DB3-85EB-496E41B647E8}"/>
    <dgm:cxn modelId="{CC2117BC-2F1B-4117-93D1-F00A129E3797}" type="presOf" srcId="{D0364BC1-6418-43B1-BB23-ADFC0332E9E8}" destId="{0CCDBB59-AF33-49AA-889A-060A79728C97}" srcOrd="0" destOrd="0" presId="urn:microsoft.com/office/officeart/2005/8/layout/StepDownProcess"/>
    <dgm:cxn modelId="{531139D1-ABE9-4EB6-B5E7-E8E82253AD8C}" type="presOf" srcId="{56BE7FB0-FDAA-45EE-BECB-FB726C39CDA8}" destId="{D15A3254-1144-4158-B2E5-9C86E474FD9D}" srcOrd="0" destOrd="0" presId="urn:microsoft.com/office/officeart/2005/8/layout/StepDownProcess"/>
    <dgm:cxn modelId="{B392E4EC-4F76-4C7C-9D9D-0B0DFEA07B81}" srcId="{FAA1778A-54DF-46F4-9336-256584B08A51}" destId="{6B908DF7-4C04-4F76-B503-E52A810A5B11}" srcOrd="0" destOrd="0" parTransId="{79176105-3379-46BC-8079-AD657A8E33BE}" sibTransId="{AA94C5B1-545F-4CFB-9118-E32453657F0D}"/>
    <dgm:cxn modelId="{B93BC2FE-E84C-404E-9250-623A2C516FB4}" type="presOf" srcId="{9B7905DB-B187-446D-BC8D-1866EB82E757}" destId="{B9B5ADEC-0CB1-44EB-908B-103E1F02E016}" srcOrd="0" destOrd="0" presId="urn:microsoft.com/office/officeart/2005/8/layout/StepDownProcess"/>
    <dgm:cxn modelId="{0663C36D-E13E-4544-A365-DE133C3219B7}" type="presParOf" srcId="{0CCDBB59-AF33-49AA-889A-060A79728C97}" destId="{C03375EE-380A-4B33-9875-534AA9D5D742}" srcOrd="0" destOrd="0" presId="urn:microsoft.com/office/officeart/2005/8/layout/StepDownProcess"/>
    <dgm:cxn modelId="{B81CA489-BDB5-487A-BF84-DDC00BEFDB93}" type="presParOf" srcId="{C03375EE-380A-4B33-9875-534AA9D5D742}" destId="{2740FABD-226E-4292-A57E-794D177C2EF5}" srcOrd="0" destOrd="0" presId="urn:microsoft.com/office/officeart/2005/8/layout/StepDownProcess"/>
    <dgm:cxn modelId="{36C66DD1-1F71-4D6A-BB36-70538D8DA070}" type="presParOf" srcId="{C03375EE-380A-4B33-9875-534AA9D5D742}" destId="{71E238D6-0B06-4312-BEB3-A43EEADBD886}" srcOrd="1" destOrd="0" presId="urn:microsoft.com/office/officeart/2005/8/layout/StepDownProcess"/>
    <dgm:cxn modelId="{EE4A528A-F97A-48B8-8D4B-C32C1328A94B}" type="presParOf" srcId="{C03375EE-380A-4B33-9875-534AA9D5D742}" destId="{595CDEC5-ED70-4B5D-AFFB-022769FE6535}" srcOrd="2" destOrd="0" presId="urn:microsoft.com/office/officeart/2005/8/layout/StepDownProcess"/>
    <dgm:cxn modelId="{398CB454-7448-462B-A641-A9750B226D55}" type="presParOf" srcId="{0CCDBB59-AF33-49AA-889A-060A79728C97}" destId="{A84B8548-6FFB-468C-80CF-714A8D8A4943}" srcOrd="1" destOrd="0" presId="urn:microsoft.com/office/officeart/2005/8/layout/StepDownProcess"/>
    <dgm:cxn modelId="{9E097C6B-C20B-4338-A0C5-845F46A03E41}" type="presParOf" srcId="{0CCDBB59-AF33-49AA-889A-060A79728C97}" destId="{0A1828DA-E18D-495B-9CD0-717E03AABE08}" srcOrd="2" destOrd="0" presId="urn:microsoft.com/office/officeart/2005/8/layout/StepDownProcess"/>
    <dgm:cxn modelId="{58776CC1-8D73-412B-AE1E-098E2FE9BFFE}" type="presParOf" srcId="{0A1828DA-E18D-495B-9CD0-717E03AABE08}" destId="{F64BBD56-C859-4F8F-9172-6A64CE3CAF5A}" srcOrd="0" destOrd="0" presId="urn:microsoft.com/office/officeart/2005/8/layout/StepDownProcess"/>
    <dgm:cxn modelId="{25CC38CE-9A4B-46A9-BBD6-DFF5D22C142B}" type="presParOf" srcId="{0A1828DA-E18D-495B-9CD0-717E03AABE08}" destId="{25E607DB-1AA6-48A0-8B20-7582FD8E43AE}" srcOrd="1" destOrd="0" presId="urn:microsoft.com/office/officeart/2005/8/layout/StepDownProcess"/>
    <dgm:cxn modelId="{392FC077-01DB-4BC6-A1CE-368F3C389D31}" type="presParOf" srcId="{0A1828DA-E18D-495B-9CD0-717E03AABE08}" destId="{3B03DCC3-CE1F-4685-9172-3B0FC53E4ADD}" srcOrd="2" destOrd="0" presId="urn:microsoft.com/office/officeart/2005/8/layout/StepDownProcess"/>
    <dgm:cxn modelId="{32417B4B-CFE9-45DB-A66F-DE29832FC30B}" type="presParOf" srcId="{0CCDBB59-AF33-49AA-889A-060A79728C97}" destId="{25F74235-DF25-4131-8A3B-B93126CC55B5}" srcOrd="3" destOrd="0" presId="urn:microsoft.com/office/officeart/2005/8/layout/StepDownProcess"/>
    <dgm:cxn modelId="{4D68915A-F8C6-4DC6-A2CE-FBC74FA68561}" type="presParOf" srcId="{0CCDBB59-AF33-49AA-889A-060A79728C97}" destId="{3D0CE399-F1AD-4342-BB3B-4A5532F86B2A}" srcOrd="4" destOrd="0" presId="urn:microsoft.com/office/officeart/2005/8/layout/StepDownProcess"/>
    <dgm:cxn modelId="{5EC7B014-9E09-4F10-904C-7A32848D82BA}" type="presParOf" srcId="{3D0CE399-F1AD-4342-BB3B-4A5532F86B2A}" destId="{4AD5E325-1041-44AF-8A86-B92FB9AD6D52}" srcOrd="0" destOrd="0" presId="urn:microsoft.com/office/officeart/2005/8/layout/StepDownProcess"/>
    <dgm:cxn modelId="{72137ED3-DF39-4228-9367-E15BBDBB59C8}" type="presParOf" srcId="{3D0CE399-F1AD-4342-BB3B-4A5532F86B2A}" destId="{F00343C0-7921-4DFC-8787-5CF690FED315}" srcOrd="1" destOrd="0" presId="urn:microsoft.com/office/officeart/2005/8/layout/StepDownProcess"/>
    <dgm:cxn modelId="{3B6F4740-5835-4C45-BA19-22F414F30239}" type="presParOf" srcId="{3D0CE399-F1AD-4342-BB3B-4A5532F86B2A}" destId="{B9B5ADEC-0CB1-44EB-908B-103E1F02E016}" srcOrd="2" destOrd="0" presId="urn:microsoft.com/office/officeart/2005/8/layout/StepDownProcess"/>
    <dgm:cxn modelId="{BA21EDC4-A05D-4459-97B4-9AA4944046E9}" type="presParOf" srcId="{0CCDBB59-AF33-49AA-889A-060A79728C97}" destId="{737933FB-7E01-425A-B3B6-49C81915E178}" srcOrd="5" destOrd="0" presId="urn:microsoft.com/office/officeart/2005/8/layout/StepDownProcess"/>
    <dgm:cxn modelId="{5E769D77-50EF-46B4-99BC-4CA77EA86009}" type="presParOf" srcId="{0CCDBB59-AF33-49AA-889A-060A79728C97}" destId="{443DF1B2-E8FA-433D-AC1A-1EDC38401839}" srcOrd="6" destOrd="0" presId="urn:microsoft.com/office/officeart/2005/8/layout/StepDownProcess"/>
    <dgm:cxn modelId="{D0E6F445-9201-4997-882B-04755AA3468A}" type="presParOf" srcId="{443DF1B2-E8FA-433D-AC1A-1EDC38401839}" destId="{0E3AFE3E-8D6A-4565-AC60-673688FC1D66}" srcOrd="0" destOrd="0" presId="urn:microsoft.com/office/officeart/2005/8/layout/StepDownProcess"/>
    <dgm:cxn modelId="{8F374F92-9CDA-4D5A-80EC-48F2C047D7C5}" type="presParOf" srcId="{443DF1B2-E8FA-433D-AC1A-1EDC38401839}" destId="{D15A3254-1144-4158-B2E5-9C86E474FD9D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40FABD-226E-4292-A57E-794D177C2EF5}">
      <dsp:nvSpPr>
        <dsp:cNvPr id="0" name=""/>
        <dsp:cNvSpPr/>
      </dsp:nvSpPr>
      <dsp:spPr>
        <a:xfrm rot="5400000">
          <a:off x="1060038" y="1008631"/>
          <a:ext cx="802235" cy="91331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238D6-0B06-4312-BEB3-A43EEADBD886}">
      <dsp:nvSpPr>
        <dsp:cNvPr id="0" name=""/>
        <dsp:cNvSpPr/>
      </dsp:nvSpPr>
      <dsp:spPr>
        <a:xfrm>
          <a:off x="609749" y="110191"/>
          <a:ext cx="1350492" cy="94530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Raw CDL </a:t>
          </a:r>
          <a:endParaRPr lang="zh-CN" altLang="en-US" sz="1600" b="1" kern="1200" dirty="0">
            <a:solidFill>
              <a:prstClr val="white"/>
            </a:solidFill>
            <a:latin typeface="等线" panose="02010600030101010101" pitchFamily="2" charset="-122"/>
            <a:ea typeface="等线" panose="02010600030101010101" pitchFamily="2" charset="-122"/>
            <a:cs typeface="+mn-cs"/>
          </a:endParaRPr>
        </a:p>
      </dsp:txBody>
      <dsp:txXfrm>
        <a:off x="655903" y="156345"/>
        <a:ext cx="1258184" cy="852992"/>
      </dsp:txXfrm>
    </dsp:sp>
    <dsp:sp modelId="{595CDEC5-ED70-4B5D-AFFB-022769FE6535}">
      <dsp:nvSpPr>
        <dsp:cNvPr id="0" name=""/>
        <dsp:cNvSpPr/>
      </dsp:nvSpPr>
      <dsp:spPr>
        <a:xfrm>
          <a:off x="2017313" y="155712"/>
          <a:ext cx="4900459" cy="76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用户编写的原始 </a:t>
          </a:r>
          <a:r>
            <a:rPr lang="en-US" altLang="zh-CN" sz="2400" kern="1200" dirty="0"/>
            <a:t>CDL </a:t>
          </a:r>
          <a:r>
            <a:rPr lang="zh-CN" altLang="en-US" sz="2400" kern="1200" dirty="0"/>
            <a:t>文件</a:t>
          </a:r>
        </a:p>
      </dsp:txBody>
      <dsp:txXfrm>
        <a:off x="2017313" y="155712"/>
        <a:ext cx="4900459" cy="764033"/>
      </dsp:txXfrm>
    </dsp:sp>
    <dsp:sp modelId="{F64BBD56-C859-4F8F-9172-6A64CE3CAF5A}">
      <dsp:nvSpPr>
        <dsp:cNvPr id="0" name=""/>
        <dsp:cNvSpPr/>
      </dsp:nvSpPr>
      <dsp:spPr>
        <a:xfrm rot="5400000">
          <a:off x="2587486" y="2024796"/>
          <a:ext cx="802235" cy="91331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607DB-1AA6-48A0-8B20-7582FD8E43AE}">
      <dsp:nvSpPr>
        <dsp:cNvPr id="0" name=""/>
        <dsp:cNvSpPr/>
      </dsp:nvSpPr>
      <dsp:spPr>
        <a:xfrm>
          <a:off x="1910184" y="1130728"/>
          <a:ext cx="1350492" cy="94530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latin typeface="+mn-ea"/>
              <a:ea typeface="+mn-ea"/>
            </a:rPr>
            <a:t>Symbol Description</a:t>
          </a:r>
          <a:endParaRPr lang="zh-CN" altLang="en-US" sz="1600" b="1" kern="1200" dirty="0">
            <a:latin typeface="+mn-ea"/>
            <a:ea typeface="+mn-ea"/>
          </a:endParaRPr>
        </a:p>
      </dsp:txBody>
      <dsp:txXfrm>
        <a:off x="1956338" y="1176882"/>
        <a:ext cx="1258184" cy="852992"/>
      </dsp:txXfrm>
    </dsp:sp>
    <dsp:sp modelId="{3B03DCC3-CE1F-4685-9172-3B0FC53E4ADD}">
      <dsp:nvSpPr>
        <dsp:cNvPr id="0" name=""/>
        <dsp:cNvSpPr/>
      </dsp:nvSpPr>
      <dsp:spPr>
        <a:xfrm>
          <a:off x="3407568" y="1221356"/>
          <a:ext cx="4677367" cy="76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经过</a:t>
          </a:r>
          <a:r>
            <a:rPr lang="zh-CN" altLang="en-US" sz="2400" kern="1200" dirty="0">
              <a:solidFill>
                <a:srgbClr val="FF0000"/>
              </a:solidFill>
            </a:rPr>
            <a:t>语法检查</a:t>
          </a:r>
          <a:r>
            <a:rPr lang="zh-CN" altLang="en-US" sz="2400" kern="1200" dirty="0"/>
            <a:t>的元件解释文件</a:t>
          </a:r>
        </a:p>
      </dsp:txBody>
      <dsp:txXfrm>
        <a:off x="3407568" y="1221356"/>
        <a:ext cx="4677367" cy="764033"/>
      </dsp:txXfrm>
    </dsp:sp>
    <dsp:sp modelId="{4AD5E325-1041-44AF-8A86-B92FB9AD6D52}">
      <dsp:nvSpPr>
        <dsp:cNvPr id="0" name=""/>
        <dsp:cNvSpPr/>
      </dsp:nvSpPr>
      <dsp:spPr>
        <a:xfrm rot="5400000">
          <a:off x="4400020" y="3104972"/>
          <a:ext cx="802235" cy="91331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343C0-7921-4DFC-8787-5CF690FED315}">
      <dsp:nvSpPr>
        <dsp:cNvPr id="0" name=""/>
        <dsp:cNvSpPr/>
      </dsp:nvSpPr>
      <dsp:spPr>
        <a:xfrm>
          <a:off x="3490797" y="2215669"/>
          <a:ext cx="1350492" cy="94530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Symbol Definition</a:t>
          </a:r>
          <a:endParaRPr lang="zh-CN" altLang="en-US" sz="1600" b="1" kern="1200" dirty="0"/>
        </a:p>
      </dsp:txBody>
      <dsp:txXfrm>
        <a:off x="3536951" y="2261823"/>
        <a:ext cx="1258184" cy="852992"/>
      </dsp:txXfrm>
    </dsp:sp>
    <dsp:sp modelId="{B9B5ADEC-0CB1-44EB-908B-103E1F02E016}">
      <dsp:nvSpPr>
        <dsp:cNvPr id="0" name=""/>
        <dsp:cNvSpPr/>
      </dsp:nvSpPr>
      <dsp:spPr>
        <a:xfrm>
          <a:off x="5058169" y="2306918"/>
          <a:ext cx="4396728" cy="76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经过</a:t>
          </a:r>
          <a:r>
            <a:rPr lang="zh-CN" altLang="en-US" sz="2400" kern="1200" dirty="0">
              <a:solidFill>
                <a:srgbClr val="FF0000"/>
              </a:solidFill>
            </a:rPr>
            <a:t>类型检查</a:t>
          </a:r>
          <a:r>
            <a:rPr lang="zh-CN" altLang="en-US" sz="2400" kern="1200" dirty="0"/>
            <a:t>的元件定义文件</a:t>
          </a:r>
        </a:p>
      </dsp:txBody>
      <dsp:txXfrm>
        <a:off x="5058169" y="2306918"/>
        <a:ext cx="4396728" cy="764033"/>
      </dsp:txXfrm>
    </dsp:sp>
    <dsp:sp modelId="{0E3AFE3E-8D6A-4565-AC60-673688FC1D66}">
      <dsp:nvSpPr>
        <dsp:cNvPr id="0" name=""/>
        <dsp:cNvSpPr/>
      </dsp:nvSpPr>
      <dsp:spPr>
        <a:xfrm>
          <a:off x="5257806" y="3304986"/>
          <a:ext cx="1350492" cy="94530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Runtime Instance</a:t>
          </a:r>
          <a:endParaRPr lang="zh-CN" altLang="en-US" sz="1600" b="1" kern="1200" dirty="0"/>
        </a:p>
      </dsp:txBody>
      <dsp:txXfrm>
        <a:off x="5303960" y="3351140"/>
        <a:ext cx="1258184" cy="852992"/>
      </dsp:txXfrm>
    </dsp:sp>
    <dsp:sp modelId="{D15A3254-1144-4158-B2E5-9C86E474FD9D}">
      <dsp:nvSpPr>
        <dsp:cNvPr id="0" name=""/>
        <dsp:cNvSpPr/>
      </dsp:nvSpPr>
      <dsp:spPr>
        <a:xfrm>
          <a:off x="6873931" y="3423301"/>
          <a:ext cx="3230185" cy="76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solidFill>
                <a:srgbClr val="FF0000"/>
              </a:solidFill>
            </a:rPr>
            <a:t>实例化</a:t>
          </a:r>
          <a:r>
            <a:rPr lang="zh-CN" altLang="en-US" sz="2400" kern="1200" dirty="0"/>
            <a:t>的可执行对象</a:t>
          </a:r>
        </a:p>
      </dsp:txBody>
      <dsp:txXfrm>
        <a:off x="6873931" y="3423301"/>
        <a:ext cx="3230185" cy="764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FA90A-E0A9-6FC9-6337-44B934C43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B2329D-6A38-DBA0-A071-FD43B103E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149AEA-C4B3-5CB8-86BC-AB1AAFD5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E8E8-FFE4-4A1B-A2F3-FA9BCA7460AA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9AF79-BEA5-72CC-B05C-626002B0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A90DCD-25E9-2669-6C4E-AD7961B6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BF274-F14E-4428-A85B-708858E4C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23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25546-3550-DBF8-BB1E-C94C7DE8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33A069-C341-2B4A-EDC8-D9D8A6FE3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45B33-8A66-B622-53B4-EB1C3F3C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E8E8-FFE4-4A1B-A2F3-FA9BCA7460AA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4BD180-1870-3380-FF41-FB745C08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F6E4E4-6992-867F-3839-A822E032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BF274-F14E-4428-A85B-708858E4C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22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5E4EEF-965A-AB38-8BB2-B19B0240A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4DABAA-7CAB-0586-9973-E0473C792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049024-D125-BFA5-7089-CF6B896B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E8E8-FFE4-4A1B-A2F3-FA9BCA7460AA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B5FECE-2C40-6235-56C9-D00389A3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88C6B5-4076-235F-18B0-BB895D90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BF274-F14E-4428-A85B-708858E4C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54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BF4AC-0399-1422-B8ED-217436A8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2F58B-1101-560B-316A-215C9D902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6E0056-908C-390D-769F-6B2CEFA4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E8E8-FFE4-4A1B-A2F3-FA9BCA7460AA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A60A4-7403-2849-FB98-A67154E0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C07CAD-A023-53AD-5980-5E5A0FF1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BF274-F14E-4428-A85B-708858E4C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54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219DA-F45F-75F8-C5A7-626B705E1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D72C24-CBB3-E2DF-2FA2-4870C6A00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FE9DE8-2F1B-5EA5-EF43-16001463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E8E8-FFE4-4A1B-A2F3-FA9BCA7460AA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AC9E08-1F10-5916-435A-94FB1511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4A14E5-E3EE-4205-9D73-FF7CF0A5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BF274-F14E-4428-A85B-708858E4C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12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7B1B0-FCB4-7ED5-B73D-7200CE37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88D0E-A05D-F9B3-D58C-5B1213F5B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3FE774-56E0-2CE6-BCE5-E33BFBB9B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846BC5-448B-C877-A346-0A5607B7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E8E8-FFE4-4A1B-A2F3-FA9BCA7460AA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5A45BA-F1E8-9D44-A351-F8D5A1CA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393726-272E-5A9E-485D-924CB063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BF274-F14E-4428-A85B-708858E4C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02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E9414-C496-BC77-B22A-4DB2A85FD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6B1C41-CD6E-8308-61F5-5584FFF49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C9222A-D0B3-676D-9686-F7D37297E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FD49BF-B8CA-C62F-BFA7-8197DDF18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2CBA1E-E6B8-FD9B-24EF-93ECDB926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C690C4-B1CE-04CC-6132-8F3F9848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E8E8-FFE4-4A1B-A2F3-FA9BCA7460AA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7CBE86-25D8-F8F6-F595-7BD022CA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800598-E369-AF03-454A-9F687257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BF274-F14E-4428-A85B-708858E4C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48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9CE4E-4876-442B-BAF3-07821AC4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467C78-092B-9C25-90F8-772DFA16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E8E8-FFE4-4A1B-A2F3-FA9BCA7460AA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46B34D-D45C-1A16-E8B0-1E6D091B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7911BB-4110-429A-C63B-7667DA8D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BF274-F14E-4428-A85B-708858E4C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71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4C7593-4A79-F135-7FC8-1E6CB5864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E8E8-FFE4-4A1B-A2F3-FA9BCA7460AA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9367FB-9505-3CD9-C0A9-3E9F8E73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59388A-8AFE-080B-70ED-77782EE06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BF274-F14E-4428-A85B-708858E4C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20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F8D21-A1CC-8645-3C0C-877D5448A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B5D32-15D3-3706-D7E1-9999F5460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00A566-A325-FBFF-45C2-D8FFF11E0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10EC7E-C29A-5D84-1542-468CFE2F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E8E8-FFE4-4A1B-A2F3-FA9BCA7460AA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74CC5E-C5F8-E261-016A-D80808B07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7AA300-EB2E-4DD3-01F2-99E1DCAE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BF274-F14E-4428-A85B-708858E4C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40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F4CE1-3409-5448-EB32-4CCF9B81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A2481D-979E-672F-B67E-336444366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5C0D0A-C8D4-E98C-456E-165F7CB93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74DE3F-537D-2A6F-D03A-9B00BCD2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E8E8-FFE4-4A1B-A2F3-FA9BCA7460AA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7D7538-390E-7CCB-4A06-477296B8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DC9F44-FC83-9D5E-BCB5-2DA4E3AD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BF274-F14E-4428-A85B-708858E4C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64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1BF4B4-C67D-FC15-1F3F-A0A9E250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24A4CA-28A4-340E-0D9F-EF3146E88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EC0E8A-C4AA-70E7-285C-664975F17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AE8E8-FFE4-4A1B-A2F3-FA9BCA7460AA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8E218E-E361-BD1C-51C5-8305B755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3F4EF0-8559-EB5F-29B4-784FC3A6F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BF274-F14E-4428-A85B-708858E4C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86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94635-E38B-F42C-D586-CCAC97602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Contras HDL Simulator</a:t>
            </a:r>
            <a:br>
              <a:rPr lang="en-US" altLang="zh-CN" dirty="0"/>
            </a:br>
            <a:r>
              <a:rPr lang="zh-CN" altLang="en-US" sz="4400" dirty="0"/>
              <a:t>硬件描述语言功能仿真工具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842710-31C7-C75C-7A64-678501EB10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824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5717E-8CA6-CCD1-CC0C-EEAD6813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 </a:t>
            </a:r>
            <a:r>
              <a:rPr lang="zh-CN" altLang="en-US" b="1" dirty="0"/>
              <a:t>设计思路 </a:t>
            </a:r>
            <a:r>
              <a:rPr lang="en-US" altLang="zh-CN" b="1" dirty="0"/>
              <a:t>– Utils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20C542-0CDD-7A29-9DC7-0DDFB5972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zh-CN" altLang="en-US" dirty="0"/>
              <a:t>自定义日志输出工具</a:t>
            </a:r>
            <a:endParaRPr lang="en-US" altLang="zh-CN" dirty="0"/>
          </a:p>
          <a:p>
            <a:r>
              <a:rPr lang="zh-CN" altLang="en-US" dirty="0"/>
              <a:t>自定义异常处理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589404-6C91-9092-6012-84F704CA8EDF}"/>
              </a:ext>
            </a:extLst>
          </p:cNvPr>
          <p:cNvSpPr txBox="1"/>
          <p:nvPr/>
        </p:nvSpPr>
        <p:spPr>
          <a:xfrm>
            <a:off x="949071" y="2978721"/>
            <a:ext cx="10293858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__CONTRAS_LOG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(debug, </a:t>
            </a:r>
            <a:r>
              <a:rPr lang="en-US" altLang="zh-C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"Put your debug messages here"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__CONTRAS_THROW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contras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exception_type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invalid_argument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"Throw an exception"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 {</a:t>
            </a:r>
          </a:p>
          <a:p>
            <a:r>
              <a:rPr lang="en-US" altLang="zh-C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#ifdef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CONTRAS_USE_LOGGER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contras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use_logger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587171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DD225-B844-0A20-5914-5786E163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4 </a:t>
            </a:r>
            <a:r>
              <a:rPr lang="zh-CN" altLang="en-US" b="1" dirty="0"/>
              <a:t>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776010-72EB-4967-3B32-B05B7C217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1039"/>
          </a:xfrm>
        </p:spPr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CMake</a:t>
            </a:r>
            <a:r>
              <a:rPr lang="zh-CN" altLang="en-US" dirty="0"/>
              <a:t> 构建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4CE6BB-A3A9-0543-0D68-FEC76714350C}"/>
              </a:ext>
            </a:extLst>
          </p:cNvPr>
          <p:cNvSpPr txBox="1"/>
          <p:nvPr/>
        </p:nvSpPr>
        <p:spPr>
          <a:xfrm>
            <a:off x="2891790" y="2617184"/>
            <a:ext cx="6094476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build</a:t>
            </a:r>
          </a:p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build</a:t>
            </a:r>
          </a:p>
          <a:p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cmake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.. -G Ninja -DCONTRAS_USE_LOGGER=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cmake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--build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../bin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EE9CEF-935A-71EC-9C8D-20FCF60F3A28}"/>
              </a:ext>
            </a:extLst>
          </p:cNvPr>
          <p:cNvSpPr txBox="1"/>
          <p:nvPr/>
        </p:nvSpPr>
        <p:spPr>
          <a:xfrm>
            <a:off x="2891790" y="4369784"/>
            <a:ext cx="6094476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build</a:t>
            </a:r>
          </a:p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build</a:t>
            </a:r>
          </a:p>
          <a:p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cmake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.. -G Ninja -DCONTRAS_USE_LOGGER=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false</a:t>
            </a:r>
          </a:p>
          <a:p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cmake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--build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../bin</a:t>
            </a:r>
          </a:p>
        </p:txBody>
      </p:sp>
    </p:spTree>
    <p:extLst>
      <p:ext uri="{BB962C8B-B14F-4D97-AF65-F5344CB8AC3E}">
        <p14:creationId xmlns:p14="http://schemas.microsoft.com/office/powerpoint/2010/main" val="190898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DD225-B844-0A20-5914-5786E163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4 </a:t>
            </a:r>
            <a:r>
              <a:rPr lang="zh-CN" altLang="en-US" b="1" dirty="0"/>
              <a:t>演示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1B8905-98A9-964F-E5B2-E2D14DD6EBA5}"/>
              </a:ext>
            </a:extLst>
          </p:cNvPr>
          <p:cNvSpPr txBox="1"/>
          <p:nvPr/>
        </p:nvSpPr>
        <p:spPr>
          <a:xfrm>
            <a:off x="2957322" y="2235136"/>
            <a:ext cx="6094476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bin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./contras And4.cdl test/And4.in test/And4.out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./contras Or4.cdl test/Or4.in test/Or4.out</a:t>
            </a:r>
          </a:p>
        </p:txBody>
      </p:sp>
    </p:spTree>
    <p:extLst>
      <p:ext uri="{BB962C8B-B14F-4D97-AF65-F5344CB8AC3E}">
        <p14:creationId xmlns:p14="http://schemas.microsoft.com/office/powerpoint/2010/main" val="416075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7D81D-06F2-103F-399C-7FDE448F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 </a:t>
            </a:r>
            <a:r>
              <a:rPr lang="zh-CN" altLang="en-US" b="1" dirty="0"/>
              <a:t>契机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1F4D60-9A92-4AC7-D55A-7D7CF0234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259" y="1406791"/>
            <a:ext cx="7075482" cy="523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2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6CE53-96DD-C3EE-0D06-CB124E72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 </a:t>
            </a:r>
            <a:r>
              <a:rPr lang="zh-CN" altLang="en-US" b="1" dirty="0"/>
              <a:t>核心功能 </a:t>
            </a:r>
            <a:r>
              <a:rPr lang="en-US" altLang="zh-CN" b="1" dirty="0"/>
              <a:t>– </a:t>
            </a:r>
            <a:r>
              <a:rPr lang="zh-CN" altLang="en-US" b="1" dirty="0"/>
              <a:t>硬件描述语言 </a:t>
            </a:r>
            <a:r>
              <a:rPr lang="en-US" altLang="zh-CN" b="1" dirty="0"/>
              <a:t>CDL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8D0FE0-8B2B-F2ED-45F9-3FBFE38AB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AND4.cdl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从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AND.cdl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中模块化导入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 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芯片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import AND from "AND"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@Head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NAME AND4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实例化三个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 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芯片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AND AND1, AND2, AND3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声明输入输出引脚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INPUT a, b, c, d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OUTPUT out</a:t>
            </a:r>
          </a:p>
          <a:p>
            <a:pPr marL="0" indent="0">
              <a:buNone/>
            </a:pP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45347BC-A4BE-6C27-BB72-145B157F6055}"/>
              </a:ext>
            </a:extLst>
          </p:cNvPr>
          <p:cNvSpPr txBox="1">
            <a:spLocks/>
          </p:cNvSpPr>
          <p:nvPr/>
        </p:nvSpPr>
        <p:spPr>
          <a:xfrm>
            <a:off x="6022848" y="1825625"/>
            <a:ext cx="5882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@Body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指定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AND_1 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芯片的输入输出引脚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AND1(a = a, b = b) =&gt; (out = ab)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AND2(a = c, b = d) =&gt; (out = cd)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AND3(a = ab, b = cd) =&gt; (out = result)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@End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设置输出引脚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out = result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92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853C9-390C-991C-47EA-52481366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 </a:t>
            </a:r>
            <a:r>
              <a:rPr lang="zh-CN" altLang="en-US" b="1" dirty="0"/>
              <a:t>核心功能</a:t>
            </a:r>
            <a:r>
              <a:rPr lang="en-US" altLang="zh-CN" b="1" dirty="0"/>
              <a:t> – </a:t>
            </a:r>
            <a:r>
              <a:rPr lang="zh-CN" altLang="en-US" b="1" dirty="0"/>
              <a:t>功能仿真工具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97F11A2-F663-4C4C-2771-CBEF70CEC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AND4.in</a:t>
            </a:r>
            <a:endParaRPr lang="en-US" altLang="zh-CN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@Case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a = 0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b = 0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c = 1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d = 1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out = ?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@End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CAC9F8E-9E70-8CA8-42DC-361FC929D8E2}"/>
              </a:ext>
            </a:extLst>
          </p:cNvPr>
          <p:cNvSpPr txBox="1">
            <a:spLocks/>
          </p:cNvSpPr>
          <p:nvPr/>
        </p:nvSpPr>
        <p:spPr>
          <a:xfrm>
            <a:off x="6022848" y="1825625"/>
            <a:ext cx="5882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@Case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a = 01001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b = 00111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c = 01001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d = 10111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out = ?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@End</a:t>
            </a:r>
            <a:endParaRPr lang="zh-CN" altLang="en-US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571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853C9-390C-991C-47EA-52481366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 </a:t>
            </a:r>
            <a:r>
              <a:rPr lang="zh-CN" altLang="en-US" b="1" dirty="0"/>
              <a:t>核心功能</a:t>
            </a:r>
            <a:r>
              <a:rPr lang="en-US" altLang="zh-CN" b="1" dirty="0"/>
              <a:t> – </a:t>
            </a:r>
            <a:r>
              <a:rPr lang="zh-CN" altLang="en-US" b="1" dirty="0"/>
              <a:t>功能仿真工具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97F11A2-F663-4C4C-2771-CBEF70CEC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AND4.out</a:t>
            </a:r>
            <a:endParaRPr lang="en-US" altLang="zh-CN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@Case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 a[0] = 0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 b[0] = 0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 c[0] = 1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 d[0] = 1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out[0] = 0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CAC9F8E-9E70-8CA8-42DC-361FC929D8E2}"/>
              </a:ext>
            </a:extLst>
          </p:cNvPr>
          <p:cNvSpPr txBox="1">
            <a:spLocks/>
          </p:cNvSpPr>
          <p:nvPr/>
        </p:nvSpPr>
        <p:spPr>
          <a:xfrm>
            <a:off x="6022848" y="1825625"/>
            <a:ext cx="5882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@Case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 a[0] = 01001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 b[0] = 00111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 c[0] = 01001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 d[0] = 10111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out[0] = 00001</a:t>
            </a:r>
          </a:p>
          <a:p>
            <a:pPr marL="0" indent="0">
              <a:buNone/>
            </a:pPr>
            <a:endParaRPr lang="zh-CN" altLang="en-US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5277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EBEE3-F1ED-609D-412A-F956DD45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 </a:t>
            </a:r>
            <a:r>
              <a:rPr lang="zh-CN" altLang="en-US" b="1" dirty="0"/>
              <a:t>设计思路 </a:t>
            </a:r>
            <a:r>
              <a:rPr lang="en-US" altLang="zh-CN" b="1" dirty="0"/>
              <a:t>– </a:t>
            </a:r>
            <a:r>
              <a:rPr lang="zh-CN" altLang="en-US" b="1" dirty="0"/>
              <a:t>系统设计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B6EF4-DCD9-A7C4-740A-D8DA92D91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技术难点：</a:t>
            </a:r>
            <a:endParaRPr lang="en-US" altLang="zh-CN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dirty="0"/>
              <a:t>CDL </a:t>
            </a:r>
            <a:r>
              <a:rPr lang="zh-CN" altLang="en-US" dirty="0"/>
              <a:t>文件</a:t>
            </a:r>
            <a:r>
              <a:rPr lang="zh-CN" altLang="en-US" dirty="0">
                <a:solidFill>
                  <a:srgbClr val="FF0000"/>
                </a:solidFill>
              </a:rPr>
              <a:t>语义分析</a:t>
            </a:r>
            <a:endParaRPr lang="en-US" altLang="zh-CN" dirty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dirty="0"/>
              <a:t>将单文件的元件 </a:t>
            </a:r>
            <a:r>
              <a:rPr lang="en-US" altLang="zh-CN" dirty="0"/>
              <a:t>CDL </a:t>
            </a:r>
            <a:r>
              <a:rPr lang="zh-CN" altLang="en-US" dirty="0"/>
              <a:t>文件转换为</a:t>
            </a:r>
            <a:r>
              <a:rPr lang="zh-CN" altLang="en-US" dirty="0">
                <a:solidFill>
                  <a:srgbClr val="FF0000"/>
                </a:solidFill>
              </a:rPr>
              <a:t>实例化</a:t>
            </a:r>
            <a:r>
              <a:rPr lang="zh-CN" altLang="en-US" dirty="0"/>
              <a:t>的 </a:t>
            </a:r>
            <a:r>
              <a:rPr lang="en-US" altLang="zh-CN" dirty="0"/>
              <a:t>C++ </a:t>
            </a:r>
            <a:r>
              <a:rPr lang="zh-CN" altLang="en-US" dirty="0"/>
              <a:t>对象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0302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B619D-3206-A9B4-EECC-74E41F2A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 </a:t>
            </a:r>
            <a:r>
              <a:rPr lang="zh-CN" altLang="en-US" b="1" dirty="0"/>
              <a:t>设计思路 </a:t>
            </a:r>
            <a:r>
              <a:rPr lang="en-US" altLang="zh-CN" b="1" dirty="0"/>
              <a:t>– </a:t>
            </a:r>
            <a:r>
              <a:rPr lang="zh-CN" altLang="en-US" b="1" dirty="0"/>
              <a:t>系统设计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B5DE13C-35CB-2975-C4D9-79A793F57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8968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注: 线形 4">
            <a:extLst>
              <a:ext uri="{FF2B5EF4-FFF2-40B4-BE49-F238E27FC236}">
                <a16:creationId xmlns:a16="http://schemas.microsoft.com/office/drawing/2014/main" id="{971F9261-2D10-605C-73A5-0E3A017449F7}"/>
              </a:ext>
            </a:extLst>
          </p:cNvPr>
          <p:cNvSpPr/>
          <p:nvPr/>
        </p:nvSpPr>
        <p:spPr>
          <a:xfrm>
            <a:off x="7324344" y="1889633"/>
            <a:ext cx="2459736" cy="1146175"/>
          </a:xfrm>
          <a:prstGeom prst="borderCallout1">
            <a:avLst>
              <a:gd name="adj1" fmla="val 50661"/>
              <a:gd name="adj2" fmla="val -350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Consolas" panose="020B0609020204030204" pitchFamily="49" charset="0"/>
              </a:rPr>
              <a:t>std::regex </a:t>
            </a:r>
          </a:p>
          <a:p>
            <a:pPr algn="ctr"/>
            <a:r>
              <a:rPr lang="zh-CN" altLang="en-US" sz="2000" b="1" dirty="0"/>
              <a:t>正则表达式</a:t>
            </a:r>
          </a:p>
        </p:txBody>
      </p:sp>
      <p:sp>
        <p:nvSpPr>
          <p:cNvPr id="6" name="标注: 线形 5">
            <a:extLst>
              <a:ext uri="{FF2B5EF4-FFF2-40B4-BE49-F238E27FC236}">
                <a16:creationId xmlns:a16="http://schemas.microsoft.com/office/drawing/2014/main" id="{BE662872-95E2-1E32-FBA3-9FBA3165AFC2}"/>
              </a:ext>
            </a:extLst>
          </p:cNvPr>
          <p:cNvSpPr/>
          <p:nvPr/>
        </p:nvSpPr>
        <p:spPr>
          <a:xfrm>
            <a:off x="8747760" y="3035808"/>
            <a:ext cx="2459736" cy="1146175"/>
          </a:xfrm>
          <a:prstGeom prst="borderCallout1">
            <a:avLst>
              <a:gd name="adj1" fmla="val 50661"/>
              <a:gd name="adj2" fmla="val -350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Consolas" panose="020B0609020204030204" pitchFamily="49" charset="0"/>
              </a:rPr>
              <a:t>contras::pin</a:t>
            </a:r>
          </a:p>
          <a:p>
            <a:pPr algn="ctr"/>
            <a:r>
              <a:rPr lang="zh-CN" altLang="en-US" sz="2000" b="1" dirty="0"/>
              <a:t>自定义引脚类</a:t>
            </a:r>
          </a:p>
        </p:txBody>
      </p:sp>
    </p:spTree>
    <p:extLst>
      <p:ext uri="{BB962C8B-B14F-4D97-AF65-F5344CB8AC3E}">
        <p14:creationId xmlns:p14="http://schemas.microsoft.com/office/powerpoint/2010/main" val="832264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1E1C3-8639-5392-F29C-9399A8CD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 </a:t>
            </a:r>
            <a:r>
              <a:rPr lang="zh-CN" altLang="en-US" b="1" dirty="0"/>
              <a:t>设计思路 </a:t>
            </a:r>
            <a:r>
              <a:rPr lang="en-US" altLang="zh-CN" b="1" dirty="0"/>
              <a:t>– Symbol Definition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2A85AD-F9AF-3FE2-48C5-58504FE83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CDL </a:t>
            </a:r>
            <a:r>
              <a:rPr lang="zh-CN" altLang="en-US" dirty="0"/>
              <a:t>导入结构：有向无环图（</a:t>
            </a:r>
            <a:r>
              <a:rPr lang="en-US" altLang="zh-CN" dirty="0"/>
              <a:t>DAG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拓扑排序</a:t>
            </a:r>
          </a:p>
        </p:txBody>
      </p:sp>
    </p:spTree>
    <p:extLst>
      <p:ext uri="{BB962C8B-B14F-4D97-AF65-F5344CB8AC3E}">
        <p14:creationId xmlns:p14="http://schemas.microsoft.com/office/powerpoint/2010/main" val="617855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458D8-96AD-205A-DC95-70892B50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 </a:t>
            </a:r>
            <a:r>
              <a:rPr lang="zh-CN" altLang="en-US" b="1" dirty="0"/>
              <a:t>设计思路 </a:t>
            </a:r>
            <a:r>
              <a:rPr lang="en-US" altLang="zh-CN" b="1" dirty="0"/>
              <a:t>– Runtime Instance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C8AB38-1E3C-247A-0363-30C684EC3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std::map </a:t>
            </a:r>
            <a:r>
              <a:rPr lang="zh-CN" altLang="en-US" dirty="0"/>
              <a:t>构建</a:t>
            </a:r>
            <a:r>
              <a:rPr lang="zh-CN" altLang="en-US" dirty="0">
                <a:solidFill>
                  <a:srgbClr val="FF0000"/>
                </a:solidFill>
              </a:rPr>
              <a:t>元件名</a:t>
            </a:r>
            <a:r>
              <a:rPr lang="zh-CN" altLang="en-US" dirty="0"/>
              <a:t>与 </a:t>
            </a:r>
            <a:r>
              <a:rPr lang="en-US" altLang="zh-CN" dirty="0">
                <a:solidFill>
                  <a:srgbClr val="FF0000"/>
                </a:solidFill>
              </a:rPr>
              <a:t>Symbol Definition </a:t>
            </a:r>
            <a:r>
              <a:rPr lang="zh-CN" altLang="en-US" dirty="0"/>
              <a:t>的映射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B46CE7-BFF9-0656-3959-D00117586C65}"/>
              </a:ext>
            </a:extLst>
          </p:cNvPr>
          <p:cNvSpPr txBox="1"/>
          <p:nvPr/>
        </p:nvSpPr>
        <p:spPr>
          <a:xfrm>
            <a:off x="1333119" y="3246780"/>
            <a:ext cx="9525762" cy="19389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runtime_instance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create_runtime_instance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symbol_definition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symbol_definition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def_map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1021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594</Words>
  <Application>Microsoft Office PowerPoint</Application>
  <PresentationFormat>宽屏</PresentationFormat>
  <Paragraphs>103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Consolas</vt:lpstr>
      <vt:lpstr>Office 主题​​</vt:lpstr>
      <vt:lpstr>Contras HDL Simulator 硬件描述语言功能仿真工具</vt:lpstr>
      <vt:lpstr>1 契机</vt:lpstr>
      <vt:lpstr>2 核心功能 – 硬件描述语言 CDL</vt:lpstr>
      <vt:lpstr>2 核心功能 – 功能仿真工具</vt:lpstr>
      <vt:lpstr>2 核心功能 – 功能仿真工具</vt:lpstr>
      <vt:lpstr>3 设计思路 – 系统设计</vt:lpstr>
      <vt:lpstr>3 设计思路 – 系统设计</vt:lpstr>
      <vt:lpstr>3 设计思路 – Symbol Definition</vt:lpstr>
      <vt:lpstr>3 设计思路 – Runtime Instance</vt:lpstr>
      <vt:lpstr>3 设计思路 – Utils</vt:lpstr>
      <vt:lpstr>4 演示</vt:lpstr>
      <vt:lpstr>4 演示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Contras HDL Simulator 硬件描述语言功能仿真工具</dc:title>
  <dc:creator>田 昊冬</dc:creator>
  <cp:lastModifiedBy>田 昊冬</cp:lastModifiedBy>
  <cp:revision>43</cp:revision>
  <dcterms:created xsi:type="dcterms:W3CDTF">2022-06-13T06:03:53Z</dcterms:created>
  <dcterms:modified xsi:type="dcterms:W3CDTF">2022-06-13T07:19:39Z</dcterms:modified>
</cp:coreProperties>
</file>