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3" autoAdjust="0"/>
    <p:restoredTop sz="94660"/>
  </p:normalViewPr>
  <p:slideViewPr>
    <p:cSldViewPr snapToGrid="0">
      <p:cViewPr varScale="1">
        <p:scale>
          <a:sx n="67" d="100"/>
          <a:sy n="67" d="100"/>
        </p:scale>
        <p:origin x="102"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2919416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348D5-0E72-4C06-AF5D-01A993198AEF}" type="datetimeFigureOut">
              <a:rPr lang="en-ZA" smtClean="0"/>
              <a:t>2021/07/31</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98911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943056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3435516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258480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C348D5-0E72-4C06-AF5D-01A993198AEF}" type="datetimeFigureOut">
              <a:rPr lang="en-ZA" smtClean="0"/>
              <a:t>2021/07/31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2941023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0C348D5-0E72-4C06-AF5D-01A993198AEF}" type="datetimeFigureOut">
              <a:rPr lang="en-ZA" smtClean="0"/>
              <a:t>2021/07/31</a:t>
            </a:fld>
            <a:endParaRPr lang="en-ZA"/>
          </a:p>
        </p:txBody>
      </p:sp>
      <p:sp>
        <p:nvSpPr>
          <p:cNvPr id="8" name="Footer Placeholder 7"/>
          <p:cNvSpPr>
            <a:spLocks noGrp="1"/>
          </p:cNvSpPr>
          <p:nvPr>
            <p:ph type="ftr" sz="quarter" idx="11"/>
          </p:nvPr>
        </p:nvSpPr>
        <p:spPr>
          <a:xfrm>
            <a:off x="561111" y="6391838"/>
            <a:ext cx="3644282" cy="304801"/>
          </a:xfrm>
        </p:spPr>
        <p:txBody>
          <a:bodyPr/>
          <a:lstStyle/>
          <a:p>
            <a:endParaRPr lang="en-ZA"/>
          </a:p>
        </p:txBody>
      </p:sp>
      <p:sp>
        <p:nvSpPr>
          <p:cNvPr id="9" name="Slide Number Placeholder 8"/>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253498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3087662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157630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96024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C348D5-0E72-4C06-AF5D-01A993198AEF}" type="datetimeFigureOut">
              <a:rPr lang="en-ZA" smtClean="0"/>
              <a:t>2021/07/31</a:t>
            </a:fld>
            <a:endParaRPr lang="en-ZA"/>
          </a:p>
        </p:txBody>
      </p:sp>
      <p:sp>
        <p:nvSpPr>
          <p:cNvPr id="5" name="Footer Placeholder 4"/>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179799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C348D5-0E72-4C06-AF5D-01A993198AEF}" type="datetimeFigureOut">
              <a:rPr lang="en-ZA" smtClean="0"/>
              <a:t>2021/07/31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170781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C348D5-0E72-4C06-AF5D-01A993198AEF}" type="datetimeFigureOut">
              <a:rPr lang="en-ZA" smtClean="0"/>
              <a:t>2021/07/31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423753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C348D5-0E72-4C06-AF5D-01A993198AEF}" type="datetimeFigureOut">
              <a:rPr lang="en-ZA" smtClean="0"/>
              <a:t>2021/07/31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339310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348D5-0E72-4C06-AF5D-01A993198AEF}" type="datetimeFigureOut">
              <a:rPr lang="en-ZA" smtClean="0"/>
              <a:t>2021/07/31</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83322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348D5-0E72-4C06-AF5D-01A993198AEF}" type="datetimeFigureOut">
              <a:rPr lang="en-ZA" smtClean="0"/>
              <a:t>2021/07/31</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388771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C348D5-0E72-4C06-AF5D-01A993198AEF}" type="datetimeFigureOut">
              <a:rPr lang="en-ZA" smtClean="0"/>
              <a:t>2021/07/31</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57EBB5-D24E-4330-B685-466EAA06D85C}" type="slidenum">
              <a:rPr lang="en-ZA" smtClean="0"/>
              <a:t>‹#›</a:t>
            </a:fld>
            <a:endParaRPr lang="en-ZA"/>
          </a:p>
        </p:txBody>
      </p:sp>
    </p:spTree>
    <p:extLst>
      <p:ext uri="{BB962C8B-B14F-4D97-AF65-F5344CB8AC3E}">
        <p14:creationId xmlns:p14="http://schemas.microsoft.com/office/powerpoint/2010/main" val="192767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0C348D5-0E72-4C06-AF5D-01A993198AEF}" type="datetimeFigureOut">
              <a:rPr lang="en-ZA" smtClean="0"/>
              <a:t>2021/07/31</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57EBB5-D24E-4330-B685-466EAA06D85C}" type="slidenum">
              <a:rPr lang="en-ZA" smtClean="0"/>
              <a:t>‹#›</a:t>
            </a:fld>
            <a:endParaRPr lang="en-ZA"/>
          </a:p>
        </p:txBody>
      </p:sp>
    </p:spTree>
    <p:extLst>
      <p:ext uri="{BB962C8B-B14F-4D97-AF65-F5344CB8AC3E}">
        <p14:creationId xmlns:p14="http://schemas.microsoft.com/office/powerpoint/2010/main" val="20747843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witter.com/kevin_asht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Internet of things</a:t>
            </a:r>
            <a:endParaRPr lang="en-ZA" dirty="0"/>
          </a:p>
        </p:txBody>
      </p:sp>
      <p:sp>
        <p:nvSpPr>
          <p:cNvPr id="3" name="Subtitle 2"/>
          <p:cNvSpPr>
            <a:spLocks noGrp="1"/>
          </p:cNvSpPr>
          <p:nvPr>
            <p:ph type="subTitle" idx="1"/>
          </p:nvPr>
        </p:nvSpPr>
        <p:spPr/>
        <p:txBody>
          <a:bodyPr/>
          <a:lstStyle/>
          <a:p>
            <a:r>
              <a:rPr lang="en-US" dirty="0" smtClean="0"/>
              <a:t>What is the internet of thing</a:t>
            </a:r>
            <a:endParaRPr lang="en-ZA" dirty="0"/>
          </a:p>
        </p:txBody>
      </p:sp>
    </p:spTree>
    <p:extLst>
      <p:ext uri="{BB962C8B-B14F-4D97-AF65-F5344CB8AC3E}">
        <p14:creationId xmlns:p14="http://schemas.microsoft.com/office/powerpoint/2010/main" val="2858952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 of internet</a:t>
            </a:r>
            <a:endParaRPr lang="en-ZA" dirty="0"/>
          </a:p>
        </p:txBody>
      </p:sp>
      <p:sp>
        <p:nvSpPr>
          <p:cNvPr id="3" name="Content Placeholder 2"/>
          <p:cNvSpPr>
            <a:spLocks noGrp="1"/>
          </p:cNvSpPr>
          <p:nvPr>
            <p:ph idx="1"/>
          </p:nvPr>
        </p:nvSpPr>
        <p:spPr/>
        <p:txBody>
          <a:bodyPr/>
          <a:lstStyle/>
          <a:p>
            <a:r>
              <a:rPr lang="en-US" dirty="0" smtClean="0"/>
              <a:t>Although still a “young” technology, the Internet has had a profound impact on the world in the few decades that it has been around. One of the most interesting chapters of this short history has been its development in Africa. In this section, we bring highlights from a collection of various sources about the development of the Internet in the continent, honoring some of the pioneers, organizations and technologies that made it all possible.</a:t>
            </a:r>
            <a:endParaRPr lang="en-ZA" dirty="0"/>
          </a:p>
        </p:txBody>
      </p:sp>
    </p:spTree>
    <p:extLst>
      <p:ext uri="{BB962C8B-B14F-4D97-AF65-F5344CB8AC3E}">
        <p14:creationId xmlns:p14="http://schemas.microsoft.com/office/powerpoint/2010/main" val="23561766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history of the </a:t>
            </a:r>
            <a:r>
              <a:rPr lang="en-US" dirty="0" err="1" smtClean="0"/>
              <a:t>internert</a:t>
            </a:r>
            <a:r>
              <a:rPr lang="en-US" dirty="0" smtClean="0"/>
              <a:t> of things</a:t>
            </a:r>
            <a:endParaRPr lang="en-ZA" dirty="0"/>
          </a:p>
        </p:txBody>
      </p:sp>
      <p:sp>
        <p:nvSpPr>
          <p:cNvPr id="3" name="Content Placeholder 2"/>
          <p:cNvSpPr>
            <a:spLocks noGrp="1"/>
          </p:cNvSpPr>
          <p:nvPr>
            <p:ph idx="1"/>
          </p:nvPr>
        </p:nvSpPr>
        <p:spPr/>
        <p:txBody>
          <a:bodyPr>
            <a:normAutofit/>
          </a:bodyPr>
          <a:lstStyle/>
          <a:p>
            <a:pPr fontAlgn="base"/>
            <a:r>
              <a:rPr lang="en-US" dirty="0"/>
              <a:t>The term Internet of Things is 16 years old. But the actual idea of connected devices had been around longer, at least since the 70s. Back then, the idea was often called “embedded internet” or “pervasive computing”. But the actual term “Internet of Things” was coined by </a:t>
            </a:r>
            <a:r>
              <a:rPr lang="en-US" dirty="0">
                <a:hlinkClick r:id="rId2"/>
              </a:rPr>
              <a:t>Kevin Ashton</a:t>
            </a:r>
            <a:r>
              <a:rPr lang="en-US" dirty="0"/>
              <a:t> in 1999 during his work at </a:t>
            </a:r>
            <a:r>
              <a:rPr lang="en-US" dirty="0" err="1"/>
              <a:t>Procter&amp;Gamble</a:t>
            </a:r>
            <a:r>
              <a:rPr lang="en-US" dirty="0"/>
              <a:t>. Ashton who was working in supply chain optimization, wanted to attract senior management’s attention to a new exciting technology called RFID. Because the internet was the hottest new trend in 1999 and because it somehow made sense, he called his presentation “Internet of Things”.</a:t>
            </a:r>
          </a:p>
          <a:p>
            <a:pPr fontAlgn="base"/>
            <a:r>
              <a:rPr lang="en-US" dirty="0"/>
              <a:t>Even though Kevin grabbed the interest of some P&amp;G executives, the term Internet of Things did not get widespread attention for the next 10 years.</a:t>
            </a:r>
          </a:p>
        </p:txBody>
      </p:sp>
    </p:spTree>
    <p:extLst>
      <p:ext uri="{BB962C8B-B14F-4D97-AF65-F5344CB8AC3E}">
        <p14:creationId xmlns:p14="http://schemas.microsoft.com/office/powerpoint/2010/main" val="20392297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technologies enable </a:t>
            </a:r>
            <a:r>
              <a:rPr lang="en-ZA" dirty="0" err="1"/>
              <a:t>IoT</a:t>
            </a:r>
            <a:r>
              <a:rPr lang="en-ZA" dirty="0"/>
              <a:t>?</a:t>
            </a:r>
          </a:p>
        </p:txBody>
      </p:sp>
      <p:sp>
        <p:nvSpPr>
          <p:cNvPr id="3" name="Content Placeholder 2"/>
          <p:cNvSpPr>
            <a:spLocks noGrp="1"/>
          </p:cNvSpPr>
          <p:nvPr>
            <p:ph idx="1"/>
          </p:nvPr>
        </p:nvSpPr>
        <p:spPr>
          <a:xfrm>
            <a:off x="838200" y="1825625"/>
            <a:ext cx="10515600" cy="6046788"/>
          </a:xfrm>
        </p:spPr>
        <p:txBody>
          <a:bodyPr>
            <a:normAutofit/>
          </a:bodyPr>
          <a:lstStyle/>
          <a:p>
            <a:pPr marL="514350" indent="-514350">
              <a:buFont typeface="+mj-lt"/>
              <a:buAutoNum type="arabicPeriod"/>
            </a:pPr>
            <a:r>
              <a:rPr lang="en-US" b="1" dirty="0"/>
              <a:t>Augmented </a:t>
            </a:r>
            <a:r>
              <a:rPr lang="en-US" b="1" dirty="0" err="1"/>
              <a:t>Behaviour</a:t>
            </a:r>
            <a:r>
              <a:rPr lang="en-US" b="1" dirty="0"/>
              <a:t>:</a:t>
            </a:r>
            <a:r>
              <a:rPr lang="en-US" dirty="0"/>
              <a:t> This is the carrying out of prescribed action. Augmented </a:t>
            </a:r>
            <a:r>
              <a:rPr lang="en-US" dirty="0" err="1"/>
              <a:t>behaviour</a:t>
            </a:r>
            <a:r>
              <a:rPr lang="en-US" dirty="0"/>
              <a:t> manifests in the form of machine-to-machine (M2M) interface and machine-to-human interface (M2H).</a:t>
            </a:r>
          </a:p>
          <a:p>
            <a:pPr marL="514350" indent="-514350">
              <a:buFont typeface="+mj-lt"/>
              <a:buAutoNum type="arabicPeriod"/>
            </a:pPr>
            <a:r>
              <a:rPr lang="en-US" b="1" dirty="0"/>
              <a:t>Augmented Intelligence:</a:t>
            </a:r>
            <a:r>
              <a:rPr lang="en-US" dirty="0"/>
              <a:t> These are the cognitive tools that provide the ability to describe, predict, and exploit relationships in database. Meaningful analysis of big data charts out the way for </a:t>
            </a:r>
            <a:r>
              <a:rPr lang="en-US" dirty="0" err="1"/>
              <a:t>for</a:t>
            </a:r>
            <a:r>
              <a:rPr lang="en-US" dirty="0"/>
              <a:t> corrective future actions through technologies such as computer vision, natural language processing, speech recognition and so on.</a:t>
            </a:r>
          </a:p>
          <a:p>
            <a:pPr marL="514350" indent="-514350">
              <a:buFont typeface="+mj-lt"/>
              <a:buAutoNum type="arabicPeriod"/>
            </a:pPr>
            <a:r>
              <a:rPr lang="en-US" b="1" dirty="0"/>
              <a:t>Standards:</a:t>
            </a:r>
            <a:r>
              <a:rPr lang="en-US" dirty="0"/>
              <a:t> These are the commonly accepted prohibitions or prescriptions for process framework. </a:t>
            </a:r>
            <a:r>
              <a:rPr lang="en-US" dirty="0" err="1"/>
              <a:t>IoT</a:t>
            </a:r>
            <a:r>
              <a:rPr lang="en-US" dirty="0"/>
              <a:t> devices follow uniform technical and regulatory standards that ensure network security, data protection, interoperability among different devices, and so on</a:t>
            </a:r>
            <a:r>
              <a:rPr lang="en-US" dirty="0" smtClean="0"/>
              <a:t>.</a:t>
            </a:r>
          </a:p>
          <a:p>
            <a:pPr marL="514350" indent="-514350">
              <a:buFont typeface="+mj-lt"/>
              <a:buAutoNum type="arabicPeriod"/>
            </a:pPr>
            <a:r>
              <a:rPr lang="en-US" b="1" dirty="0"/>
              <a:t>Networks:</a:t>
            </a:r>
            <a:r>
              <a:rPr lang="en-US" dirty="0"/>
              <a:t> </a:t>
            </a:r>
            <a:r>
              <a:rPr lang="en-US" dirty="0" err="1"/>
              <a:t>IoT</a:t>
            </a:r>
            <a:r>
              <a:rPr lang="en-US" dirty="0"/>
              <a:t> devices are essentially networked devices. The mechanism for communicating the electronic signal can be through a variety of wireless connections such as </a:t>
            </a:r>
            <a:r>
              <a:rPr lang="en-US" dirty="0" err="1"/>
              <a:t>WiFi</a:t>
            </a:r>
            <a:r>
              <a:rPr lang="en-US" dirty="0"/>
              <a:t>, cellular, Bluetooth, near field communication (NFC), and satellite.</a:t>
            </a:r>
          </a:p>
          <a:p>
            <a:pPr marL="514350" indent="-514350">
              <a:buFont typeface="+mj-lt"/>
              <a:buAutoNum type="arabicPeriod"/>
            </a:pPr>
            <a:endParaRPr lang="en-US" dirty="0"/>
          </a:p>
        </p:txBody>
      </p:sp>
    </p:spTree>
    <p:extLst>
      <p:ext uri="{BB962C8B-B14F-4D97-AF65-F5344CB8AC3E}">
        <p14:creationId xmlns:p14="http://schemas.microsoft.com/office/powerpoint/2010/main" val="2291235699"/>
      </p:ext>
    </p:extLst>
  </p:cSld>
  <p:clrMapOvr>
    <a:masterClrMapping/>
  </p:clrMapOvr>
  <mc:AlternateContent xmlns:mc="http://schemas.openxmlformats.org/markup-compatibility/2006">
    <mc:Choice xmlns:p14="http://schemas.microsoft.com/office/powerpoint/2010/main" Requires="p14">
      <p:transition spd="slow" p14:dur="225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3018" y="3244334"/>
            <a:ext cx="4925964" cy="369332"/>
          </a:xfrm>
          <a:prstGeom prst="rect">
            <a:avLst/>
          </a:prstGeom>
        </p:spPr>
        <p:txBody>
          <a:bodyPr wrap="none">
            <a:spAutoFit/>
          </a:bodyPr>
          <a:lstStyle/>
          <a:p>
            <a:r>
              <a:rPr lang="en-US" dirty="0" smtClean="0"/>
              <a:t>the impact of the internet of things in our daily life</a:t>
            </a:r>
            <a:endParaRPr lang="en-ZA" dirty="0"/>
          </a:p>
        </p:txBody>
      </p:sp>
    </p:spTree>
    <p:extLst>
      <p:ext uri="{BB962C8B-B14F-4D97-AF65-F5344CB8AC3E}">
        <p14:creationId xmlns:p14="http://schemas.microsoft.com/office/powerpoint/2010/main" val="1110628671"/>
      </p:ext>
    </p:extLst>
  </p:cSld>
  <p:clrMapOvr>
    <a:masterClrMapping/>
  </p:clrMapOvr>
  <mc:AlternateContent xmlns:mc="http://schemas.openxmlformats.org/markup-compatibility/2006">
    <mc:Choice xmlns:p14="http://schemas.microsoft.com/office/powerpoint/2010/main" Requires="p14">
      <p:transition spd="slow" p14:dur="125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IN OUR DAILY LIVES</a:t>
            </a:r>
            <a:endParaRPr lang="en-ZA" dirty="0"/>
          </a:p>
        </p:txBody>
      </p:sp>
      <p:sp>
        <p:nvSpPr>
          <p:cNvPr id="3" name="Content Placeholder 2"/>
          <p:cNvSpPr>
            <a:spLocks noGrp="1"/>
          </p:cNvSpPr>
          <p:nvPr>
            <p:ph idx="1"/>
          </p:nvPr>
        </p:nvSpPr>
        <p:spPr/>
        <p:txBody>
          <a:bodyPr>
            <a:normAutofit fontScale="92500" lnSpcReduction="20000"/>
          </a:bodyPr>
          <a:lstStyle/>
          <a:p>
            <a:r>
              <a:rPr lang="en-US" dirty="0" err="1"/>
              <a:t>IoT</a:t>
            </a:r>
            <a:r>
              <a:rPr lang="en-US" dirty="0"/>
              <a:t> seems to be one of the biggest tech related buzzwords nowadays. We hear and see about it everywhere. Although it seems to be ubiquitous, not everybody understands what it is and more importantly how it is impacting our daily life today and how it will reshape our world in the future.</a:t>
            </a:r>
          </a:p>
          <a:p>
            <a:r>
              <a:rPr lang="en-US" dirty="0"/>
              <a:t>Estimations say that by end of this year more than 50 billion devices will be connected to the internet. This huge number just confirms that </a:t>
            </a:r>
            <a:r>
              <a:rPr lang="en-US" dirty="0" err="1"/>
              <a:t>IoT</a:t>
            </a:r>
            <a:r>
              <a:rPr lang="en-US" dirty="0"/>
              <a:t> isn’t just a new trend but that it is already affecting our day-to-day and will continue to do so in the near future.</a:t>
            </a:r>
          </a:p>
          <a:p>
            <a:r>
              <a:rPr lang="en-US" dirty="0"/>
              <a:t>As a confirmation of its strength we can look at its market capitalization, as the saying goes “put your money where your mouth is”. In this regard, </a:t>
            </a:r>
            <a:r>
              <a:rPr lang="en-US" dirty="0" err="1"/>
              <a:t>IoT</a:t>
            </a:r>
            <a:r>
              <a:rPr lang="en-US" dirty="0"/>
              <a:t> is on the increase too, its global market is on track to reach $520 billion by 2021, representing a growth of about 50 percent in each successive year since 2017. But besides the astonishing numbers and projections, first of all, we should know the answer to a basic question.</a:t>
            </a:r>
          </a:p>
        </p:txBody>
      </p:sp>
    </p:spTree>
    <p:extLst>
      <p:ext uri="{BB962C8B-B14F-4D97-AF65-F5344CB8AC3E}">
        <p14:creationId xmlns:p14="http://schemas.microsoft.com/office/powerpoint/2010/main" val="1953017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FUTURE OF IOT</a:t>
            </a:r>
            <a:endParaRPr lang="en-ZA" dirty="0"/>
          </a:p>
        </p:txBody>
      </p:sp>
      <p:sp>
        <p:nvSpPr>
          <p:cNvPr id="3" name="Content Placeholder 2"/>
          <p:cNvSpPr>
            <a:spLocks noGrp="1"/>
          </p:cNvSpPr>
          <p:nvPr>
            <p:ph idx="1"/>
          </p:nvPr>
        </p:nvSpPr>
        <p:spPr/>
        <p:txBody>
          <a:bodyPr>
            <a:normAutofit fontScale="62500" lnSpcReduction="20000"/>
          </a:bodyPr>
          <a:lstStyle/>
          <a:p>
            <a:r>
              <a:rPr lang="en-US" dirty="0"/>
              <a:t>The Internet of Things (</a:t>
            </a:r>
            <a:r>
              <a:rPr lang="en-US" dirty="0" err="1"/>
              <a:t>IoT</a:t>
            </a:r>
            <a:r>
              <a:rPr lang="en-US" dirty="0"/>
              <a:t>) is infiltrating many businesses. It provides simple means to collect and analyze technical system data to identify and optimize the performance of many things in our private and work lives. This technical revolution is also revealing new challenges and issues with our current </a:t>
            </a:r>
            <a:r>
              <a:rPr lang="en-US" dirty="0" err="1"/>
              <a:t>IoT</a:t>
            </a:r>
            <a:r>
              <a:rPr lang="en-US" dirty="0"/>
              <a:t> technologies. New solutions like Artificial Intelligence, </a:t>
            </a:r>
            <a:r>
              <a:rPr lang="en-US" dirty="0" err="1"/>
              <a:t>Blockchain</a:t>
            </a:r>
            <a:r>
              <a:rPr lang="en-US" dirty="0"/>
              <a:t> or 5G promise to overcome these challenges. Within this paper we discuss with leading experts the pros and cons of these technologies and what it means for the future </a:t>
            </a:r>
            <a:r>
              <a:rPr lang="en-US" dirty="0" err="1"/>
              <a:t>IoT</a:t>
            </a:r>
            <a:r>
              <a:rPr lang="en-US" dirty="0"/>
              <a:t> </a:t>
            </a:r>
            <a:r>
              <a:rPr lang="en-US" dirty="0" err="1" smtClean="0"/>
              <a:t>business</a:t>
            </a:r>
            <a:r>
              <a:rPr lang="en-US" dirty="0" err="1"/>
              <a:t>Human</a:t>
            </a:r>
            <a:r>
              <a:rPr lang="en-US" dirty="0"/>
              <a:t> beings quest for making comfortable life is due to their inquisitiveness about technical arena. Over the last few decades, mankind had experienced technical transformational journey with the inventions of new technology frontiers. These frontiers have interacted with human beings and performed every possible work in shorter period of time and with a much greater accuracy. With the advent of ‘Smart Concepts’, the world is now becoming more connected. Precisely termed as hyper-connected world. The smart concepts includes smart phones, smart devices, smart applications and smart cities. These smarter concepts forms an ecosystem of devices whose basic work is to connect various devices to send and receive data. Internet of Things is one the dominating technology that keeps eye on the connected smart devices. Internet of Things has bought applications from fiction to fact enabling fourth industrial revolution. It has laid an incredible impact on the technical, social, economic and on the lives of human and machines. Scientists claim that the potential benefit derived from this technology will sprout a foreseeable future where the smart objects sense, think and act. Internet of Things is the trending technology and embodies various concepts such as fog computing, edge computing, communication protocols, electronic devices, sensors, geo-location etc. The chapter presents the comprehensive information about the evolution of Internet of Things, its present developments to its futuristic applications.</a:t>
            </a:r>
            <a:endParaRPr lang="en-US" dirty="0" smtClean="0"/>
          </a:p>
          <a:p>
            <a:endParaRPr lang="en-ZA" dirty="0"/>
          </a:p>
        </p:txBody>
      </p:sp>
    </p:spTree>
    <p:extLst>
      <p:ext uri="{BB962C8B-B14F-4D97-AF65-F5344CB8AC3E}">
        <p14:creationId xmlns:p14="http://schemas.microsoft.com/office/powerpoint/2010/main" val="30037494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613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Internet of things</vt:lpstr>
      <vt:lpstr>The beginning of internet</vt:lpstr>
      <vt:lpstr>The history of the internert of things</vt:lpstr>
      <vt:lpstr>What technologies enable IoT?</vt:lpstr>
      <vt:lpstr>PowerPoint Presentation</vt:lpstr>
      <vt:lpstr>IOT IN OUR DAILY LIVES</vt:lpstr>
      <vt:lpstr>THE FUTURE OF IOT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bilali</dc:creator>
  <cp:lastModifiedBy>bilali</cp:lastModifiedBy>
  <cp:revision>7</cp:revision>
  <dcterms:created xsi:type="dcterms:W3CDTF">2021-08-01T06:55:52Z</dcterms:created>
  <dcterms:modified xsi:type="dcterms:W3CDTF">2021-08-01T07:32:30Z</dcterms:modified>
</cp:coreProperties>
</file>