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astfoodrestauran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256D76-49BF-492A-A600-B2A9172D7F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Fastfood restaurant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35FFA3-13C1-4880-967A-02B597BE72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5/3/2023 4:54:56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EE10B99-F7A6-4DA8-9087-C228B6366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794"/>
            <a:ext cx="12191999" cy="38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2023-05-03T16:54:56Z</dcterms:created>
  <dcterms:modified xsi:type="dcterms:W3CDTF">2023-05-03T16:54:56Z</dcterms:modified>
</cp:coreProperties>
</file>