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sldIdLst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>
      <p:cViewPr varScale="1">
        <p:scale>
          <a:sx n="75" d="100"/>
          <a:sy n="75" d="100"/>
        </p:scale>
        <p:origin x="7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12/13/2015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Spooky </a:t>
            </a:r>
            <a:r>
              <a:rPr lang="en-US" dirty="0" err="1" smtClean="0"/>
              <a:t>Proxemic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Terrance Mok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ACF2F6"/>
                </a:solidFill>
              </a:rPr>
              <a:t>Close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&amp;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Look At</a:t>
            </a:r>
          </a:p>
          <a:p>
            <a:r>
              <a:rPr lang="en-US" sz="4000" dirty="0">
                <a:solidFill>
                  <a:srgbClr val="ACF2F6"/>
                </a:solidFill>
              </a:rPr>
              <a:t>Close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&amp;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Don’t </a:t>
            </a:r>
            <a:r>
              <a:rPr lang="en-US" sz="4000" dirty="0" smtClean="0">
                <a:solidFill>
                  <a:srgbClr val="FFC000"/>
                </a:solidFill>
              </a:rPr>
              <a:t>Look</a:t>
            </a:r>
            <a:endParaRPr lang="en-US" sz="4000" dirty="0" smtClean="0">
              <a:solidFill>
                <a:srgbClr val="ACF2F6"/>
              </a:solidFill>
            </a:endParaRPr>
          </a:p>
          <a:p>
            <a:r>
              <a:rPr lang="en-US" sz="4000" dirty="0" smtClean="0">
                <a:solidFill>
                  <a:srgbClr val="ACF2F6"/>
                </a:solidFill>
              </a:rPr>
              <a:t>Far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&amp;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Look </a:t>
            </a:r>
            <a:r>
              <a:rPr lang="en-US" sz="4000" dirty="0" smtClean="0">
                <a:solidFill>
                  <a:srgbClr val="FFC000"/>
                </a:solidFill>
              </a:rPr>
              <a:t>At</a:t>
            </a:r>
            <a:endParaRPr lang="en-US" sz="4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4000" dirty="0" smtClean="0">
                <a:solidFill>
                  <a:srgbClr val="ACF2F6"/>
                </a:solidFill>
              </a:rPr>
              <a:t>Far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/>
              <a:t>&amp;</a:t>
            </a:r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FFC000"/>
                </a:solidFill>
              </a:rPr>
              <a:t>Don’t Look</a:t>
            </a:r>
          </a:p>
          <a:p>
            <a:r>
              <a:rPr lang="en-US" sz="4000" dirty="0" smtClean="0">
                <a:solidFill>
                  <a:srgbClr val="ACF2F6"/>
                </a:solidFill>
              </a:rPr>
              <a:t>Medium</a:t>
            </a:r>
          </a:p>
          <a:p>
            <a:pPr marL="0" indent="0">
              <a:buNone/>
            </a:pPr>
            <a:endParaRPr lang="en-US" sz="4000" dirty="0">
              <a:solidFill>
                <a:srgbClr val="FFC000"/>
              </a:solidFill>
            </a:endParaRPr>
          </a:p>
          <a:p>
            <a:endParaRPr lang="en-US" sz="4000" dirty="0" smtClean="0">
              <a:solidFill>
                <a:srgbClr val="FFC000"/>
              </a:solidFill>
            </a:endParaRPr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ACF2F6"/>
                </a:solidFill>
              </a:rPr>
              <a:t>Distance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/>
              <a:t>&amp; </a:t>
            </a:r>
            <a:r>
              <a:rPr lang="en-US" sz="6000" dirty="0" smtClean="0">
                <a:solidFill>
                  <a:srgbClr val="FFC000"/>
                </a:solidFill>
              </a:rPr>
              <a:t>Orientation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5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ACF2F6"/>
                </a:solidFill>
              </a:rPr>
              <a:t>Close </a:t>
            </a:r>
            <a:r>
              <a:rPr lang="en-US" sz="6000" dirty="0" smtClean="0"/>
              <a:t>&amp;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Look At</a:t>
            </a:r>
            <a:endParaRPr lang="en-US" sz="54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26695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ACF2F6"/>
                </a:solidFill>
              </a:rPr>
              <a:t>Close </a:t>
            </a:r>
            <a:r>
              <a:rPr lang="en-US" sz="6000" dirty="0" smtClean="0"/>
              <a:t>&amp;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Don’t Look</a:t>
            </a:r>
            <a:endParaRPr lang="en-US" sz="5400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685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Screamer timer</a:t>
            </a:r>
            <a:endParaRPr lang="en-US" sz="4000" dirty="0"/>
          </a:p>
          <a:p>
            <a:endParaRPr lang="en-US" sz="4000" dirty="0" smtClean="0"/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2600" y="3514725"/>
            <a:ext cx="8001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Resets screamer timer</a:t>
            </a:r>
          </a:p>
          <a:p>
            <a:endParaRPr lang="en-US" sz="4000" dirty="0" smtClean="0"/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44500" y="4314825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ACF2F6"/>
                </a:solidFill>
              </a:rPr>
              <a:t>Far </a:t>
            </a:r>
            <a:r>
              <a:rPr lang="en-US" sz="6000" dirty="0" smtClean="0"/>
              <a:t>&amp;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Look Away</a:t>
            </a:r>
            <a:endParaRPr lang="en-US" sz="54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82600" y="5524500"/>
            <a:ext cx="8001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Scary music timer</a:t>
            </a:r>
          </a:p>
          <a:p>
            <a:endParaRPr lang="en-US" sz="4000" dirty="0" smtClean="0"/>
          </a:p>
          <a:p>
            <a:pPr lvl="1"/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55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ACF2F6"/>
                </a:solidFill>
              </a:rPr>
              <a:t>Far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/>
              <a:t>&amp;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>
                <a:solidFill>
                  <a:srgbClr val="FFC000"/>
                </a:solidFill>
              </a:rPr>
              <a:t>Look </a:t>
            </a:r>
            <a:r>
              <a:rPr lang="en-US" sz="6000" dirty="0" smtClean="0">
                <a:solidFill>
                  <a:srgbClr val="FFC000"/>
                </a:solidFill>
              </a:rPr>
              <a:t>At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4604568" cy="2184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413000"/>
            <a:ext cx="2734057" cy="259116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1393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ACF2F6"/>
                </a:solidFill>
              </a:rPr>
              <a:t>Far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/>
              <a:t>&amp;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FFC000"/>
                </a:solidFill>
              </a:rPr>
              <a:t>Don’t Look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4605371" cy="2184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22526"/>
            <a:ext cx="2629267" cy="25721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061486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2A3A41-1071-4D7E-ADFD-E0A4316129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presentation</Template>
  <TotalTime>0</TotalTime>
  <Words>53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Paper</vt:lpstr>
      <vt:lpstr>Spooky Proxemic</vt:lpstr>
      <vt:lpstr>Distance &amp; Orientation</vt:lpstr>
      <vt:lpstr>Close &amp; Look At</vt:lpstr>
      <vt:lpstr>Far &amp; Look At</vt:lpstr>
      <vt:lpstr>Far &amp; Don’t Look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2015-12-14T02:48:24Z</dcterms:created>
  <dcterms:modified xsi:type="dcterms:W3CDTF">2015-12-14T03:54:32Z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