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E9"/>
    <a:srgbClr val="00F679"/>
    <a:srgbClr val="FD002E"/>
    <a:srgbClr val="00F9E5"/>
    <a:srgbClr val="6D79ED"/>
    <a:srgbClr val="D5DF00"/>
    <a:srgbClr val="E49400"/>
    <a:srgbClr val="00DF00"/>
    <a:srgbClr val="EF00D0"/>
    <a:srgbClr val="1F3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B060-2CE7-2FE0-8326-B18BA13F3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A9B6-1ED2-76AF-4EC2-49045B3DF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B06F-CB3D-0E68-C73F-DAB55002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CF-69B7-5D47-8035-9ECA70A3DFA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B2856-448D-476F-0AED-21F838B9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59378-0726-4256-C9E5-FF474EA3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0A29-543E-4543-87BB-486BBE377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15F6-A17E-1ACB-03DC-47D3047F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9968D-F1DC-9E5A-A27F-984B84228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69461-8E99-D9DB-DF90-6E4FF729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CF-69B7-5D47-8035-9ECA70A3DFA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F14B-8517-A78F-C528-F7914F78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BD58-EC59-54C5-C80F-8AD365EF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0A29-543E-4543-87BB-486BBE377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4E17F-FDED-A2D5-6885-0B7633871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9441E-0B0B-C745-E3FD-37969F705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E4332-35D8-F551-70CF-FC8E12C8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CF-69B7-5D47-8035-9ECA70A3DFA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6B97E-F981-E7B5-8470-880BED6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40B07-68C9-8259-05AA-3950BA8A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0A29-543E-4543-87BB-486BBE377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9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56E0-3C1B-90DE-8A4A-C7A01906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C8D9C-E6EB-45A8-EC04-445583FF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80460-6FB0-EAEC-ABE1-53E7F573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CF-69B7-5D47-8035-9ECA70A3DFA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0CC93-BCDA-9905-6190-472DFBB8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31B47-DC18-1E9D-D89E-0A80C9A3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0A29-543E-4543-87BB-486BBE377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6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43E7-DBBC-12BA-4E07-B1FB1204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C6DC7-DC00-0AC7-E167-0243F8D4A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C214-2B3D-2FFE-7388-76E3B360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CF-69B7-5D47-8035-9ECA70A3DFA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478D6-7FE0-7F13-939E-E9199E6D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A205-22B5-A43E-B127-AA206105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0A29-543E-4543-87BB-486BBE377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6CA0-BB40-4075-4467-3AB04FCE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63DD-9AC6-AEEA-AD52-2C1192CB6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AB764-768A-A4FC-BBD9-58010D191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95153-0F41-9CE0-4F69-C9EEC4D7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CF-69B7-5D47-8035-9ECA70A3DFA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6E83C-C7D7-102F-B188-707CD96B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B5F92-A1FE-3386-00D3-B0D1BBE5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0A29-543E-4543-87BB-486BBE377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0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B811-2AB7-6420-3FBF-C80F1E9E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B64D6-9C82-0033-503F-6E58E509C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B3228-797B-844B-9831-89B1C17AE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EF7C1-6D32-FC65-52CD-DC96D7EB5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300E0-6A4D-9D76-5A77-6135F019A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6C965-D266-83D0-7679-1CFB97F1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CF-69B7-5D47-8035-9ECA70A3DFA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E5E1A-B6DE-9E98-4785-FBE926E0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5EBF4-5C27-4915-D937-88983B97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0A29-543E-4543-87BB-486BBE377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6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65C0-9DAB-440F-71D8-E01607B5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C48A2-F971-1C62-9E4B-FC67E3F7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CF-69B7-5D47-8035-9ECA70A3DFA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AFFCF-7D94-B528-4E5E-6F046A59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FA13D-A6CB-D002-5078-280184F6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0A29-543E-4543-87BB-486BBE377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0403C-C00C-52BF-7708-31338F85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CF-69B7-5D47-8035-9ECA70A3DFA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B2F82-4384-80D1-8EAE-1A69983B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B160F-E704-B8AA-0BCE-2F529AF6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0A29-543E-4543-87BB-486BBE377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8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0C1E-8751-4B07-1C7F-54E2B350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DC1A6-2233-E457-C59A-758C0DCB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CAD00-DCE3-E7A8-DAB5-14F8EBD1D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99E16-D9A8-3336-62A8-DDE0AF11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CF-69B7-5D47-8035-9ECA70A3DFA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82A90-0E5B-EC63-6409-9DF413A5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C1FB3-58FA-DFEB-8B64-F809458D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0A29-543E-4543-87BB-486BBE377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7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340B-4952-ED81-17DE-BB59DEAA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D6939-428D-B20F-023E-7F519A1E5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4C80E-F1CF-E271-4294-A4AE50A69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5F495-48F7-0CB4-5000-1BB9259A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A5CF-69B7-5D47-8035-9ECA70A3DFA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CE7DD-5199-618F-8571-D20AA7B1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03434-759B-0321-089D-1965E8BF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0A29-543E-4543-87BB-486BBE377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3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EA646-BA9D-C1A2-FA6C-2E2B05FB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FE68E-A4FA-0C59-348E-5763D6CBC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832C-C504-5BCF-7F81-7E0C5E226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1A5CF-69B7-5D47-8035-9ECA70A3DFA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A2454-9598-176B-A710-DC506F278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F27D-0F70-47B5-7B2D-184B70317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00A29-543E-4543-87BB-486BBE377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67A1-932F-BA6C-6092-89A07A2AC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8748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276429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889F-D1C6-1F14-F9A5-1DFFCDB7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D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and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0429-7FA7-6188-5122-191C92C3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phase for developers</a:t>
            </a:r>
          </a:p>
          <a:p>
            <a:r>
              <a:rPr lang="en-US" dirty="0"/>
              <a:t>Database admin creates and imports the necessary data into the database</a:t>
            </a:r>
          </a:p>
          <a:p>
            <a:r>
              <a:rPr lang="en-US" dirty="0"/>
              <a:t>Programming languages are defined by requirements</a:t>
            </a:r>
          </a:p>
          <a:p>
            <a:r>
              <a:rPr lang="en-US" dirty="0"/>
              <a:t>Developers create the interface per the coding guidelines and conduct unit testing</a:t>
            </a:r>
          </a:p>
          <a:p>
            <a:r>
              <a:rPr lang="en-US" dirty="0"/>
              <a:t>Developers must be open-minded and flexible if any changes are introduced by the business analyst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1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CE35-7E0B-A401-ACE3-C5C82BDE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E494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9F86-A82B-9805-B6C6-5ECD744F1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the software against the requirements to make sure the software is solving the needs addressed and outlined during the planning phase</a:t>
            </a:r>
          </a:p>
          <a:p>
            <a:r>
              <a:rPr lang="en-US" sz="3600" dirty="0"/>
              <a:t>All test are conducted as functional testing</a:t>
            </a:r>
          </a:p>
          <a:p>
            <a:r>
              <a:rPr lang="en-US" sz="3600" dirty="0"/>
              <a:t>This includes unit testing, integration testing, system testing, acceptance testing, and non-functional testing</a:t>
            </a:r>
          </a:p>
        </p:txBody>
      </p:sp>
    </p:spTree>
    <p:extLst>
      <p:ext uri="{BB962C8B-B14F-4D97-AF65-F5344CB8AC3E}">
        <p14:creationId xmlns:p14="http://schemas.microsoft.com/office/powerpoint/2010/main" val="96191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1EE3-7222-F25C-B238-D7DCB700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D5D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4FD5-2CC8-AAA4-5D7B-205E38DF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post-production, live software environment, the system is in maintenance mode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matter the number of users, the sophistication of the software and rigorous QA testing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knowledgeable, reliable support resources is essential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 maintenance and staying up to date on upgrades</a:t>
            </a:r>
          </a:p>
        </p:txBody>
      </p:sp>
    </p:spTree>
    <p:extLst>
      <p:ext uri="{BB962C8B-B14F-4D97-AF65-F5344CB8AC3E}">
        <p14:creationId xmlns:p14="http://schemas.microsoft.com/office/powerpoint/2010/main" val="373779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F8E3-2192-6526-4331-85C2ACF3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solidFill>
                  <a:srgbClr val="6D79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F28E1-8A91-99B1-EA14-4A95D328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software development approach</a:t>
            </a:r>
          </a:p>
          <a:p>
            <a:r>
              <a:rPr lang="en-US" dirty="0"/>
              <a:t>Waterfall breaks down software development into isolated phases that flow into each other</a:t>
            </a:r>
          </a:p>
          <a:p>
            <a:r>
              <a:rPr lang="en-US" dirty="0"/>
              <a:t>Once the project begins, there is no way to change anything </a:t>
            </a:r>
          </a:p>
          <a:p>
            <a:r>
              <a:rPr lang="en-US" dirty="0"/>
              <a:t>Among the most simple types to operate</a:t>
            </a:r>
          </a:p>
          <a:p>
            <a:r>
              <a:rPr lang="en-US" dirty="0"/>
              <a:t>Best for smaller tasks with defined requirements that are simple to understand and execute</a:t>
            </a:r>
          </a:p>
          <a:p>
            <a:r>
              <a:rPr lang="en-US" dirty="0"/>
              <a:t>Simple to adopt a method for restructuring teams</a:t>
            </a:r>
          </a:p>
          <a:p>
            <a:r>
              <a:rPr lang="en-US" dirty="0"/>
              <a:t>Useful for dealing with dependencies</a:t>
            </a:r>
          </a:p>
        </p:txBody>
      </p:sp>
    </p:spTree>
    <p:extLst>
      <p:ext uri="{BB962C8B-B14F-4D97-AF65-F5344CB8AC3E}">
        <p14:creationId xmlns:p14="http://schemas.microsoft.com/office/powerpoint/2010/main" val="156376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8F89-F689-8AFC-7F7C-B2D0BDD3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D00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of the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2EBC9-FFD7-F066-0D0C-71515A79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to the customers needs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style of work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customer satisfaction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Deployment times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feedback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disruptions</a:t>
            </a:r>
          </a:p>
        </p:txBody>
      </p:sp>
    </p:spTree>
    <p:extLst>
      <p:ext uri="{BB962C8B-B14F-4D97-AF65-F5344CB8AC3E}">
        <p14:creationId xmlns:p14="http://schemas.microsoft.com/office/powerpoint/2010/main" val="89607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F360-F175-7263-2E5C-71DCD854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00F6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of the Waterfall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45CC-F672-6BC6-5B58-5D6A226D3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projects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budget projects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and results are well documented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arrange tasks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defined stages and well understood</a:t>
            </a:r>
          </a:p>
        </p:txBody>
      </p:sp>
    </p:spTree>
    <p:extLst>
      <p:ext uri="{BB962C8B-B14F-4D97-AF65-F5344CB8AC3E}">
        <p14:creationId xmlns:p14="http://schemas.microsoft.com/office/powerpoint/2010/main" val="38045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3DE9-4B1C-7C13-F30E-5EDE3954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80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498F3-1B45-3820-EA60-9D1734D0D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Charter Global. (2022, April 5).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What is SDLC? what are the 5 phases in the Software Development Life Cycle (SDLC)?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Charter Global. Retrieved December 11, 2022, from https://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www.charterglobal.com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/what-are-the-5-phases-in-the-software-development-life-cycle-sdlc/ </a:t>
            </a:r>
          </a:p>
          <a:p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Davu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S. (2018, November 20).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Waterfall vs. agile: Which methodology is right for your project?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Segue Technologies. Retrieved December 11, 2022, from https://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www.seguetech.com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/waterfall-vs-agile-methodology/ 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Hassan, S. S. (2021, March 11).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6 key factors to choose agile software development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Nascenia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Retrieved December 11, 2022, from https://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nascenia.com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/6-key-factors-to-choose-agile-software-development/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5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3DE0-E93A-9799-710A-4CE8A8A7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9230"/>
            <a:ext cx="10515600" cy="456027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</a:t>
            </a:r>
            <a:r>
              <a:rPr lang="en-US" sz="6000" b="1" i="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arious </a:t>
            </a:r>
            <a:r>
              <a:rPr lang="en-US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6000" b="1" i="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oles Of A Scrum-Agile Team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7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46AB-0DDF-BBEC-9202-0AD2E14E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3C32-4AD3-0578-5E25-F5BFB187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employee within the company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manage the agile team members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conduct meetings with the team members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collect daily status updates from the team members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as an administrator of the scrum board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everything is up to date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get requirements from the Product Owner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address issues the team members are facing</a:t>
            </a:r>
          </a:p>
        </p:txBody>
      </p:sp>
    </p:spTree>
    <p:extLst>
      <p:ext uri="{BB962C8B-B14F-4D97-AF65-F5344CB8AC3E}">
        <p14:creationId xmlns:p14="http://schemas.microsoft.com/office/powerpoint/2010/main" val="235150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F66F-ADE9-EE28-EDF7-EF9DA4C9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26C8-4B44-5E5A-2F86-0DE8C0B39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user stories </a:t>
            </a:r>
          </a:p>
          <a:p>
            <a:r>
              <a:rPr lang="en-US" dirty="0"/>
              <a:t>Create a product backlog</a:t>
            </a:r>
          </a:p>
          <a:p>
            <a:r>
              <a:rPr lang="en-US" dirty="0"/>
              <a:t>Make sure that everyone on the team understands the goals, project scope, and product domain</a:t>
            </a:r>
          </a:p>
          <a:p>
            <a:r>
              <a:rPr lang="en-US" dirty="0"/>
              <a:t>Ensure success in the project</a:t>
            </a:r>
          </a:p>
          <a:p>
            <a:r>
              <a:rPr lang="en-US" dirty="0"/>
              <a:t>Ensure that the user stories meet the customer requirements</a:t>
            </a:r>
          </a:p>
          <a:p>
            <a:r>
              <a:rPr lang="en-US" dirty="0"/>
              <a:t>Collaborate and work closely with various stakeholders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4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465E-AC0A-960C-3EC2-28EC564D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(Developers)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D2EF-B6A0-C729-9F5E-8431B0F6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Perform work sprints as per the requirements provided by the Product Owner and coordinated by the Scrum Master</a:t>
            </a:r>
          </a:p>
          <a:p>
            <a:r>
              <a:rPr lang="en-US" sz="3600" dirty="0"/>
              <a:t>In charge of programming, testing, and debugging the product</a:t>
            </a:r>
          </a:p>
          <a:p>
            <a:r>
              <a:rPr lang="en-US" sz="3600" dirty="0"/>
              <a:t>Implementing requirements into a product</a:t>
            </a:r>
          </a:p>
          <a:p>
            <a:r>
              <a:rPr lang="en-US" sz="3600" dirty="0"/>
              <a:t>Ensure the product is delivered and meets the customer’s needs</a:t>
            </a:r>
          </a:p>
        </p:txBody>
      </p:sp>
    </p:spTree>
    <p:extLst>
      <p:ext uri="{BB962C8B-B14F-4D97-AF65-F5344CB8AC3E}">
        <p14:creationId xmlns:p14="http://schemas.microsoft.com/office/powerpoint/2010/main" val="90457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63D7-DFD5-9414-3417-A11A22B9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Life Cycle (SDLC)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B665-555B-F081-F47B-81B197A7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planning, creating, testing, and deploying information systems across hardware and software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framework that describes the activities performed at each stage of a software development project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 system is considered as collection of interrelated components that collect, process, store, and provide the information as an output in order to complete the business task. </a:t>
            </a:r>
          </a:p>
        </p:txBody>
      </p:sp>
    </p:spTree>
    <p:extLst>
      <p:ext uri="{BB962C8B-B14F-4D97-AF65-F5344CB8AC3E}">
        <p14:creationId xmlns:p14="http://schemas.microsoft.com/office/powerpoint/2010/main" val="409742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3EE8-1B4F-A032-53C4-CDBE7A48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8475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BC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5 Phases of SDLC</a:t>
            </a:r>
          </a:p>
        </p:txBody>
      </p:sp>
    </p:spTree>
    <p:extLst>
      <p:ext uri="{BB962C8B-B14F-4D97-AF65-F5344CB8AC3E}">
        <p14:creationId xmlns:p14="http://schemas.microsoft.com/office/powerpoint/2010/main" val="126402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A6AB-80FA-47E9-6A90-092C8B53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1F33E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7B23-9D15-C808-6007-8416C032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fundamental in the SDLC process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scope of the project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of the system is judged in this phase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plan, schedule, and budgets are decided in this phase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this phase is to identify the scope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92687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FFF4-6F64-E74C-0A47-B43B92ED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EF00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 Product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1A5B-F6E9-1CE8-8128-E524EFAB7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developers and technical architects create the initial high-level design plan for the software and system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database tables to be added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transactions are defines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processes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244778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716</Words>
  <Application>Microsoft Macintosh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Agile</vt:lpstr>
      <vt:lpstr>The Various Roles Of A Scrum-Agile Team</vt:lpstr>
      <vt:lpstr>Scrum Master</vt:lpstr>
      <vt:lpstr>Product Owner</vt:lpstr>
      <vt:lpstr>Team Members (Developers)</vt:lpstr>
      <vt:lpstr>Software Development Life Cycle (SDLC)</vt:lpstr>
      <vt:lpstr>The 5 Phases of SDLC</vt:lpstr>
      <vt:lpstr>Project Planning and Analysis</vt:lpstr>
      <vt:lpstr>Designing the Product Architecture</vt:lpstr>
      <vt:lpstr>Developing and Coding</vt:lpstr>
      <vt:lpstr>Testing</vt:lpstr>
      <vt:lpstr>Maintenance</vt:lpstr>
      <vt:lpstr>Waterfall Development Approach</vt:lpstr>
      <vt:lpstr>Factors of the Agile Approach</vt:lpstr>
      <vt:lpstr>Factors of the Waterfall Approach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Huynh, Trangdai</dc:creator>
  <cp:lastModifiedBy>Huynh, Trangdai</cp:lastModifiedBy>
  <cp:revision>6</cp:revision>
  <dcterms:created xsi:type="dcterms:W3CDTF">2022-12-12T03:25:08Z</dcterms:created>
  <dcterms:modified xsi:type="dcterms:W3CDTF">2022-12-12T05:21:26Z</dcterms:modified>
</cp:coreProperties>
</file>