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4B08-5EE4-4D14-9D22-D7A46D8A500D}" type="datetimeFigureOut">
              <a:rPr lang="fr-FR" smtClean="0"/>
              <a:t>13/07/2018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1D68-4178-45D6-8597-81C4394B1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75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4B08-5EE4-4D14-9D22-D7A46D8A500D}" type="datetimeFigureOut">
              <a:rPr lang="fr-FR" smtClean="0"/>
              <a:t>13/07/2018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1D68-4178-45D6-8597-81C4394B1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91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4B08-5EE4-4D14-9D22-D7A46D8A500D}" type="datetimeFigureOut">
              <a:rPr lang="fr-FR" smtClean="0"/>
              <a:t>13/07/2018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1D68-4178-45D6-8597-81C4394B1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26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4B08-5EE4-4D14-9D22-D7A46D8A500D}" type="datetimeFigureOut">
              <a:rPr lang="fr-FR" smtClean="0"/>
              <a:t>13/07/2018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1D68-4178-45D6-8597-81C4394B1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8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4B08-5EE4-4D14-9D22-D7A46D8A500D}" type="datetimeFigureOut">
              <a:rPr lang="fr-FR" smtClean="0"/>
              <a:t>13/07/2018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1D68-4178-45D6-8597-81C4394B1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48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4B08-5EE4-4D14-9D22-D7A46D8A500D}" type="datetimeFigureOut">
              <a:rPr lang="fr-FR" smtClean="0"/>
              <a:t>13/07/2018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1D68-4178-45D6-8597-81C4394B1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26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4B08-5EE4-4D14-9D22-D7A46D8A500D}" type="datetimeFigureOut">
              <a:rPr lang="fr-FR" smtClean="0"/>
              <a:t>13/07/2018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1D68-4178-45D6-8597-81C4394B1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47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4B08-5EE4-4D14-9D22-D7A46D8A500D}" type="datetimeFigureOut">
              <a:rPr lang="fr-FR" smtClean="0"/>
              <a:t>13/07/2018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1D68-4178-45D6-8597-81C4394B1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88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4B08-5EE4-4D14-9D22-D7A46D8A500D}" type="datetimeFigureOut">
              <a:rPr lang="fr-FR" smtClean="0"/>
              <a:t>13/07/2018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1D68-4178-45D6-8597-81C4394B1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04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4B08-5EE4-4D14-9D22-D7A46D8A500D}" type="datetimeFigureOut">
              <a:rPr lang="fr-FR" smtClean="0"/>
              <a:t>13/07/2018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1D68-4178-45D6-8597-81C4394B1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18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4B08-5EE4-4D14-9D22-D7A46D8A500D}" type="datetimeFigureOut">
              <a:rPr lang="fr-FR" smtClean="0"/>
              <a:t>13/07/2018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1D68-4178-45D6-8597-81C4394B1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53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D4B08-5EE4-4D14-9D22-D7A46D8A500D}" type="datetimeFigureOut">
              <a:rPr lang="fr-FR" smtClean="0"/>
              <a:t>13/07/2018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11D68-4178-45D6-8597-81C4394B1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06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roupe 265"/>
          <p:cNvGrpSpPr/>
          <p:nvPr/>
        </p:nvGrpSpPr>
        <p:grpSpPr>
          <a:xfrm>
            <a:off x="203366" y="255814"/>
            <a:ext cx="7279186" cy="6413546"/>
            <a:chOff x="203366" y="255814"/>
            <a:chExt cx="7279186" cy="6413546"/>
          </a:xfrm>
        </p:grpSpPr>
        <p:grpSp>
          <p:nvGrpSpPr>
            <p:cNvPr id="140" name="Groupe 139"/>
            <p:cNvGrpSpPr/>
            <p:nvPr/>
          </p:nvGrpSpPr>
          <p:grpSpPr>
            <a:xfrm>
              <a:off x="203366" y="255814"/>
              <a:ext cx="4630397" cy="6413546"/>
              <a:chOff x="3473035" y="528592"/>
              <a:chExt cx="2042023" cy="2828399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3500382" y="528592"/>
                <a:ext cx="1935713" cy="282839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41" name="Groupe 40"/>
              <p:cNvGrpSpPr/>
              <p:nvPr/>
            </p:nvGrpSpPr>
            <p:grpSpPr>
              <a:xfrm>
                <a:off x="3635896" y="637481"/>
                <a:ext cx="504056" cy="533983"/>
                <a:chOff x="3635896" y="637481"/>
                <a:chExt cx="504056" cy="533983"/>
              </a:xfrm>
            </p:grpSpPr>
            <p:grpSp>
              <p:nvGrpSpPr>
                <p:cNvPr id="13" name="Groupe 12"/>
                <p:cNvGrpSpPr/>
                <p:nvPr/>
              </p:nvGrpSpPr>
              <p:grpSpPr>
                <a:xfrm>
                  <a:off x="3635896" y="637481"/>
                  <a:ext cx="504056" cy="504056"/>
                  <a:chOff x="4499992" y="1052736"/>
                  <a:chExt cx="504056" cy="504056"/>
                </a:xfrm>
              </p:grpSpPr>
              <p:sp>
                <p:nvSpPr>
                  <p:cNvPr id="10" name="Rectangle à coins arrondis 9"/>
                  <p:cNvSpPr/>
                  <p:nvPr/>
                </p:nvSpPr>
                <p:spPr>
                  <a:xfrm>
                    <a:off x="4499992" y="1052736"/>
                    <a:ext cx="504056" cy="504056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" name="Rectangle à coins arrondis 3"/>
                  <p:cNvSpPr/>
                  <p:nvPr/>
                </p:nvSpPr>
                <p:spPr>
                  <a:xfrm>
                    <a:off x="4572000" y="1124744"/>
                    <a:ext cx="144016" cy="144016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à coins arrondis 4"/>
                  <p:cNvSpPr/>
                  <p:nvPr/>
                </p:nvSpPr>
                <p:spPr>
                  <a:xfrm>
                    <a:off x="4796408" y="1124744"/>
                    <a:ext cx="144016" cy="144016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" name="Rectangle à coins arrondis 5"/>
                  <p:cNvSpPr/>
                  <p:nvPr/>
                </p:nvSpPr>
                <p:spPr>
                  <a:xfrm>
                    <a:off x="4572000" y="1357536"/>
                    <a:ext cx="144016" cy="144016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" name="Rectangle à coins arrondis 6"/>
                  <p:cNvSpPr/>
                  <p:nvPr/>
                </p:nvSpPr>
                <p:spPr>
                  <a:xfrm>
                    <a:off x="4796408" y="1357536"/>
                    <a:ext cx="144016" cy="144016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26" name="Forme libre 25"/>
                <p:cNvSpPr/>
                <p:nvPr/>
              </p:nvSpPr>
              <p:spPr>
                <a:xfrm>
                  <a:off x="3639066" y="658613"/>
                  <a:ext cx="492244" cy="512851"/>
                </a:xfrm>
                <a:custGeom>
                  <a:avLst/>
                  <a:gdLst>
                    <a:gd name="connsiteX0" fmla="*/ 42347 w 492244"/>
                    <a:gd name="connsiteY0" fmla="*/ 36712 h 512851"/>
                    <a:gd name="connsiteX1" fmla="*/ 313809 w 492244"/>
                    <a:gd name="connsiteY1" fmla="*/ 22425 h 512851"/>
                    <a:gd name="connsiteX2" fmla="*/ 461447 w 492244"/>
                    <a:gd name="connsiteY2" fmla="*/ 46237 h 512851"/>
                    <a:gd name="connsiteX3" fmla="*/ 451922 w 492244"/>
                    <a:gd name="connsiteY3" fmla="*/ 465337 h 512851"/>
                    <a:gd name="connsiteX4" fmla="*/ 42347 w 492244"/>
                    <a:gd name="connsiteY4" fmla="*/ 455812 h 512851"/>
                    <a:gd name="connsiteX5" fmla="*/ 42347 w 492244"/>
                    <a:gd name="connsiteY5" fmla="*/ 36712 h 512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92244" h="512851">
                      <a:moveTo>
                        <a:pt x="42347" y="36712"/>
                      </a:moveTo>
                      <a:cubicBezTo>
                        <a:pt x="87591" y="-35519"/>
                        <a:pt x="243959" y="20837"/>
                        <a:pt x="313809" y="22425"/>
                      </a:cubicBezTo>
                      <a:cubicBezTo>
                        <a:pt x="383659" y="24012"/>
                        <a:pt x="438428" y="-27582"/>
                        <a:pt x="461447" y="46237"/>
                      </a:cubicBezTo>
                      <a:cubicBezTo>
                        <a:pt x="484466" y="120056"/>
                        <a:pt x="521772" y="397075"/>
                        <a:pt x="451922" y="465337"/>
                      </a:cubicBezTo>
                      <a:cubicBezTo>
                        <a:pt x="382072" y="533599"/>
                        <a:pt x="109022" y="526456"/>
                        <a:pt x="42347" y="455812"/>
                      </a:cubicBezTo>
                      <a:cubicBezTo>
                        <a:pt x="-24328" y="385168"/>
                        <a:pt x="-2897" y="108943"/>
                        <a:pt x="42347" y="367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4" name="Groupe 43"/>
              <p:cNvGrpSpPr/>
              <p:nvPr/>
            </p:nvGrpSpPr>
            <p:grpSpPr>
              <a:xfrm>
                <a:off x="4211960" y="621208"/>
                <a:ext cx="1134556" cy="539173"/>
                <a:chOff x="4211960" y="621208"/>
                <a:chExt cx="1134556" cy="539173"/>
              </a:xfrm>
            </p:grpSpPr>
            <p:grpSp>
              <p:nvGrpSpPr>
                <p:cNvPr id="42" name="Groupe 41"/>
                <p:cNvGrpSpPr/>
                <p:nvPr/>
              </p:nvGrpSpPr>
              <p:grpSpPr>
                <a:xfrm>
                  <a:off x="4211960" y="637481"/>
                  <a:ext cx="504056" cy="522900"/>
                  <a:chOff x="4211960" y="637481"/>
                  <a:chExt cx="504056" cy="522900"/>
                </a:xfrm>
              </p:grpSpPr>
              <p:grpSp>
                <p:nvGrpSpPr>
                  <p:cNvPr id="14" name="Groupe 13"/>
                  <p:cNvGrpSpPr/>
                  <p:nvPr/>
                </p:nvGrpSpPr>
                <p:grpSpPr>
                  <a:xfrm>
                    <a:off x="4211960" y="637481"/>
                    <a:ext cx="504056" cy="504056"/>
                    <a:chOff x="4499992" y="1052736"/>
                    <a:chExt cx="504056" cy="504056"/>
                  </a:xfrm>
                </p:grpSpPr>
                <p:sp>
                  <p:nvSpPr>
                    <p:cNvPr id="15" name="Rectangle à coins arrondis 14"/>
                    <p:cNvSpPr/>
                    <p:nvPr/>
                  </p:nvSpPr>
                  <p:spPr>
                    <a:xfrm>
                      <a:off x="4499992" y="1052736"/>
                      <a:ext cx="504056" cy="504056"/>
                    </a:xfrm>
                    <a:prstGeom prst="round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6" name="Rectangle à coins arrondis 15"/>
                    <p:cNvSpPr/>
                    <p:nvPr/>
                  </p:nvSpPr>
                  <p:spPr>
                    <a:xfrm>
                      <a:off x="4572000" y="1124744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7" name="Rectangle à coins arrondis 16"/>
                    <p:cNvSpPr/>
                    <p:nvPr/>
                  </p:nvSpPr>
                  <p:spPr>
                    <a:xfrm>
                      <a:off x="4796408" y="1124744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8" name="Rectangle à coins arrondis 17"/>
                    <p:cNvSpPr/>
                    <p:nvPr/>
                  </p:nvSpPr>
                  <p:spPr>
                    <a:xfrm>
                      <a:off x="4572000" y="1357536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9" name="Rectangle à coins arrondis 18"/>
                    <p:cNvSpPr/>
                    <p:nvPr/>
                  </p:nvSpPr>
                  <p:spPr>
                    <a:xfrm>
                      <a:off x="4796408" y="1357536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27" name="Forme libre 26"/>
                  <p:cNvSpPr/>
                  <p:nvPr/>
                </p:nvSpPr>
                <p:spPr>
                  <a:xfrm>
                    <a:off x="4212867" y="650783"/>
                    <a:ext cx="494570" cy="509598"/>
                  </a:xfrm>
                  <a:custGeom>
                    <a:avLst/>
                    <a:gdLst>
                      <a:gd name="connsiteX0" fmla="*/ 63858 w 494570"/>
                      <a:gd name="connsiteY0" fmla="*/ 20730 h 509598"/>
                      <a:gd name="connsiteX1" fmla="*/ 273408 w 494570"/>
                      <a:gd name="connsiteY1" fmla="*/ 63592 h 509598"/>
                      <a:gd name="connsiteX2" fmla="*/ 268646 w 494570"/>
                      <a:gd name="connsiteY2" fmla="*/ 249330 h 509598"/>
                      <a:gd name="connsiteX3" fmla="*/ 425808 w 494570"/>
                      <a:gd name="connsiteY3" fmla="*/ 249330 h 509598"/>
                      <a:gd name="connsiteX4" fmla="*/ 492483 w 494570"/>
                      <a:gd name="connsiteY4" fmla="*/ 430305 h 509598"/>
                      <a:gd name="connsiteX5" fmla="*/ 354371 w 494570"/>
                      <a:gd name="connsiteY5" fmla="*/ 506505 h 509598"/>
                      <a:gd name="connsiteX6" fmla="*/ 106721 w 494570"/>
                      <a:gd name="connsiteY6" fmla="*/ 482692 h 509598"/>
                      <a:gd name="connsiteX7" fmla="*/ 1946 w 494570"/>
                      <a:gd name="connsiteY7" fmla="*/ 373155 h 509598"/>
                      <a:gd name="connsiteX8" fmla="*/ 63858 w 494570"/>
                      <a:gd name="connsiteY8" fmla="*/ 20730 h 5095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94570" h="509598">
                        <a:moveTo>
                          <a:pt x="63858" y="20730"/>
                        </a:moveTo>
                        <a:cubicBezTo>
                          <a:pt x="109102" y="-30864"/>
                          <a:pt x="239277" y="25492"/>
                          <a:pt x="273408" y="63592"/>
                        </a:cubicBezTo>
                        <a:cubicBezTo>
                          <a:pt x="307539" y="101692"/>
                          <a:pt x="243246" y="218374"/>
                          <a:pt x="268646" y="249330"/>
                        </a:cubicBezTo>
                        <a:cubicBezTo>
                          <a:pt x="294046" y="280286"/>
                          <a:pt x="388502" y="219168"/>
                          <a:pt x="425808" y="249330"/>
                        </a:cubicBezTo>
                        <a:cubicBezTo>
                          <a:pt x="463114" y="279492"/>
                          <a:pt x="504389" y="387443"/>
                          <a:pt x="492483" y="430305"/>
                        </a:cubicBezTo>
                        <a:cubicBezTo>
                          <a:pt x="480577" y="473167"/>
                          <a:pt x="418664" y="497774"/>
                          <a:pt x="354371" y="506505"/>
                        </a:cubicBezTo>
                        <a:cubicBezTo>
                          <a:pt x="290078" y="515236"/>
                          <a:pt x="165458" y="504917"/>
                          <a:pt x="106721" y="482692"/>
                        </a:cubicBezTo>
                        <a:cubicBezTo>
                          <a:pt x="47984" y="460467"/>
                          <a:pt x="11471" y="447767"/>
                          <a:pt x="1946" y="373155"/>
                        </a:cubicBezTo>
                        <a:cubicBezTo>
                          <a:pt x="-7579" y="298543"/>
                          <a:pt x="18614" y="72324"/>
                          <a:pt x="63858" y="20730"/>
                        </a:cubicBezTo>
                        <a:close/>
                      </a:path>
                    </a:pathLst>
                  </a:cu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43" name="Groupe 42"/>
                <p:cNvGrpSpPr/>
                <p:nvPr/>
              </p:nvGrpSpPr>
              <p:grpSpPr>
                <a:xfrm>
                  <a:off x="4788024" y="637481"/>
                  <a:ext cx="558492" cy="504056"/>
                  <a:chOff x="4788024" y="637481"/>
                  <a:chExt cx="558492" cy="504056"/>
                </a:xfrm>
              </p:grpSpPr>
              <p:grpSp>
                <p:nvGrpSpPr>
                  <p:cNvPr id="20" name="Groupe 19"/>
                  <p:cNvGrpSpPr/>
                  <p:nvPr/>
                </p:nvGrpSpPr>
                <p:grpSpPr>
                  <a:xfrm>
                    <a:off x="4788024" y="637481"/>
                    <a:ext cx="504056" cy="504056"/>
                    <a:chOff x="4499992" y="1052736"/>
                    <a:chExt cx="504056" cy="504056"/>
                  </a:xfrm>
                </p:grpSpPr>
                <p:sp>
                  <p:nvSpPr>
                    <p:cNvPr id="21" name="Rectangle à coins arrondis 20"/>
                    <p:cNvSpPr/>
                    <p:nvPr/>
                  </p:nvSpPr>
                  <p:spPr>
                    <a:xfrm>
                      <a:off x="4499992" y="1052736"/>
                      <a:ext cx="504056" cy="504056"/>
                    </a:xfrm>
                    <a:prstGeom prst="round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2" name="Rectangle à coins arrondis 21"/>
                    <p:cNvSpPr/>
                    <p:nvPr/>
                  </p:nvSpPr>
                  <p:spPr>
                    <a:xfrm>
                      <a:off x="4572000" y="1124744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3" name="Rectangle à coins arrondis 22"/>
                    <p:cNvSpPr/>
                    <p:nvPr/>
                  </p:nvSpPr>
                  <p:spPr>
                    <a:xfrm>
                      <a:off x="4796408" y="1124744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4" name="Rectangle à coins arrondis 23"/>
                    <p:cNvSpPr/>
                    <p:nvPr/>
                  </p:nvSpPr>
                  <p:spPr>
                    <a:xfrm>
                      <a:off x="4572000" y="1357536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5" name="Rectangle à coins arrondis 24"/>
                    <p:cNvSpPr/>
                    <p:nvPr/>
                  </p:nvSpPr>
                  <p:spPr>
                    <a:xfrm>
                      <a:off x="4796408" y="1357536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29" name="Forme libre 28"/>
                  <p:cNvSpPr/>
                  <p:nvPr/>
                </p:nvSpPr>
                <p:spPr>
                  <a:xfrm>
                    <a:off x="4795579" y="918529"/>
                    <a:ext cx="550937" cy="218631"/>
                  </a:xfrm>
                  <a:custGeom>
                    <a:avLst/>
                    <a:gdLst>
                      <a:gd name="connsiteX0" fmla="*/ 528896 w 550937"/>
                      <a:gd name="connsiteY0" fmla="*/ 38734 h 218631"/>
                      <a:gd name="connsiteX1" fmla="*/ 100271 w 550937"/>
                      <a:gd name="connsiteY1" fmla="*/ 5396 h 218631"/>
                      <a:gd name="connsiteX2" fmla="*/ 9784 w 550937"/>
                      <a:gd name="connsiteY2" fmla="*/ 129221 h 218631"/>
                      <a:gd name="connsiteX3" fmla="*/ 266959 w 550937"/>
                      <a:gd name="connsiteY3" fmla="*/ 214946 h 218631"/>
                      <a:gd name="connsiteX4" fmla="*/ 466984 w 550937"/>
                      <a:gd name="connsiteY4" fmla="*/ 186371 h 218631"/>
                      <a:gd name="connsiteX5" fmla="*/ 528896 w 550937"/>
                      <a:gd name="connsiteY5" fmla="*/ 38734 h 2186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50937" h="218631">
                        <a:moveTo>
                          <a:pt x="528896" y="38734"/>
                        </a:moveTo>
                        <a:cubicBezTo>
                          <a:pt x="467777" y="8572"/>
                          <a:pt x="186790" y="-9685"/>
                          <a:pt x="100271" y="5396"/>
                        </a:cubicBezTo>
                        <a:cubicBezTo>
                          <a:pt x="13752" y="20477"/>
                          <a:pt x="-17997" y="94296"/>
                          <a:pt x="9784" y="129221"/>
                        </a:cubicBezTo>
                        <a:cubicBezTo>
                          <a:pt x="37565" y="164146"/>
                          <a:pt x="190759" y="205421"/>
                          <a:pt x="266959" y="214946"/>
                        </a:cubicBezTo>
                        <a:cubicBezTo>
                          <a:pt x="343159" y="224471"/>
                          <a:pt x="424915" y="215740"/>
                          <a:pt x="466984" y="186371"/>
                        </a:cubicBezTo>
                        <a:cubicBezTo>
                          <a:pt x="509053" y="157002"/>
                          <a:pt x="590015" y="68896"/>
                          <a:pt x="528896" y="38734"/>
                        </a:cubicBezTo>
                        <a:close/>
                      </a:path>
                    </a:pathLst>
                  </a:cu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28" name="Forme libre 27"/>
                <p:cNvSpPr/>
                <p:nvPr/>
              </p:nvSpPr>
              <p:spPr>
                <a:xfrm>
                  <a:off x="4474842" y="621208"/>
                  <a:ext cx="866117" cy="279205"/>
                </a:xfrm>
                <a:custGeom>
                  <a:avLst/>
                  <a:gdLst>
                    <a:gd name="connsiteX0" fmla="*/ 63821 w 866117"/>
                    <a:gd name="connsiteY0" fmla="*/ 50305 h 279205"/>
                    <a:gd name="connsiteX1" fmla="*/ 25721 w 866117"/>
                    <a:gd name="connsiteY1" fmla="*/ 193180 h 279205"/>
                    <a:gd name="connsiteX2" fmla="*/ 154308 w 866117"/>
                    <a:gd name="connsiteY2" fmla="*/ 269380 h 279205"/>
                    <a:gd name="connsiteX3" fmla="*/ 540071 w 866117"/>
                    <a:gd name="connsiteY3" fmla="*/ 269380 h 279205"/>
                    <a:gd name="connsiteX4" fmla="*/ 863921 w 866117"/>
                    <a:gd name="connsiteY4" fmla="*/ 188417 h 279205"/>
                    <a:gd name="connsiteX5" fmla="*/ 649608 w 866117"/>
                    <a:gd name="connsiteY5" fmla="*/ 7442 h 279205"/>
                    <a:gd name="connsiteX6" fmla="*/ 63821 w 866117"/>
                    <a:gd name="connsiteY6" fmla="*/ 50305 h 279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66117" h="279205">
                      <a:moveTo>
                        <a:pt x="63821" y="50305"/>
                      </a:moveTo>
                      <a:cubicBezTo>
                        <a:pt x="-40160" y="81261"/>
                        <a:pt x="10640" y="156667"/>
                        <a:pt x="25721" y="193180"/>
                      </a:cubicBezTo>
                      <a:cubicBezTo>
                        <a:pt x="40802" y="229693"/>
                        <a:pt x="68583" y="256680"/>
                        <a:pt x="154308" y="269380"/>
                      </a:cubicBezTo>
                      <a:cubicBezTo>
                        <a:pt x="240033" y="282080"/>
                        <a:pt x="421802" y="282874"/>
                        <a:pt x="540071" y="269380"/>
                      </a:cubicBezTo>
                      <a:cubicBezTo>
                        <a:pt x="658340" y="255886"/>
                        <a:pt x="845665" y="232073"/>
                        <a:pt x="863921" y="188417"/>
                      </a:cubicBezTo>
                      <a:cubicBezTo>
                        <a:pt x="882177" y="144761"/>
                        <a:pt x="784545" y="30461"/>
                        <a:pt x="649608" y="7442"/>
                      </a:cubicBezTo>
                      <a:cubicBezTo>
                        <a:pt x="514671" y="-15577"/>
                        <a:pt x="167802" y="19349"/>
                        <a:pt x="63821" y="50305"/>
                      </a:cubicBezTo>
                      <a:close/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7" name="Groupe 66"/>
              <p:cNvGrpSpPr/>
              <p:nvPr/>
            </p:nvGrpSpPr>
            <p:grpSpPr>
              <a:xfrm>
                <a:off x="3639066" y="1412775"/>
                <a:ext cx="1130330" cy="559343"/>
                <a:chOff x="3639066" y="1412775"/>
                <a:chExt cx="1130330" cy="559343"/>
              </a:xfrm>
            </p:grpSpPr>
            <p:grpSp>
              <p:nvGrpSpPr>
                <p:cNvPr id="66" name="Groupe 65"/>
                <p:cNvGrpSpPr/>
                <p:nvPr/>
              </p:nvGrpSpPr>
              <p:grpSpPr>
                <a:xfrm>
                  <a:off x="3639066" y="1429049"/>
                  <a:ext cx="504056" cy="522900"/>
                  <a:chOff x="3639066" y="1429049"/>
                  <a:chExt cx="504056" cy="522900"/>
                </a:xfrm>
              </p:grpSpPr>
              <p:grpSp>
                <p:nvGrpSpPr>
                  <p:cNvPr id="56" name="Groupe 55"/>
                  <p:cNvGrpSpPr/>
                  <p:nvPr/>
                </p:nvGrpSpPr>
                <p:grpSpPr>
                  <a:xfrm>
                    <a:off x="3639066" y="1429049"/>
                    <a:ext cx="504056" cy="504056"/>
                    <a:chOff x="4499992" y="1052736"/>
                    <a:chExt cx="504056" cy="504056"/>
                  </a:xfrm>
                </p:grpSpPr>
                <p:sp>
                  <p:nvSpPr>
                    <p:cNvPr id="58" name="Rectangle à coins arrondis 57"/>
                    <p:cNvSpPr/>
                    <p:nvPr/>
                  </p:nvSpPr>
                  <p:spPr>
                    <a:xfrm>
                      <a:off x="4499992" y="1052736"/>
                      <a:ext cx="504056" cy="504056"/>
                    </a:xfrm>
                    <a:prstGeom prst="round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59" name="Rectangle à coins arrondis 58"/>
                    <p:cNvSpPr/>
                    <p:nvPr/>
                  </p:nvSpPr>
                  <p:spPr>
                    <a:xfrm>
                      <a:off x="4572000" y="1124744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60" name="Rectangle à coins arrondis 59"/>
                    <p:cNvSpPr/>
                    <p:nvPr/>
                  </p:nvSpPr>
                  <p:spPr>
                    <a:xfrm>
                      <a:off x="4796408" y="1124744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61" name="Rectangle à coins arrondis 60"/>
                    <p:cNvSpPr/>
                    <p:nvPr/>
                  </p:nvSpPr>
                  <p:spPr>
                    <a:xfrm>
                      <a:off x="4572000" y="1357536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62" name="Rectangle à coins arrondis 61"/>
                    <p:cNvSpPr/>
                    <p:nvPr/>
                  </p:nvSpPr>
                  <p:spPr>
                    <a:xfrm>
                      <a:off x="4796408" y="1357536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57" name="Forme libre 56"/>
                  <p:cNvSpPr/>
                  <p:nvPr/>
                </p:nvSpPr>
                <p:spPr>
                  <a:xfrm>
                    <a:off x="3639973" y="1442351"/>
                    <a:ext cx="494570" cy="509598"/>
                  </a:xfrm>
                  <a:custGeom>
                    <a:avLst/>
                    <a:gdLst>
                      <a:gd name="connsiteX0" fmla="*/ 63858 w 494570"/>
                      <a:gd name="connsiteY0" fmla="*/ 20730 h 509598"/>
                      <a:gd name="connsiteX1" fmla="*/ 273408 w 494570"/>
                      <a:gd name="connsiteY1" fmla="*/ 63592 h 509598"/>
                      <a:gd name="connsiteX2" fmla="*/ 268646 w 494570"/>
                      <a:gd name="connsiteY2" fmla="*/ 249330 h 509598"/>
                      <a:gd name="connsiteX3" fmla="*/ 425808 w 494570"/>
                      <a:gd name="connsiteY3" fmla="*/ 249330 h 509598"/>
                      <a:gd name="connsiteX4" fmla="*/ 492483 w 494570"/>
                      <a:gd name="connsiteY4" fmla="*/ 430305 h 509598"/>
                      <a:gd name="connsiteX5" fmla="*/ 354371 w 494570"/>
                      <a:gd name="connsiteY5" fmla="*/ 506505 h 509598"/>
                      <a:gd name="connsiteX6" fmla="*/ 106721 w 494570"/>
                      <a:gd name="connsiteY6" fmla="*/ 482692 h 509598"/>
                      <a:gd name="connsiteX7" fmla="*/ 1946 w 494570"/>
                      <a:gd name="connsiteY7" fmla="*/ 373155 h 509598"/>
                      <a:gd name="connsiteX8" fmla="*/ 63858 w 494570"/>
                      <a:gd name="connsiteY8" fmla="*/ 20730 h 5095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94570" h="509598">
                        <a:moveTo>
                          <a:pt x="63858" y="20730"/>
                        </a:moveTo>
                        <a:cubicBezTo>
                          <a:pt x="109102" y="-30864"/>
                          <a:pt x="239277" y="25492"/>
                          <a:pt x="273408" y="63592"/>
                        </a:cubicBezTo>
                        <a:cubicBezTo>
                          <a:pt x="307539" y="101692"/>
                          <a:pt x="243246" y="218374"/>
                          <a:pt x="268646" y="249330"/>
                        </a:cubicBezTo>
                        <a:cubicBezTo>
                          <a:pt x="294046" y="280286"/>
                          <a:pt x="388502" y="219168"/>
                          <a:pt x="425808" y="249330"/>
                        </a:cubicBezTo>
                        <a:cubicBezTo>
                          <a:pt x="463114" y="279492"/>
                          <a:pt x="504389" y="387443"/>
                          <a:pt x="492483" y="430305"/>
                        </a:cubicBezTo>
                        <a:cubicBezTo>
                          <a:pt x="480577" y="473167"/>
                          <a:pt x="418664" y="497774"/>
                          <a:pt x="354371" y="506505"/>
                        </a:cubicBezTo>
                        <a:cubicBezTo>
                          <a:pt x="290078" y="515236"/>
                          <a:pt x="165458" y="504917"/>
                          <a:pt x="106721" y="482692"/>
                        </a:cubicBezTo>
                        <a:cubicBezTo>
                          <a:pt x="47984" y="460467"/>
                          <a:pt x="11471" y="447767"/>
                          <a:pt x="1946" y="373155"/>
                        </a:cubicBezTo>
                        <a:cubicBezTo>
                          <a:pt x="-7579" y="298543"/>
                          <a:pt x="18614" y="72324"/>
                          <a:pt x="63858" y="20730"/>
                        </a:cubicBezTo>
                        <a:close/>
                      </a:path>
                    </a:pathLst>
                  </a:cu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65" name="Groupe 64"/>
                <p:cNvGrpSpPr/>
                <p:nvPr/>
              </p:nvGrpSpPr>
              <p:grpSpPr>
                <a:xfrm>
                  <a:off x="4215130" y="1429049"/>
                  <a:ext cx="554266" cy="543069"/>
                  <a:chOff x="4215130" y="1429049"/>
                  <a:chExt cx="554266" cy="543069"/>
                </a:xfrm>
              </p:grpSpPr>
              <p:grpSp>
                <p:nvGrpSpPr>
                  <p:cNvPr id="49" name="Groupe 48"/>
                  <p:cNvGrpSpPr/>
                  <p:nvPr/>
                </p:nvGrpSpPr>
                <p:grpSpPr>
                  <a:xfrm>
                    <a:off x="4215130" y="1429049"/>
                    <a:ext cx="504056" cy="504056"/>
                    <a:chOff x="4499992" y="1052736"/>
                    <a:chExt cx="504056" cy="504056"/>
                  </a:xfrm>
                </p:grpSpPr>
                <p:sp>
                  <p:nvSpPr>
                    <p:cNvPr id="51" name="Rectangle à coins arrondis 50"/>
                    <p:cNvSpPr/>
                    <p:nvPr/>
                  </p:nvSpPr>
                  <p:spPr>
                    <a:xfrm>
                      <a:off x="4499992" y="1052736"/>
                      <a:ext cx="504056" cy="504056"/>
                    </a:xfrm>
                    <a:prstGeom prst="round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52" name="Rectangle à coins arrondis 51"/>
                    <p:cNvSpPr/>
                    <p:nvPr/>
                  </p:nvSpPr>
                  <p:spPr>
                    <a:xfrm>
                      <a:off x="4572000" y="1124744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53" name="Rectangle à coins arrondis 52"/>
                    <p:cNvSpPr/>
                    <p:nvPr/>
                  </p:nvSpPr>
                  <p:spPr>
                    <a:xfrm>
                      <a:off x="4796408" y="1124744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54" name="Rectangle à coins arrondis 53"/>
                    <p:cNvSpPr/>
                    <p:nvPr/>
                  </p:nvSpPr>
                  <p:spPr>
                    <a:xfrm>
                      <a:off x="4572000" y="1357536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55" name="Rectangle à coins arrondis 54"/>
                    <p:cNvSpPr/>
                    <p:nvPr/>
                  </p:nvSpPr>
                  <p:spPr>
                    <a:xfrm>
                      <a:off x="4796408" y="1357536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64" name="Forme libre 63"/>
                  <p:cNvSpPr/>
                  <p:nvPr/>
                </p:nvSpPr>
                <p:spPr>
                  <a:xfrm>
                    <a:off x="4218394" y="1457284"/>
                    <a:ext cx="551002" cy="514834"/>
                  </a:xfrm>
                  <a:custGeom>
                    <a:avLst/>
                    <a:gdLst>
                      <a:gd name="connsiteX0" fmla="*/ 329794 w 551002"/>
                      <a:gd name="connsiteY0" fmla="*/ 41 h 514834"/>
                      <a:gd name="connsiteX1" fmla="*/ 267881 w 551002"/>
                      <a:gd name="connsiteY1" fmla="*/ 142916 h 514834"/>
                      <a:gd name="connsiteX2" fmla="*/ 134531 w 551002"/>
                      <a:gd name="connsiteY2" fmla="*/ 261979 h 514834"/>
                      <a:gd name="connsiteX3" fmla="*/ 10706 w 551002"/>
                      <a:gd name="connsiteY3" fmla="*/ 295316 h 514834"/>
                      <a:gd name="connsiteX4" fmla="*/ 63094 w 551002"/>
                      <a:gd name="connsiteY4" fmla="*/ 504866 h 514834"/>
                      <a:gd name="connsiteX5" fmla="*/ 510769 w 551002"/>
                      <a:gd name="connsiteY5" fmla="*/ 447716 h 514834"/>
                      <a:gd name="connsiteX6" fmla="*/ 510769 w 551002"/>
                      <a:gd name="connsiteY6" fmla="*/ 157204 h 514834"/>
                      <a:gd name="connsiteX7" fmla="*/ 329794 w 551002"/>
                      <a:gd name="connsiteY7" fmla="*/ 41 h 514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51002" h="514834">
                        <a:moveTo>
                          <a:pt x="329794" y="41"/>
                        </a:moveTo>
                        <a:cubicBezTo>
                          <a:pt x="289313" y="-2340"/>
                          <a:pt x="300425" y="99260"/>
                          <a:pt x="267881" y="142916"/>
                        </a:cubicBezTo>
                        <a:cubicBezTo>
                          <a:pt x="235337" y="186572"/>
                          <a:pt x="177393" y="236579"/>
                          <a:pt x="134531" y="261979"/>
                        </a:cubicBezTo>
                        <a:cubicBezTo>
                          <a:pt x="91669" y="287379"/>
                          <a:pt x="22612" y="254835"/>
                          <a:pt x="10706" y="295316"/>
                        </a:cubicBezTo>
                        <a:cubicBezTo>
                          <a:pt x="-1200" y="335797"/>
                          <a:pt x="-20250" y="479466"/>
                          <a:pt x="63094" y="504866"/>
                        </a:cubicBezTo>
                        <a:cubicBezTo>
                          <a:pt x="146438" y="530266"/>
                          <a:pt x="436156" y="505660"/>
                          <a:pt x="510769" y="447716"/>
                        </a:cubicBezTo>
                        <a:cubicBezTo>
                          <a:pt x="585382" y="389772"/>
                          <a:pt x="538550" y="231817"/>
                          <a:pt x="510769" y="157204"/>
                        </a:cubicBezTo>
                        <a:cubicBezTo>
                          <a:pt x="482988" y="82591"/>
                          <a:pt x="370275" y="2422"/>
                          <a:pt x="329794" y="41"/>
                        </a:cubicBezTo>
                        <a:close/>
                      </a:path>
                    </a:pathLst>
                  </a:cu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8" name="Forme libre 47"/>
                <p:cNvSpPr/>
                <p:nvPr/>
              </p:nvSpPr>
              <p:spPr>
                <a:xfrm>
                  <a:off x="3891896" y="1412775"/>
                  <a:ext cx="582946" cy="279205"/>
                </a:xfrm>
                <a:custGeom>
                  <a:avLst/>
                  <a:gdLst>
                    <a:gd name="connsiteX0" fmla="*/ 63821 w 866117"/>
                    <a:gd name="connsiteY0" fmla="*/ 50305 h 279205"/>
                    <a:gd name="connsiteX1" fmla="*/ 25721 w 866117"/>
                    <a:gd name="connsiteY1" fmla="*/ 193180 h 279205"/>
                    <a:gd name="connsiteX2" fmla="*/ 154308 w 866117"/>
                    <a:gd name="connsiteY2" fmla="*/ 269380 h 279205"/>
                    <a:gd name="connsiteX3" fmla="*/ 540071 w 866117"/>
                    <a:gd name="connsiteY3" fmla="*/ 269380 h 279205"/>
                    <a:gd name="connsiteX4" fmla="*/ 863921 w 866117"/>
                    <a:gd name="connsiteY4" fmla="*/ 188417 h 279205"/>
                    <a:gd name="connsiteX5" fmla="*/ 649608 w 866117"/>
                    <a:gd name="connsiteY5" fmla="*/ 7442 h 279205"/>
                    <a:gd name="connsiteX6" fmla="*/ 63821 w 866117"/>
                    <a:gd name="connsiteY6" fmla="*/ 50305 h 279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66117" h="279205">
                      <a:moveTo>
                        <a:pt x="63821" y="50305"/>
                      </a:moveTo>
                      <a:cubicBezTo>
                        <a:pt x="-40160" y="81261"/>
                        <a:pt x="10640" y="156667"/>
                        <a:pt x="25721" y="193180"/>
                      </a:cubicBezTo>
                      <a:cubicBezTo>
                        <a:pt x="40802" y="229693"/>
                        <a:pt x="68583" y="256680"/>
                        <a:pt x="154308" y="269380"/>
                      </a:cubicBezTo>
                      <a:cubicBezTo>
                        <a:pt x="240033" y="282080"/>
                        <a:pt x="421802" y="282874"/>
                        <a:pt x="540071" y="269380"/>
                      </a:cubicBezTo>
                      <a:cubicBezTo>
                        <a:pt x="658340" y="255886"/>
                        <a:pt x="845665" y="232073"/>
                        <a:pt x="863921" y="188417"/>
                      </a:cubicBezTo>
                      <a:cubicBezTo>
                        <a:pt x="882177" y="144761"/>
                        <a:pt x="784545" y="30461"/>
                        <a:pt x="649608" y="7442"/>
                      </a:cubicBezTo>
                      <a:cubicBezTo>
                        <a:pt x="514671" y="-15577"/>
                        <a:pt x="167802" y="19349"/>
                        <a:pt x="63821" y="50305"/>
                      </a:cubicBezTo>
                      <a:close/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8" name="Groupe 67"/>
              <p:cNvGrpSpPr/>
              <p:nvPr/>
            </p:nvGrpSpPr>
            <p:grpSpPr>
              <a:xfrm>
                <a:off x="3639973" y="2132856"/>
                <a:ext cx="504056" cy="533983"/>
                <a:chOff x="3635896" y="637481"/>
                <a:chExt cx="504056" cy="533983"/>
              </a:xfrm>
            </p:grpSpPr>
            <p:grpSp>
              <p:nvGrpSpPr>
                <p:cNvPr id="69" name="Groupe 68"/>
                <p:cNvGrpSpPr/>
                <p:nvPr/>
              </p:nvGrpSpPr>
              <p:grpSpPr>
                <a:xfrm>
                  <a:off x="3635896" y="637481"/>
                  <a:ext cx="504056" cy="504056"/>
                  <a:chOff x="4499992" y="1052736"/>
                  <a:chExt cx="504056" cy="504056"/>
                </a:xfrm>
              </p:grpSpPr>
              <p:sp>
                <p:nvSpPr>
                  <p:cNvPr id="71" name="Rectangle à coins arrondis 70"/>
                  <p:cNvSpPr/>
                  <p:nvPr/>
                </p:nvSpPr>
                <p:spPr>
                  <a:xfrm>
                    <a:off x="4499992" y="1052736"/>
                    <a:ext cx="504056" cy="504056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2" name="Rectangle à coins arrondis 71"/>
                  <p:cNvSpPr/>
                  <p:nvPr/>
                </p:nvSpPr>
                <p:spPr>
                  <a:xfrm>
                    <a:off x="4572000" y="1124744"/>
                    <a:ext cx="144016" cy="144016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3" name="Rectangle à coins arrondis 72"/>
                  <p:cNvSpPr/>
                  <p:nvPr/>
                </p:nvSpPr>
                <p:spPr>
                  <a:xfrm>
                    <a:off x="4796408" y="1124744"/>
                    <a:ext cx="144016" cy="144016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4" name="Rectangle à coins arrondis 73"/>
                  <p:cNvSpPr/>
                  <p:nvPr/>
                </p:nvSpPr>
                <p:spPr>
                  <a:xfrm>
                    <a:off x="4572000" y="1357536"/>
                    <a:ext cx="144016" cy="144016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5" name="Rectangle à coins arrondis 74"/>
                  <p:cNvSpPr/>
                  <p:nvPr/>
                </p:nvSpPr>
                <p:spPr>
                  <a:xfrm>
                    <a:off x="4796408" y="1357536"/>
                    <a:ext cx="144016" cy="144016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70" name="Forme libre 69"/>
                <p:cNvSpPr/>
                <p:nvPr/>
              </p:nvSpPr>
              <p:spPr>
                <a:xfrm>
                  <a:off x="3639066" y="658613"/>
                  <a:ext cx="492244" cy="512851"/>
                </a:xfrm>
                <a:custGeom>
                  <a:avLst/>
                  <a:gdLst>
                    <a:gd name="connsiteX0" fmla="*/ 42347 w 492244"/>
                    <a:gd name="connsiteY0" fmla="*/ 36712 h 512851"/>
                    <a:gd name="connsiteX1" fmla="*/ 313809 w 492244"/>
                    <a:gd name="connsiteY1" fmla="*/ 22425 h 512851"/>
                    <a:gd name="connsiteX2" fmla="*/ 461447 w 492244"/>
                    <a:gd name="connsiteY2" fmla="*/ 46237 h 512851"/>
                    <a:gd name="connsiteX3" fmla="*/ 451922 w 492244"/>
                    <a:gd name="connsiteY3" fmla="*/ 465337 h 512851"/>
                    <a:gd name="connsiteX4" fmla="*/ 42347 w 492244"/>
                    <a:gd name="connsiteY4" fmla="*/ 455812 h 512851"/>
                    <a:gd name="connsiteX5" fmla="*/ 42347 w 492244"/>
                    <a:gd name="connsiteY5" fmla="*/ 36712 h 512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92244" h="512851">
                      <a:moveTo>
                        <a:pt x="42347" y="36712"/>
                      </a:moveTo>
                      <a:cubicBezTo>
                        <a:pt x="87591" y="-35519"/>
                        <a:pt x="243959" y="20837"/>
                        <a:pt x="313809" y="22425"/>
                      </a:cubicBezTo>
                      <a:cubicBezTo>
                        <a:pt x="383659" y="24012"/>
                        <a:pt x="438428" y="-27582"/>
                        <a:pt x="461447" y="46237"/>
                      </a:cubicBezTo>
                      <a:cubicBezTo>
                        <a:pt x="484466" y="120056"/>
                        <a:pt x="521772" y="397075"/>
                        <a:pt x="451922" y="465337"/>
                      </a:cubicBezTo>
                      <a:cubicBezTo>
                        <a:pt x="382072" y="533599"/>
                        <a:pt x="109022" y="526456"/>
                        <a:pt x="42347" y="455812"/>
                      </a:cubicBezTo>
                      <a:cubicBezTo>
                        <a:pt x="-24328" y="385168"/>
                        <a:pt x="-2897" y="108943"/>
                        <a:pt x="42347" y="367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4" name="Groupe 93"/>
              <p:cNvGrpSpPr/>
              <p:nvPr/>
            </p:nvGrpSpPr>
            <p:grpSpPr>
              <a:xfrm>
                <a:off x="3639973" y="2730647"/>
                <a:ext cx="504056" cy="533983"/>
                <a:chOff x="3635896" y="637481"/>
                <a:chExt cx="504056" cy="533983"/>
              </a:xfrm>
            </p:grpSpPr>
            <p:grpSp>
              <p:nvGrpSpPr>
                <p:cNvPr id="95" name="Groupe 94"/>
                <p:cNvGrpSpPr/>
                <p:nvPr/>
              </p:nvGrpSpPr>
              <p:grpSpPr>
                <a:xfrm>
                  <a:off x="3635896" y="637481"/>
                  <a:ext cx="504056" cy="504056"/>
                  <a:chOff x="4499992" y="1052736"/>
                  <a:chExt cx="504056" cy="504056"/>
                </a:xfrm>
              </p:grpSpPr>
              <p:sp>
                <p:nvSpPr>
                  <p:cNvPr id="97" name="Rectangle à coins arrondis 96"/>
                  <p:cNvSpPr/>
                  <p:nvPr/>
                </p:nvSpPr>
                <p:spPr>
                  <a:xfrm>
                    <a:off x="4499992" y="1052736"/>
                    <a:ext cx="504056" cy="504056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8" name="Rectangle à coins arrondis 97"/>
                  <p:cNvSpPr/>
                  <p:nvPr/>
                </p:nvSpPr>
                <p:spPr>
                  <a:xfrm>
                    <a:off x="4572000" y="1124744"/>
                    <a:ext cx="144016" cy="144016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9" name="Rectangle à coins arrondis 98"/>
                  <p:cNvSpPr/>
                  <p:nvPr/>
                </p:nvSpPr>
                <p:spPr>
                  <a:xfrm>
                    <a:off x="4796408" y="1124744"/>
                    <a:ext cx="144016" cy="144016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0" name="Rectangle à coins arrondis 99"/>
                  <p:cNvSpPr/>
                  <p:nvPr/>
                </p:nvSpPr>
                <p:spPr>
                  <a:xfrm>
                    <a:off x="4572000" y="1357536"/>
                    <a:ext cx="144016" cy="144016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1" name="Rectangle à coins arrondis 100"/>
                  <p:cNvSpPr/>
                  <p:nvPr/>
                </p:nvSpPr>
                <p:spPr>
                  <a:xfrm>
                    <a:off x="4796408" y="1357536"/>
                    <a:ext cx="144016" cy="144016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96" name="Forme libre 95"/>
                <p:cNvSpPr/>
                <p:nvPr/>
              </p:nvSpPr>
              <p:spPr>
                <a:xfrm>
                  <a:off x="3639066" y="658613"/>
                  <a:ext cx="492244" cy="512851"/>
                </a:xfrm>
                <a:custGeom>
                  <a:avLst/>
                  <a:gdLst>
                    <a:gd name="connsiteX0" fmla="*/ 42347 w 492244"/>
                    <a:gd name="connsiteY0" fmla="*/ 36712 h 512851"/>
                    <a:gd name="connsiteX1" fmla="*/ 313809 w 492244"/>
                    <a:gd name="connsiteY1" fmla="*/ 22425 h 512851"/>
                    <a:gd name="connsiteX2" fmla="*/ 461447 w 492244"/>
                    <a:gd name="connsiteY2" fmla="*/ 46237 h 512851"/>
                    <a:gd name="connsiteX3" fmla="*/ 451922 w 492244"/>
                    <a:gd name="connsiteY3" fmla="*/ 465337 h 512851"/>
                    <a:gd name="connsiteX4" fmla="*/ 42347 w 492244"/>
                    <a:gd name="connsiteY4" fmla="*/ 455812 h 512851"/>
                    <a:gd name="connsiteX5" fmla="*/ 42347 w 492244"/>
                    <a:gd name="connsiteY5" fmla="*/ 36712 h 512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92244" h="512851">
                      <a:moveTo>
                        <a:pt x="42347" y="36712"/>
                      </a:moveTo>
                      <a:cubicBezTo>
                        <a:pt x="87591" y="-35519"/>
                        <a:pt x="243959" y="20837"/>
                        <a:pt x="313809" y="22425"/>
                      </a:cubicBezTo>
                      <a:cubicBezTo>
                        <a:pt x="383659" y="24012"/>
                        <a:pt x="438428" y="-27582"/>
                        <a:pt x="461447" y="46237"/>
                      </a:cubicBezTo>
                      <a:cubicBezTo>
                        <a:pt x="484466" y="120056"/>
                        <a:pt x="521772" y="397075"/>
                        <a:pt x="451922" y="465337"/>
                      </a:cubicBezTo>
                      <a:cubicBezTo>
                        <a:pt x="382072" y="533599"/>
                        <a:pt x="109022" y="526456"/>
                        <a:pt x="42347" y="455812"/>
                      </a:cubicBezTo>
                      <a:cubicBezTo>
                        <a:pt x="-24328" y="385168"/>
                        <a:pt x="-2897" y="108943"/>
                        <a:pt x="42347" y="367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2" name="Groupe 101"/>
              <p:cNvGrpSpPr/>
              <p:nvPr/>
            </p:nvGrpSpPr>
            <p:grpSpPr>
              <a:xfrm>
                <a:off x="4215130" y="2107496"/>
                <a:ext cx="1130330" cy="559343"/>
                <a:chOff x="3639066" y="1412775"/>
                <a:chExt cx="1130330" cy="559343"/>
              </a:xfrm>
            </p:grpSpPr>
            <p:grpSp>
              <p:nvGrpSpPr>
                <p:cNvPr id="103" name="Groupe 102"/>
                <p:cNvGrpSpPr/>
                <p:nvPr/>
              </p:nvGrpSpPr>
              <p:grpSpPr>
                <a:xfrm>
                  <a:off x="3639066" y="1429049"/>
                  <a:ext cx="504056" cy="522900"/>
                  <a:chOff x="3639066" y="1429049"/>
                  <a:chExt cx="504056" cy="522900"/>
                </a:xfrm>
              </p:grpSpPr>
              <p:grpSp>
                <p:nvGrpSpPr>
                  <p:cNvPr id="113" name="Groupe 112"/>
                  <p:cNvGrpSpPr/>
                  <p:nvPr/>
                </p:nvGrpSpPr>
                <p:grpSpPr>
                  <a:xfrm>
                    <a:off x="3639066" y="1429049"/>
                    <a:ext cx="504056" cy="504056"/>
                    <a:chOff x="4499992" y="1052736"/>
                    <a:chExt cx="504056" cy="504056"/>
                  </a:xfrm>
                </p:grpSpPr>
                <p:sp>
                  <p:nvSpPr>
                    <p:cNvPr id="115" name="Rectangle à coins arrondis 114"/>
                    <p:cNvSpPr/>
                    <p:nvPr/>
                  </p:nvSpPr>
                  <p:spPr>
                    <a:xfrm>
                      <a:off x="4499992" y="1052736"/>
                      <a:ext cx="504056" cy="504056"/>
                    </a:xfrm>
                    <a:prstGeom prst="round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16" name="Rectangle à coins arrondis 115"/>
                    <p:cNvSpPr/>
                    <p:nvPr/>
                  </p:nvSpPr>
                  <p:spPr>
                    <a:xfrm>
                      <a:off x="4572000" y="1124744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17" name="Rectangle à coins arrondis 116"/>
                    <p:cNvSpPr/>
                    <p:nvPr/>
                  </p:nvSpPr>
                  <p:spPr>
                    <a:xfrm>
                      <a:off x="4796408" y="1124744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18" name="Rectangle à coins arrondis 117"/>
                    <p:cNvSpPr/>
                    <p:nvPr/>
                  </p:nvSpPr>
                  <p:spPr>
                    <a:xfrm>
                      <a:off x="4572000" y="1357536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19" name="Rectangle à coins arrondis 118"/>
                    <p:cNvSpPr/>
                    <p:nvPr/>
                  </p:nvSpPr>
                  <p:spPr>
                    <a:xfrm>
                      <a:off x="4796408" y="1357536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114" name="Forme libre 113"/>
                  <p:cNvSpPr/>
                  <p:nvPr/>
                </p:nvSpPr>
                <p:spPr>
                  <a:xfrm>
                    <a:off x="3639973" y="1442351"/>
                    <a:ext cx="494570" cy="509598"/>
                  </a:xfrm>
                  <a:custGeom>
                    <a:avLst/>
                    <a:gdLst>
                      <a:gd name="connsiteX0" fmla="*/ 63858 w 494570"/>
                      <a:gd name="connsiteY0" fmla="*/ 20730 h 509598"/>
                      <a:gd name="connsiteX1" fmla="*/ 273408 w 494570"/>
                      <a:gd name="connsiteY1" fmla="*/ 63592 h 509598"/>
                      <a:gd name="connsiteX2" fmla="*/ 268646 w 494570"/>
                      <a:gd name="connsiteY2" fmla="*/ 249330 h 509598"/>
                      <a:gd name="connsiteX3" fmla="*/ 425808 w 494570"/>
                      <a:gd name="connsiteY3" fmla="*/ 249330 h 509598"/>
                      <a:gd name="connsiteX4" fmla="*/ 492483 w 494570"/>
                      <a:gd name="connsiteY4" fmla="*/ 430305 h 509598"/>
                      <a:gd name="connsiteX5" fmla="*/ 354371 w 494570"/>
                      <a:gd name="connsiteY5" fmla="*/ 506505 h 509598"/>
                      <a:gd name="connsiteX6" fmla="*/ 106721 w 494570"/>
                      <a:gd name="connsiteY6" fmla="*/ 482692 h 509598"/>
                      <a:gd name="connsiteX7" fmla="*/ 1946 w 494570"/>
                      <a:gd name="connsiteY7" fmla="*/ 373155 h 509598"/>
                      <a:gd name="connsiteX8" fmla="*/ 63858 w 494570"/>
                      <a:gd name="connsiteY8" fmla="*/ 20730 h 5095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94570" h="509598">
                        <a:moveTo>
                          <a:pt x="63858" y="20730"/>
                        </a:moveTo>
                        <a:cubicBezTo>
                          <a:pt x="109102" y="-30864"/>
                          <a:pt x="239277" y="25492"/>
                          <a:pt x="273408" y="63592"/>
                        </a:cubicBezTo>
                        <a:cubicBezTo>
                          <a:pt x="307539" y="101692"/>
                          <a:pt x="243246" y="218374"/>
                          <a:pt x="268646" y="249330"/>
                        </a:cubicBezTo>
                        <a:cubicBezTo>
                          <a:pt x="294046" y="280286"/>
                          <a:pt x="388502" y="219168"/>
                          <a:pt x="425808" y="249330"/>
                        </a:cubicBezTo>
                        <a:cubicBezTo>
                          <a:pt x="463114" y="279492"/>
                          <a:pt x="504389" y="387443"/>
                          <a:pt x="492483" y="430305"/>
                        </a:cubicBezTo>
                        <a:cubicBezTo>
                          <a:pt x="480577" y="473167"/>
                          <a:pt x="418664" y="497774"/>
                          <a:pt x="354371" y="506505"/>
                        </a:cubicBezTo>
                        <a:cubicBezTo>
                          <a:pt x="290078" y="515236"/>
                          <a:pt x="165458" y="504917"/>
                          <a:pt x="106721" y="482692"/>
                        </a:cubicBezTo>
                        <a:cubicBezTo>
                          <a:pt x="47984" y="460467"/>
                          <a:pt x="11471" y="447767"/>
                          <a:pt x="1946" y="373155"/>
                        </a:cubicBezTo>
                        <a:cubicBezTo>
                          <a:pt x="-7579" y="298543"/>
                          <a:pt x="18614" y="72324"/>
                          <a:pt x="63858" y="20730"/>
                        </a:cubicBezTo>
                        <a:close/>
                      </a:path>
                    </a:pathLst>
                  </a:cu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04" name="Groupe 103"/>
                <p:cNvGrpSpPr/>
                <p:nvPr/>
              </p:nvGrpSpPr>
              <p:grpSpPr>
                <a:xfrm>
                  <a:off x="4215130" y="1429049"/>
                  <a:ext cx="554266" cy="543069"/>
                  <a:chOff x="4215130" y="1429049"/>
                  <a:chExt cx="554266" cy="543069"/>
                </a:xfrm>
              </p:grpSpPr>
              <p:grpSp>
                <p:nvGrpSpPr>
                  <p:cNvPr id="106" name="Groupe 105"/>
                  <p:cNvGrpSpPr/>
                  <p:nvPr/>
                </p:nvGrpSpPr>
                <p:grpSpPr>
                  <a:xfrm>
                    <a:off x="4215130" y="1429049"/>
                    <a:ext cx="504056" cy="504056"/>
                    <a:chOff x="4499992" y="1052736"/>
                    <a:chExt cx="504056" cy="504056"/>
                  </a:xfrm>
                </p:grpSpPr>
                <p:sp>
                  <p:nvSpPr>
                    <p:cNvPr id="108" name="Rectangle à coins arrondis 107"/>
                    <p:cNvSpPr/>
                    <p:nvPr/>
                  </p:nvSpPr>
                  <p:spPr>
                    <a:xfrm>
                      <a:off x="4499992" y="1052736"/>
                      <a:ext cx="504056" cy="504056"/>
                    </a:xfrm>
                    <a:prstGeom prst="round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09" name="Rectangle à coins arrondis 108"/>
                    <p:cNvSpPr/>
                    <p:nvPr/>
                  </p:nvSpPr>
                  <p:spPr>
                    <a:xfrm>
                      <a:off x="4572000" y="1124744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10" name="Rectangle à coins arrondis 109"/>
                    <p:cNvSpPr/>
                    <p:nvPr/>
                  </p:nvSpPr>
                  <p:spPr>
                    <a:xfrm>
                      <a:off x="4796408" y="1124744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11" name="Rectangle à coins arrondis 110"/>
                    <p:cNvSpPr/>
                    <p:nvPr/>
                  </p:nvSpPr>
                  <p:spPr>
                    <a:xfrm>
                      <a:off x="4572000" y="1357536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12" name="Rectangle à coins arrondis 111"/>
                    <p:cNvSpPr/>
                    <p:nvPr/>
                  </p:nvSpPr>
                  <p:spPr>
                    <a:xfrm>
                      <a:off x="4796408" y="1357536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107" name="Forme libre 106"/>
                  <p:cNvSpPr/>
                  <p:nvPr/>
                </p:nvSpPr>
                <p:spPr>
                  <a:xfrm>
                    <a:off x="4218394" y="1457284"/>
                    <a:ext cx="551002" cy="514834"/>
                  </a:xfrm>
                  <a:custGeom>
                    <a:avLst/>
                    <a:gdLst>
                      <a:gd name="connsiteX0" fmla="*/ 329794 w 551002"/>
                      <a:gd name="connsiteY0" fmla="*/ 41 h 514834"/>
                      <a:gd name="connsiteX1" fmla="*/ 267881 w 551002"/>
                      <a:gd name="connsiteY1" fmla="*/ 142916 h 514834"/>
                      <a:gd name="connsiteX2" fmla="*/ 134531 w 551002"/>
                      <a:gd name="connsiteY2" fmla="*/ 261979 h 514834"/>
                      <a:gd name="connsiteX3" fmla="*/ 10706 w 551002"/>
                      <a:gd name="connsiteY3" fmla="*/ 295316 h 514834"/>
                      <a:gd name="connsiteX4" fmla="*/ 63094 w 551002"/>
                      <a:gd name="connsiteY4" fmla="*/ 504866 h 514834"/>
                      <a:gd name="connsiteX5" fmla="*/ 510769 w 551002"/>
                      <a:gd name="connsiteY5" fmla="*/ 447716 h 514834"/>
                      <a:gd name="connsiteX6" fmla="*/ 510769 w 551002"/>
                      <a:gd name="connsiteY6" fmla="*/ 157204 h 514834"/>
                      <a:gd name="connsiteX7" fmla="*/ 329794 w 551002"/>
                      <a:gd name="connsiteY7" fmla="*/ 41 h 514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51002" h="514834">
                        <a:moveTo>
                          <a:pt x="329794" y="41"/>
                        </a:moveTo>
                        <a:cubicBezTo>
                          <a:pt x="289313" y="-2340"/>
                          <a:pt x="300425" y="99260"/>
                          <a:pt x="267881" y="142916"/>
                        </a:cubicBezTo>
                        <a:cubicBezTo>
                          <a:pt x="235337" y="186572"/>
                          <a:pt x="177393" y="236579"/>
                          <a:pt x="134531" y="261979"/>
                        </a:cubicBezTo>
                        <a:cubicBezTo>
                          <a:pt x="91669" y="287379"/>
                          <a:pt x="22612" y="254835"/>
                          <a:pt x="10706" y="295316"/>
                        </a:cubicBezTo>
                        <a:cubicBezTo>
                          <a:pt x="-1200" y="335797"/>
                          <a:pt x="-20250" y="479466"/>
                          <a:pt x="63094" y="504866"/>
                        </a:cubicBezTo>
                        <a:cubicBezTo>
                          <a:pt x="146438" y="530266"/>
                          <a:pt x="436156" y="505660"/>
                          <a:pt x="510769" y="447716"/>
                        </a:cubicBezTo>
                        <a:cubicBezTo>
                          <a:pt x="585382" y="389772"/>
                          <a:pt x="538550" y="231817"/>
                          <a:pt x="510769" y="157204"/>
                        </a:cubicBezTo>
                        <a:cubicBezTo>
                          <a:pt x="482988" y="82591"/>
                          <a:pt x="370275" y="2422"/>
                          <a:pt x="329794" y="41"/>
                        </a:cubicBezTo>
                        <a:close/>
                      </a:path>
                    </a:pathLst>
                  </a:cu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05" name="Forme libre 104"/>
                <p:cNvSpPr/>
                <p:nvPr/>
              </p:nvSpPr>
              <p:spPr>
                <a:xfrm>
                  <a:off x="3891896" y="1412775"/>
                  <a:ext cx="582946" cy="279205"/>
                </a:xfrm>
                <a:custGeom>
                  <a:avLst/>
                  <a:gdLst>
                    <a:gd name="connsiteX0" fmla="*/ 63821 w 866117"/>
                    <a:gd name="connsiteY0" fmla="*/ 50305 h 279205"/>
                    <a:gd name="connsiteX1" fmla="*/ 25721 w 866117"/>
                    <a:gd name="connsiteY1" fmla="*/ 193180 h 279205"/>
                    <a:gd name="connsiteX2" fmla="*/ 154308 w 866117"/>
                    <a:gd name="connsiteY2" fmla="*/ 269380 h 279205"/>
                    <a:gd name="connsiteX3" fmla="*/ 540071 w 866117"/>
                    <a:gd name="connsiteY3" fmla="*/ 269380 h 279205"/>
                    <a:gd name="connsiteX4" fmla="*/ 863921 w 866117"/>
                    <a:gd name="connsiteY4" fmla="*/ 188417 h 279205"/>
                    <a:gd name="connsiteX5" fmla="*/ 649608 w 866117"/>
                    <a:gd name="connsiteY5" fmla="*/ 7442 h 279205"/>
                    <a:gd name="connsiteX6" fmla="*/ 63821 w 866117"/>
                    <a:gd name="connsiteY6" fmla="*/ 50305 h 279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66117" h="279205">
                      <a:moveTo>
                        <a:pt x="63821" y="50305"/>
                      </a:moveTo>
                      <a:cubicBezTo>
                        <a:pt x="-40160" y="81261"/>
                        <a:pt x="10640" y="156667"/>
                        <a:pt x="25721" y="193180"/>
                      </a:cubicBezTo>
                      <a:cubicBezTo>
                        <a:pt x="40802" y="229693"/>
                        <a:pt x="68583" y="256680"/>
                        <a:pt x="154308" y="269380"/>
                      </a:cubicBezTo>
                      <a:cubicBezTo>
                        <a:pt x="240033" y="282080"/>
                        <a:pt x="421802" y="282874"/>
                        <a:pt x="540071" y="269380"/>
                      </a:cubicBezTo>
                      <a:cubicBezTo>
                        <a:pt x="658340" y="255886"/>
                        <a:pt x="845665" y="232073"/>
                        <a:pt x="863921" y="188417"/>
                      </a:cubicBezTo>
                      <a:cubicBezTo>
                        <a:pt x="882177" y="144761"/>
                        <a:pt x="784545" y="30461"/>
                        <a:pt x="649608" y="7442"/>
                      </a:cubicBezTo>
                      <a:cubicBezTo>
                        <a:pt x="514671" y="-15577"/>
                        <a:pt x="167802" y="19349"/>
                        <a:pt x="63821" y="50305"/>
                      </a:cubicBezTo>
                      <a:close/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20" name="Rectangle à coins arrondis 119"/>
              <p:cNvSpPr/>
              <p:nvPr/>
            </p:nvSpPr>
            <p:spPr>
              <a:xfrm>
                <a:off x="3563888" y="2060848"/>
                <a:ext cx="1800200" cy="122413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Rectangle à coins arrondis 121"/>
              <p:cNvSpPr/>
              <p:nvPr/>
            </p:nvSpPr>
            <p:spPr>
              <a:xfrm>
                <a:off x="3574742" y="1365402"/>
                <a:ext cx="1220837" cy="63135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Rectangle à coins arrondis 122"/>
              <p:cNvSpPr/>
              <p:nvPr/>
            </p:nvSpPr>
            <p:spPr>
              <a:xfrm>
                <a:off x="3602448" y="589907"/>
                <a:ext cx="1738511" cy="59357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6" name="Forme libre 125"/>
              <p:cNvSpPr/>
              <p:nvPr/>
            </p:nvSpPr>
            <p:spPr>
              <a:xfrm>
                <a:off x="3500383" y="528593"/>
                <a:ext cx="1863706" cy="1468159"/>
              </a:xfrm>
              <a:custGeom>
                <a:avLst/>
                <a:gdLst>
                  <a:gd name="connsiteX0" fmla="*/ 323906 w 1978375"/>
                  <a:gd name="connsiteY0" fmla="*/ 45 h 1574506"/>
                  <a:gd name="connsiteX1" fmla="*/ 57206 w 1978375"/>
                  <a:gd name="connsiteY1" fmla="*/ 233407 h 1574506"/>
                  <a:gd name="connsiteX2" fmla="*/ 147693 w 1978375"/>
                  <a:gd name="connsiteY2" fmla="*/ 1485945 h 1574506"/>
                  <a:gd name="connsiteX3" fmla="*/ 1514531 w 1978375"/>
                  <a:gd name="connsiteY3" fmla="*/ 1333545 h 1574506"/>
                  <a:gd name="connsiteX4" fmla="*/ 1914581 w 1978375"/>
                  <a:gd name="connsiteY4" fmla="*/ 228645 h 1574506"/>
                  <a:gd name="connsiteX5" fmla="*/ 323906 w 1978375"/>
                  <a:gd name="connsiteY5" fmla="*/ 45 h 1574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78375" h="1574506">
                    <a:moveTo>
                      <a:pt x="323906" y="45"/>
                    </a:moveTo>
                    <a:cubicBezTo>
                      <a:pt x="14344" y="839"/>
                      <a:pt x="86575" y="-14243"/>
                      <a:pt x="57206" y="233407"/>
                    </a:cubicBezTo>
                    <a:cubicBezTo>
                      <a:pt x="27837" y="481057"/>
                      <a:pt x="-95195" y="1302589"/>
                      <a:pt x="147693" y="1485945"/>
                    </a:cubicBezTo>
                    <a:cubicBezTo>
                      <a:pt x="390581" y="1669301"/>
                      <a:pt x="1220050" y="1543095"/>
                      <a:pt x="1514531" y="1333545"/>
                    </a:cubicBezTo>
                    <a:cubicBezTo>
                      <a:pt x="1809012" y="1123995"/>
                      <a:pt x="2113812" y="450895"/>
                      <a:pt x="1914581" y="228645"/>
                    </a:cubicBezTo>
                    <a:cubicBezTo>
                      <a:pt x="1715350" y="6395"/>
                      <a:pt x="633468" y="-749"/>
                      <a:pt x="323906" y="45"/>
                    </a:cubicBezTo>
                    <a:close/>
                  </a:path>
                </a:pathLst>
              </a:cu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9" name="Forme libre 128"/>
              <p:cNvSpPr/>
              <p:nvPr/>
            </p:nvSpPr>
            <p:spPr>
              <a:xfrm>
                <a:off x="3473035" y="2060848"/>
                <a:ext cx="2042023" cy="1260686"/>
              </a:xfrm>
              <a:custGeom>
                <a:avLst/>
                <a:gdLst>
                  <a:gd name="connsiteX0" fmla="*/ 313153 w 2042023"/>
                  <a:gd name="connsiteY0" fmla="*/ 69416 h 1343075"/>
                  <a:gd name="connsiteX1" fmla="*/ 94078 w 2042023"/>
                  <a:gd name="connsiteY1" fmla="*/ 331354 h 1343075"/>
                  <a:gd name="connsiteX2" fmla="*/ 170278 w 2042023"/>
                  <a:gd name="connsiteY2" fmla="*/ 1341004 h 1343075"/>
                  <a:gd name="connsiteX3" fmla="*/ 1989553 w 2042023"/>
                  <a:gd name="connsiteY3" fmla="*/ 579004 h 1343075"/>
                  <a:gd name="connsiteX4" fmla="*/ 1441865 w 2042023"/>
                  <a:gd name="connsiteY4" fmla="*/ 40841 h 1343075"/>
                  <a:gd name="connsiteX5" fmla="*/ 313153 w 2042023"/>
                  <a:gd name="connsiteY5" fmla="*/ 69416 h 134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42023" h="1343075">
                    <a:moveTo>
                      <a:pt x="313153" y="69416"/>
                    </a:moveTo>
                    <a:cubicBezTo>
                      <a:pt x="88522" y="117835"/>
                      <a:pt x="117890" y="119423"/>
                      <a:pt x="94078" y="331354"/>
                    </a:cubicBezTo>
                    <a:cubicBezTo>
                      <a:pt x="70265" y="543285"/>
                      <a:pt x="-145634" y="1299729"/>
                      <a:pt x="170278" y="1341004"/>
                    </a:cubicBezTo>
                    <a:cubicBezTo>
                      <a:pt x="486190" y="1382279"/>
                      <a:pt x="1777622" y="795698"/>
                      <a:pt x="1989553" y="579004"/>
                    </a:cubicBezTo>
                    <a:cubicBezTo>
                      <a:pt x="2201484" y="362310"/>
                      <a:pt x="1721265" y="124978"/>
                      <a:pt x="1441865" y="40841"/>
                    </a:cubicBezTo>
                    <a:cubicBezTo>
                      <a:pt x="1162465" y="-43296"/>
                      <a:pt x="537784" y="20997"/>
                      <a:pt x="313153" y="69416"/>
                    </a:cubicBezTo>
                    <a:close/>
                  </a:path>
                </a:pathLst>
              </a:cu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8" name="Groupe 7"/>
            <p:cNvGrpSpPr/>
            <p:nvPr/>
          </p:nvGrpSpPr>
          <p:grpSpPr>
            <a:xfrm>
              <a:off x="5144558" y="596887"/>
              <a:ext cx="2337994" cy="1776616"/>
              <a:chOff x="5144558" y="596887"/>
              <a:chExt cx="2337994" cy="1776616"/>
            </a:xfrm>
          </p:grpSpPr>
          <p:sp>
            <p:nvSpPr>
              <p:cNvPr id="11" name="Rectangle à coins arrondis 10"/>
              <p:cNvSpPr/>
              <p:nvPr/>
            </p:nvSpPr>
            <p:spPr>
              <a:xfrm>
                <a:off x="5144558" y="2046939"/>
                <a:ext cx="326564" cy="326564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ZoneTexte 31"/>
              <p:cNvSpPr txBox="1"/>
              <p:nvPr/>
            </p:nvSpPr>
            <p:spPr>
              <a:xfrm>
                <a:off x="5529887" y="2020649"/>
                <a:ext cx="12505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err="1" smtClean="0"/>
                  <a:t>Kubernetes</a:t>
                </a:r>
                <a:r>
                  <a:rPr lang="fr-FR" sz="1200" dirty="0" smtClean="0"/>
                  <a:t> </a:t>
                </a:r>
                <a:r>
                  <a:rPr lang="fr-FR" sz="1200" dirty="0" err="1" smtClean="0"/>
                  <a:t>node</a:t>
                </a:r>
                <a:endParaRPr lang="fr-FR" sz="1200" dirty="0"/>
              </a:p>
            </p:txBody>
          </p:sp>
          <p:sp>
            <p:nvSpPr>
              <p:cNvPr id="12" name="Rectangle à coins arrondis 11"/>
              <p:cNvSpPr/>
              <p:nvPr/>
            </p:nvSpPr>
            <p:spPr>
              <a:xfrm>
                <a:off x="5144558" y="1545898"/>
                <a:ext cx="326562" cy="32656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>
                <a:off x="5529901" y="1578497"/>
                <a:ext cx="19526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err="1" smtClean="0"/>
                  <a:t>Kubernetes</a:t>
                </a:r>
                <a:r>
                  <a:rPr lang="fr-FR" sz="1200" dirty="0" smtClean="0"/>
                  <a:t> rack</a:t>
                </a:r>
                <a:endParaRPr lang="fr-FR" sz="1200" dirty="0"/>
              </a:p>
            </p:txBody>
          </p:sp>
          <p:sp>
            <p:nvSpPr>
              <p:cNvPr id="121" name="Rectangle à coins arrondis 120"/>
              <p:cNvSpPr/>
              <p:nvPr/>
            </p:nvSpPr>
            <p:spPr>
              <a:xfrm>
                <a:off x="5144574" y="1056093"/>
                <a:ext cx="326564" cy="37018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4" name="ZoneTexte 123"/>
              <p:cNvSpPr txBox="1"/>
              <p:nvPr/>
            </p:nvSpPr>
            <p:spPr>
              <a:xfrm>
                <a:off x="5529883" y="1072290"/>
                <a:ext cx="1643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err="1" smtClean="0"/>
                  <a:t>Kubernetes</a:t>
                </a:r>
                <a:r>
                  <a:rPr lang="fr-FR" sz="1200" dirty="0" smtClean="0"/>
                  <a:t> data center</a:t>
                </a:r>
                <a:endParaRPr lang="fr-FR" sz="1200" dirty="0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5176041" y="596887"/>
                <a:ext cx="263626" cy="3277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3" name="ZoneTexte 132"/>
              <p:cNvSpPr txBox="1"/>
              <p:nvPr/>
            </p:nvSpPr>
            <p:spPr>
              <a:xfrm>
                <a:off x="5529878" y="628945"/>
                <a:ext cx="1545873" cy="277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err="1" smtClean="0"/>
                  <a:t>Kubernetes</a:t>
                </a:r>
                <a:r>
                  <a:rPr lang="fr-FR" sz="1200" dirty="0" smtClean="0"/>
                  <a:t> </a:t>
                </a:r>
                <a:r>
                  <a:rPr lang="fr-FR" sz="1200" dirty="0" err="1" smtClean="0"/>
                  <a:t>plateform</a:t>
                </a:r>
                <a:endParaRPr lang="fr-FR" sz="1200" dirty="0"/>
              </a:p>
            </p:txBody>
          </p:sp>
        </p:grpSp>
        <p:grpSp>
          <p:nvGrpSpPr>
            <p:cNvPr id="50" name="Groupe 49"/>
            <p:cNvGrpSpPr/>
            <p:nvPr/>
          </p:nvGrpSpPr>
          <p:grpSpPr>
            <a:xfrm>
              <a:off x="2609415" y="3049635"/>
              <a:ext cx="224223" cy="224288"/>
              <a:chOff x="3131840" y="1697150"/>
              <a:chExt cx="98883" cy="98912"/>
            </a:xfrm>
          </p:grpSpPr>
          <p:sp>
            <p:nvSpPr>
              <p:cNvPr id="147" name="Ellipse 146"/>
              <p:cNvSpPr/>
              <p:nvPr/>
            </p:nvSpPr>
            <p:spPr>
              <a:xfrm>
                <a:off x="3185004" y="1750343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8" name="Ellipse 147"/>
              <p:cNvSpPr/>
              <p:nvPr/>
            </p:nvSpPr>
            <p:spPr>
              <a:xfrm>
                <a:off x="3131840" y="1697150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5" name="Groupe 264"/>
            <p:cNvGrpSpPr/>
            <p:nvPr/>
          </p:nvGrpSpPr>
          <p:grpSpPr>
            <a:xfrm>
              <a:off x="5144560" y="2748209"/>
              <a:ext cx="1924630" cy="2288333"/>
              <a:chOff x="5144560" y="2748209"/>
              <a:chExt cx="1924630" cy="2288333"/>
            </a:xfrm>
          </p:grpSpPr>
          <p:sp>
            <p:nvSpPr>
              <p:cNvPr id="30" name="Forme libre 29"/>
              <p:cNvSpPr/>
              <p:nvPr/>
            </p:nvSpPr>
            <p:spPr>
              <a:xfrm>
                <a:off x="5176018" y="3796200"/>
                <a:ext cx="263648" cy="326564"/>
              </a:xfrm>
              <a:custGeom>
                <a:avLst/>
                <a:gdLst>
                  <a:gd name="connsiteX0" fmla="*/ 63821 w 866117"/>
                  <a:gd name="connsiteY0" fmla="*/ 50305 h 279205"/>
                  <a:gd name="connsiteX1" fmla="*/ 25721 w 866117"/>
                  <a:gd name="connsiteY1" fmla="*/ 193180 h 279205"/>
                  <a:gd name="connsiteX2" fmla="*/ 154308 w 866117"/>
                  <a:gd name="connsiteY2" fmla="*/ 269380 h 279205"/>
                  <a:gd name="connsiteX3" fmla="*/ 540071 w 866117"/>
                  <a:gd name="connsiteY3" fmla="*/ 269380 h 279205"/>
                  <a:gd name="connsiteX4" fmla="*/ 863921 w 866117"/>
                  <a:gd name="connsiteY4" fmla="*/ 188417 h 279205"/>
                  <a:gd name="connsiteX5" fmla="*/ 649608 w 866117"/>
                  <a:gd name="connsiteY5" fmla="*/ 7442 h 279205"/>
                  <a:gd name="connsiteX6" fmla="*/ 63821 w 866117"/>
                  <a:gd name="connsiteY6" fmla="*/ 50305 h 279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6117" h="279205">
                    <a:moveTo>
                      <a:pt x="63821" y="50305"/>
                    </a:moveTo>
                    <a:cubicBezTo>
                      <a:pt x="-40160" y="81261"/>
                      <a:pt x="10640" y="156667"/>
                      <a:pt x="25721" y="193180"/>
                    </a:cubicBezTo>
                    <a:cubicBezTo>
                      <a:pt x="40802" y="229693"/>
                      <a:pt x="68583" y="256680"/>
                      <a:pt x="154308" y="269380"/>
                    </a:cubicBezTo>
                    <a:cubicBezTo>
                      <a:pt x="240033" y="282080"/>
                      <a:pt x="421802" y="282874"/>
                      <a:pt x="540071" y="269380"/>
                    </a:cubicBezTo>
                    <a:cubicBezTo>
                      <a:pt x="658340" y="255886"/>
                      <a:pt x="845665" y="232073"/>
                      <a:pt x="863921" y="188417"/>
                    </a:cubicBezTo>
                    <a:cubicBezTo>
                      <a:pt x="882177" y="144761"/>
                      <a:pt x="784545" y="30461"/>
                      <a:pt x="649608" y="7442"/>
                    </a:cubicBezTo>
                    <a:cubicBezTo>
                      <a:pt x="514671" y="-15577"/>
                      <a:pt x="167802" y="19349"/>
                      <a:pt x="63821" y="50305"/>
                    </a:cubicBezTo>
                    <a:close/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5529901" y="3836063"/>
                <a:ext cx="1444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Cassandra </a:t>
                </a:r>
                <a:r>
                  <a:rPr lang="fr-FR" sz="1200" dirty="0" err="1" smtClean="0"/>
                  <a:t>seed</a:t>
                </a:r>
                <a:r>
                  <a:rPr lang="fr-FR" sz="1200" dirty="0" smtClean="0"/>
                  <a:t> rack</a:t>
                </a:r>
                <a:endParaRPr lang="fr-FR" sz="1200" dirty="0"/>
              </a:p>
            </p:txBody>
          </p:sp>
          <p:sp>
            <p:nvSpPr>
              <p:cNvPr id="31" name="Forme libre 30"/>
              <p:cNvSpPr/>
              <p:nvPr/>
            </p:nvSpPr>
            <p:spPr>
              <a:xfrm>
                <a:off x="5144560" y="4286048"/>
                <a:ext cx="326564" cy="326564"/>
              </a:xfrm>
              <a:custGeom>
                <a:avLst/>
                <a:gdLst>
                  <a:gd name="connsiteX0" fmla="*/ 528896 w 550937"/>
                  <a:gd name="connsiteY0" fmla="*/ 38734 h 218631"/>
                  <a:gd name="connsiteX1" fmla="*/ 100271 w 550937"/>
                  <a:gd name="connsiteY1" fmla="*/ 5396 h 218631"/>
                  <a:gd name="connsiteX2" fmla="*/ 9784 w 550937"/>
                  <a:gd name="connsiteY2" fmla="*/ 129221 h 218631"/>
                  <a:gd name="connsiteX3" fmla="*/ 266959 w 550937"/>
                  <a:gd name="connsiteY3" fmla="*/ 214946 h 218631"/>
                  <a:gd name="connsiteX4" fmla="*/ 466984 w 550937"/>
                  <a:gd name="connsiteY4" fmla="*/ 186371 h 218631"/>
                  <a:gd name="connsiteX5" fmla="*/ 528896 w 550937"/>
                  <a:gd name="connsiteY5" fmla="*/ 38734 h 21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0937" h="218631">
                    <a:moveTo>
                      <a:pt x="528896" y="38734"/>
                    </a:moveTo>
                    <a:cubicBezTo>
                      <a:pt x="467777" y="8572"/>
                      <a:pt x="186790" y="-9685"/>
                      <a:pt x="100271" y="5396"/>
                    </a:cubicBezTo>
                    <a:cubicBezTo>
                      <a:pt x="13752" y="20477"/>
                      <a:pt x="-17997" y="94296"/>
                      <a:pt x="9784" y="129221"/>
                    </a:cubicBezTo>
                    <a:cubicBezTo>
                      <a:pt x="37565" y="164146"/>
                      <a:pt x="190759" y="205421"/>
                      <a:pt x="266959" y="214946"/>
                    </a:cubicBezTo>
                    <a:cubicBezTo>
                      <a:pt x="343159" y="224471"/>
                      <a:pt x="424915" y="215740"/>
                      <a:pt x="466984" y="186371"/>
                    </a:cubicBezTo>
                    <a:cubicBezTo>
                      <a:pt x="509053" y="157002"/>
                      <a:pt x="590015" y="68896"/>
                      <a:pt x="528896" y="38734"/>
                    </a:cubicBezTo>
                    <a:close/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5529887" y="4330653"/>
                <a:ext cx="11145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Cassandra rack</a:t>
                </a:r>
                <a:endParaRPr lang="fr-FR" sz="1200" dirty="0"/>
              </a:p>
            </p:txBody>
          </p:sp>
          <p:sp>
            <p:nvSpPr>
              <p:cNvPr id="127" name="Forme libre 126"/>
              <p:cNvSpPr/>
              <p:nvPr/>
            </p:nvSpPr>
            <p:spPr>
              <a:xfrm>
                <a:off x="5176043" y="2748209"/>
                <a:ext cx="263626" cy="413570"/>
              </a:xfrm>
              <a:custGeom>
                <a:avLst/>
                <a:gdLst>
                  <a:gd name="connsiteX0" fmla="*/ 323906 w 1978375"/>
                  <a:gd name="connsiteY0" fmla="*/ 45 h 1574506"/>
                  <a:gd name="connsiteX1" fmla="*/ 57206 w 1978375"/>
                  <a:gd name="connsiteY1" fmla="*/ 233407 h 1574506"/>
                  <a:gd name="connsiteX2" fmla="*/ 147693 w 1978375"/>
                  <a:gd name="connsiteY2" fmla="*/ 1485945 h 1574506"/>
                  <a:gd name="connsiteX3" fmla="*/ 1514531 w 1978375"/>
                  <a:gd name="connsiteY3" fmla="*/ 1333545 h 1574506"/>
                  <a:gd name="connsiteX4" fmla="*/ 1914581 w 1978375"/>
                  <a:gd name="connsiteY4" fmla="*/ 228645 h 1574506"/>
                  <a:gd name="connsiteX5" fmla="*/ 323906 w 1978375"/>
                  <a:gd name="connsiteY5" fmla="*/ 45 h 1574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78375" h="1574506">
                    <a:moveTo>
                      <a:pt x="323906" y="45"/>
                    </a:moveTo>
                    <a:cubicBezTo>
                      <a:pt x="14344" y="839"/>
                      <a:pt x="86575" y="-14243"/>
                      <a:pt x="57206" y="233407"/>
                    </a:cubicBezTo>
                    <a:cubicBezTo>
                      <a:pt x="27837" y="481057"/>
                      <a:pt x="-95195" y="1302589"/>
                      <a:pt x="147693" y="1485945"/>
                    </a:cubicBezTo>
                    <a:cubicBezTo>
                      <a:pt x="390581" y="1669301"/>
                      <a:pt x="1220050" y="1543095"/>
                      <a:pt x="1514531" y="1333545"/>
                    </a:cubicBezTo>
                    <a:cubicBezTo>
                      <a:pt x="1809012" y="1123995"/>
                      <a:pt x="2113812" y="450895"/>
                      <a:pt x="1914581" y="228645"/>
                    </a:cubicBezTo>
                    <a:cubicBezTo>
                      <a:pt x="1715350" y="6395"/>
                      <a:pt x="633468" y="-749"/>
                      <a:pt x="323906" y="45"/>
                    </a:cubicBezTo>
                    <a:close/>
                  </a:path>
                </a:pathLst>
              </a:cu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8" name="ZoneTexte 127"/>
              <p:cNvSpPr txBox="1"/>
              <p:nvPr/>
            </p:nvSpPr>
            <p:spPr>
              <a:xfrm>
                <a:off x="5529901" y="2806879"/>
                <a:ext cx="12745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Cassandra cluster</a:t>
                </a:r>
                <a:endParaRPr lang="fr-FR" sz="1200" dirty="0"/>
              </a:p>
            </p:txBody>
          </p:sp>
          <p:sp>
            <p:nvSpPr>
              <p:cNvPr id="136" name="Rectangle à coins arrondis 135"/>
              <p:cNvSpPr/>
              <p:nvPr/>
            </p:nvSpPr>
            <p:spPr>
              <a:xfrm>
                <a:off x="5176043" y="3297771"/>
                <a:ext cx="326564" cy="37018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7" name="ZoneTexte 136"/>
              <p:cNvSpPr txBox="1"/>
              <p:nvPr/>
            </p:nvSpPr>
            <p:spPr>
              <a:xfrm>
                <a:off x="5502607" y="3344852"/>
                <a:ext cx="15665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Cassandra data center</a:t>
                </a:r>
                <a:endParaRPr lang="fr-FR" sz="1200" dirty="0"/>
              </a:p>
            </p:txBody>
          </p:sp>
          <p:sp>
            <p:nvSpPr>
              <p:cNvPr id="163" name="Ellipse 162"/>
              <p:cNvSpPr/>
              <p:nvPr/>
            </p:nvSpPr>
            <p:spPr>
              <a:xfrm>
                <a:off x="5256020" y="4838843"/>
                <a:ext cx="103670" cy="103670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4" name="ZoneTexte 163"/>
              <p:cNvSpPr txBox="1"/>
              <p:nvPr/>
            </p:nvSpPr>
            <p:spPr>
              <a:xfrm>
                <a:off x="5502607" y="4759543"/>
                <a:ext cx="11737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Cassandra </a:t>
                </a:r>
                <a:r>
                  <a:rPr lang="fr-FR" sz="1200" dirty="0" err="1" smtClean="0"/>
                  <a:t>node</a:t>
                </a:r>
                <a:endParaRPr lang="fr-FR" sz="1200" dirty="0"/>
              </a:p>
            </p:txBody>
          </p:sp>
        </p:grpSp>
        <p:grpSp>
          <p:nvGrpSpPr>
            <p:cNvPr id="165" name="Groupe 164"/>
            <p:cNvGrpSpPr/>
            <p:nvPr/>
          </p:nvGrpSpPr>
          <p:grpSpPr>
            <a:xfrm>
              <a:off x="787114" y="715610"/>
              <a:ext cx="224223" cy="227359"/>
              <a:chOff x="3374152" y="1442351"/>
              <a:chExt cx="98883" cy="100266"/>
            </a:xfrm>
          </p:grpSpPr>
          <p:sp>
            <p:nvSpPr>
              <p:cNvPr id="166" name="Ellipse 165"/>
              <p:cNvSpPr/>
              <p:nvPr/>
            </p:nvSpPr>
            <p:spPr>
              <a:xfrm>
                <a:off x="3427315" y="1442351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7" name="Ellipse 166"/>
              <p:cNvSpPr/>
              <p:nvPr/>
            </p:nvSpPr>
            <p:spPr>
              <a:xfrm>
                <a:off x="3374153" y="149689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8" name="Ellipse 167"/>
              <p:cNvSpPr/>
              <p:nvPr/>
            </p:nvSpPr>
            <p:spPr>
              <a:xfrm>
                <a:off x="3427316" y="149689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9" name="Ellipse 168"/>
              <p:cNvSpPr/>
              <p:nvPr/>
            </p:nvSpPr>
            <p:spPr>
              <a:xfrm>
                <a:off x="3374152" y="1443705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70" name="Groupe 169"/>
            <p:cNvGrpSpPr/>
            <p:nvPr/>
          </p:nvGrpSpPr>
          <p:grpSpPr>
            <a:xfrm>
              <a:off x="2100558" y="1250780"/>
              <a:ext cx="224223" cy="227359"/>
              <a:chOff x="3374152" y="1442351"/>
              <a:chExt cx="98883" cy="100266"/>
            </a:xfrm>
          </p:grpSpPr>
          <p:sp>
            <p:nvSpPr>
              <p:cNvPr id="171" name="Ellipse 170"/>
              <p:cNvSpPr/>
              <p:nvPr/>
            </p:nvSpPr>
            <p:spPr>
              <a:xfrm>
                <a:off x="3427315" y="1442351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2" name="Ellipse 171"/>
              <p:cNvSpPr/>
              <p:nvPr/>
            </p:nvSpPr>
            <p:spPr>
              <a:xfrm>
                <a:off x="3374153" y="149689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3" name="Ellipse 172"/>
              <p:cNvSpPr/>
              <p:nvPr/>
            </p:nvSpPr>
            <p:spPr>
              <a:xfrm>
                <a:off x="3427316" y="149689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4" name="Ellipse 173"/>
              <p:cNvSpPr/>
              <p:nvPr/>
            </p:nvSpPr>
            <p:spPr>
              <a:xfrm>
                <a:off x="3374152" y="1443705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75" name="Groupe 174"/>
            <p:cNvGrpSpPr/>
            <p:nvPr/>
          </p:nvGrpSpPr>
          <p:grpSpPr>
            <a:xfrm>
              <a:off x="3398372" y="715610"/>
              <a:ext cx="224223" cy="227359"/>
              <a:chOff x="3374152" y="1442351"/>
              <a:chExt cx="98883" cy="100266"/>
            </a:xfrm>
          </p:grpSpPr>
          <p:sp>
            <p:nvSpPr>
              <p:cNvPr id="176" name="Ellipse 175"/>
              <p:cNvSpPr/>
              <p:nvPr/>
            </p:nvSpPr>
            <p:spPr>
              <a:xfrm>
                <a:off x="3427315" y="1442351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7" name="Ellipse 176"/>
              <p:cNvSpPr/>
              <p:nvPr/>
            </p:nvSpPr>
            <p:spPr>
              <a:xfrm>
                <a:off x="3374153" y="149689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8" name="Ellipse 177"/>
              <p:cNvSpPr/>
              <p:nvPr/>
            </p:nvSpPr>
            <p:spPr>
              <a:xfrm>
                <a:off x="3427316" y="149689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9" name="Ellipse 178"/>
              <p:cNvSpPr/>
              <p:nvPr/>
            </p:nvSpPr>
            <p:spPr>
              <a:xfrm>
                <a:off x="3374152" y="1443705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0" name="Groupe 179"/>
            <p:cNvGrpSpPr/>
            <p:nvPr/>
          </p:nvGrpSpPr>
          <p:grpSpPr>
            <a:xfrm>
              <a:off x="3915671" y="1242549"/>
              <a:ext cx="224223" cy="227359"/>
              <a:chOff x="3374152" y="1442351"/>
              <a:chExt cx="98883" cy="100266"/>
            </a:xfrm>
          </p:grpSpPr>
          <p:sp>
            <p:nvSpPr>
              <p:cNvPr id="181" name="Ellipse 180"/>
              <p:cNvSpPr/>
              <p:nvPr/>
            </p:nvSpPr>
            <p:spPr>
              <a:xfrm>
                <a:off x="3427315" y="1442351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2" name="Ellipse 181"/>
              <p:cNvSpPr/>
              <p:nvPr/>
            </p:nvSpPr>
            <p:spPr>
              <a:xfrm>
                <a:off x="3374153" y="149689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3" name="Ellipse 182"/>
              <p:cNvSpPr/>
              <p:nvPr/>
            </p:nvSpPr>
            <p:spPr>
              <a:xfrm>
                <a:off x="3427316" y="149689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4" name="Ellipse 183"/>
              <p:cNvSpPr/>
              <p:nvPr/>
            </p:nvSpPr>
            <p:spPr>
              <a:xfrm>
                <a:off x="3374152" y="1443705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90" name="Groupe 189"/>
            <p:cNvGrpSpPr/>
            <p:nvPr/>
          </p:nvGrpSpPr>
          <p:grpSpPr>
            <a:xfrm>
              <a:off x="796358" y="3038401"/>
              <a:ext cx="224223" cy="227359"/>
              <a:chOff x="3374152" y="1442351"/>
              <a:chExt cx="98883" cy="100266"/>
            </a:xfrm>
          </p:grpSpPr>
          <p:sp>
            <p:nvSpPr>
              <p:cNvPr id="191" name="Ellipse 190"/>
              <p:cNvSpPr/>
              <p:nvPr/>
            </p:nvSpPr>
            <p:spPr>
              <a:xfrm>
                <a:off x="3427315" y="1442351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2" name="Ellipse 191"/>
              <p:cNvSpPr/>
              <p:nvPr/>
            </p:nvSpPr>
            <p:spPr>
              <a:xfrm>
                <a:off x="3374153" y="149689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3" name="Ellipse 192"/>
              <p:cNvSpPr/>
              <p:nvPr/>
            </p:nvSpPr>
            <p:spPr>
              <a:xfrm>
                <a:off x="3427316" y="149689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4" name="Ellipse 193"/>
              <p:cNvSpPr/>
              <p:nvPr/>
            </p:nvSpPr>
            <p:spPr>
              <a:xfrm>
                <a:off x="3374152" y="1443705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00" name="Groupe 199"/>
            <p:cNvGrpSpPr/>
            <p:nvPr/>
          </p:nvGrpSpPr>
          <p:grpSpPr>
            <a:xfrm>
              <a:off x="1295973" y="1250780"/>
              <a:ext cx="224220" cy="227359"/>
              <a:chOff x="3010683" y="1919345"/>
              <a:chExt cx="98882" cy="100266"/>
            </a:xfrm>
          </p:grpSpPr>
          <p:sp>
            <p:nvSpPr>
              <p:cNvPr id="201" name="Ellipse 200"/>
              <p:cNvSpPr/>
              <p:nvPr/>
            </p:nvSpPr>
            <p:spPr>
              <a:xfrm>
                <a:off x="3063845" y="1919345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2" name="Ellipse 201"/>
              <p:cNvSpPr/>
              <p:nvPr/>
            </p:nvSpPr>
            <p:spPr>
              <a:xfrm>
                <a:off x="3010683" y="1973892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3" name="Ellipse 202"/>
              <p:cNvSpPr/>
              <p:nvPr/>
            </p:nvSpPr>
            <p:spPr>
              <a:xfrm>
                <a:off x="3063846" y="1973892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12" name="Groupe 211"/>
            <p:cNvGrpSpPr/>
            <p:nvPr/>
          </p:nvGrpSpPr>
          <p:grpSpPr>
            <a:xfrm>
              <a:off x="1295973" y="4635857"/>
              <a:ext cx="224223" cy="224288"/>
              <a:chOff x="3131840" y="1697150"/>
              <a:chExt cx="98883" cy="98912"/>
            </a:xfrm>
          </p:grpSpPr>
          <p:sp>
            <p:nvSpPr>
              <p:cNvPr id="213" name="Ellipse 212"/>
              <p:cNvSpPr/>
              <p:nvPr/>
            </p:nvSpPr>
            <p:spPr>
              <a:xfrm>
                <a:off x="3185004" y="1750343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4" name="Ellipse 213"/>
              <p:cNvSpPr/>
              <p:nvPr/>
            </p:nvSpPr>
            <p:spPr>
              <a:xfrm>
                <a:off x="3131840" y="1697150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15" name="Groupe 214"/>
            <p:cNvGrpSpPr/>
            <p:nvPr/>
          </p:nvGrpSpPr>
          <p:grpSpPr>
            <a:xfrm>
              <a:off x="796361" y="4625848"/>
              <a:ext cx="224223" cy="227359"/>
              <a:chOff x="3374152" y="1442351"/>
              <a:chExt cx="98883" cy="100266"/>
            </a:xfrm>
          </p:grpSpPr>
          <p:sp>
            <p:nvSpPr>
              <p:cNvPr id="216" name="Ellipse 215"/>
              <p:cNvSpPr/>
              <p:nvPr/>
            </p:nvSpPr>
            <p:spPr>
              <a:xfrm>
                <a:off x="3427315" y="1442351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7" name="Ellipse 216"/>
              <p:cNvSpPr/>
              <p:nvPr/>
            </p:nvSpPr>
            <p:spPr>
              <a:xfrm>
                <a:off x="3374153" y="149689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8" name="Ellipse 217"/>
              <p:cNvSpPr/>
              <p:nvPr/>
            </p:nvSpPr>
            <p:spPr>
              <a:xfrm>
                <a:off x="3427316" y="149689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9" name="Ellipse 218"/>
              <p:cNvSpPr/>
              <p:nvPr/>
            </p:nvSpPr>
            <p:spPr>
              <a:xfrm>
                <a:off x="3374152" y="1443705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20" name="Groupe 219"/>
            <p:cNvGrpSpPr/>
            <p:nvPr/>
          </p:nvGrpSpPr>
          <p:grpSpPr>
            <a:xfrm>
              <a:off x="2100558" y="715610"/>
              <a:ext cx="224220" cy="227359"/>
              <a:chOff x="2627784" y="1326116"/>
              <a:chExt cx="98882" cy="100266"/>
            </a:xfrm>
          </p:grpSpPr>
          <p:sp>
            <p:nvSpPr>
              <p:cNvPr id="221" name="Ellipse 220"/>
              <p:cNvSpPr/>
              <p:nvPr/>
            </p:nvSpPr>
            <p:spPr>
              <a:xfrm>
                <a:off x="2680947" y="1326116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2" name="Ellipse 221"/>
              <p:cNvSpPr/>
              <p:nvPr/>
            </p:nvSpPr>
            <p:spPr>
              <a:xfrm>
                <a:off x="2627785" y="1380663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3" name="Ellipse 222"/>
              <p:cNvSpPr/>
              <p:nvPr/>
            </p:nvSpPr>
            <p:spPr>
              <a:xfrm>
                <a:off x="2627784" y="1327470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24" name="Groupe 223"/>
            <p:cNvGrpSpPr/>
            <p:nvPr/>
          </p:nvGrpSpPr>
          <p:grpSpPr>
            <a:xfrm>
              <a:off x="2609415" y="1242549"/>
              <a:ext cx="224223" cy="227359"/>
              <a:chOff x="2635228" y="2061589"/>
              <a:chExt cx="98883" cy="100266"/>
            </a:xfrm>
          </p:grpSpPr>
          <p:sp>
            <p:nvSpPr>
              <p:cNvPr id="225" name="Ellipse 224"/>
              <p:cNvSpPr/>
              <p:nvPr/>
            </p:nvSpPr>
            <p:spPr>
              <a:xfrm>
                <a:off x="2688391" y="2061589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6" name="Ellipse 225"/>
              <p:cNvSpPr/>
              <p:nvPr/>
            </p:nvSpPr>
            <p:spPr>
              <a:xfrm>
                <a:off x="2688392" y="2116136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7" name="Ellipse 226"/>
              <p:cNvSpPr/>
              <p:nvPr/>
            </p:nvSpPr>
            <p:spPr>
              <a:xfrm>
                <a:off x="2635228" y="2062943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28" name="Groupe 227"/>
            <p:cNvGrpSpPr/>
            <p:nvPr/>
          </p:nvGrpSpPr>
          <p:grpSpPr>
            <a:xfrm>
              <a:off x="1295973" y="700341"/>
              <a:ext cx="224223" cy="224288"/>
              <a:chOff x="3131840" y="1697150"/>
              <a:chExt cx="98883" cy="98912"/>
            </a:xfrm>
          </p:grpSpPr>
          <p:sp>
            <p:nvSpPr>
              <p:cNvPr id="229" name="Ellipse 228"/>
              <p:cNvSpPr/>
              <p:nvPr/>
            </p:nvSpPr>
            <p:spPr>
              <a:xfrm>
                <a:off x="3185004" y="1750343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0" name="Ellipse 229"/>
              <p:cNvSpPr/>
              <p:nvPr/>
            </p:nvSpPr>
            <p:spPr>
              <a:xfrm>
                <a:off x="3131840" y="1697150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31" name="Groupe 230"/>
            <p:cNvGrpSpPr/>
            <p:nvPr/>
          </p:nvGrpSpPr>
          <p:grpSpPr>
            <a:xfrm>
              <a:off x="796363" y="1364700"/>
              <a:ext cx="224220" cy="106741"/>
              <a:chOff x="2987824" y="1541263"/>
              <a:chExt cx="98882" cy="47073"/>
            </a:xfrm>
          </p:grpSpPr>
          <p:sp>
            <p:nvSpPr>
              <p:cNvPr id="232" name="Ellipse 231"/>
              <p:cNvSpPr/>
              <p:nvPr/>
            </p:nvSpPr>
            <p:spPr>
              <a:xfrm>
                <a:off x="3040987" y="1541263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3" name="Ellipse 232"/>
              <p:cNvSpPr/>
              <p:nvPr/>
            </p:nvSpPr>
            <p:spPr>
              <a:xfrm>
                <a:off x="2987824" y="1542617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34" name="Groupe 233"/>
            <p:cNvGrpSpPr/>
            <p:nvPr/>
          </p:nvGrpSpPr>
          <p:grpSpPr>
            <a:xfrm>
              <a:off x="2600975" y="717143"/>
              <a:ext cx="224220" cy="106741"/>
              <a:chOff x="2987824" y="1541263"/>
              <a:chExt cx="98882" cy="47073"/>
            </a:xfrm>
          </p:grpSpPr>
          <p:sp>
            <p:nvSpPr>
              <p:cNvPr id="235" name="Ellipse 234"/>
              <p:cNvSpPr/>
              <p:nvPr/>
            </p:nvSpPr>
            <p:spPr>
              <a:xfrm>
                <a:off x="3040987" y="1541263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6" name="Ellipse 235"/>
              <p:cNvSpPr/>
              <p:nvPr/>
            </p:nvSpPr>
            <p:spPr>
              <a:xfrm>
                <a:off x="2987824" y="1542617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37" name="Groupe 236"/>
            <p:cNvGrpSpPr/>
            <p:nvPr/>
          </p:nvGrpSpPr>
          <p:grpSpPr>
            <a:xfrm>
              <a:off x="3398372" y="1253850"/>
              <a:ext cx="224218" cy="227359"/>
              <a:chOff x="2771800" y="1721237"/>
              <a:chExt cx="98881" cy="100266"/>
            </a:xfrm>
          </p:grpSpPr>
          <p:sp>
            <p:nvSpPr>
              <p:cNvPr id="238" name="Ellipse 237"/>
              <p:cNvSpPr/>
              <p:nvPr/>
            </p:nvSpPr>
            <p:spPr>
              <a:xfrm>
                <a:off x="2824962" y="1721237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9" name="Ellipse 238"/>
              <p:cNvSpPr/>
              <p:nvPr/>
            </p:nvSpPr>
            <p:spPr>
              <a:xfrm>
                <a:off x="2771800" y="1775784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40" name="Groupe 239"/>
            <p:cNvGrpSpPr/>
            <p:nvPr/>
          </p:nvGrpSpPr>
          <p:grpSpPr>
            <a:xfrm>
              <a:off x="3915669" y="718669"/>
              <a:ext cx="224223" cy="227359"/>
              <a:chOff x="3374152" y="1442351"/>
              <a:chExt cx="98883" cy="100266"/>
            </a:xfrm>
          </p:grpSpPr>
          <p:sp>
            <p:nvSpPr>
              <p:cNvPr id="241" name="Ellipse 240"/>
              <p:cNvSpPr/>
              <p:nvPr/>
            </p:nvSpPr>
            <p:spPr>
              <a:xfrm>
                <a:off x="3427315" y="1442351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2" name="Ellipse 241"/>
              <p:cNvSpPr/>
              <p:nvPr/>
            </p:nvSpPr>
            <p:spPr>
              <a:xfrm>
                <a:off x="3374153" y="149689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3" name="Ellipse 242"/>
              <p:cNvSpPr/>
              <p:nvPr/>
            </p:nvSpPr>
            <p:spPr>
              <a:xfrm>
                <a:off x="3427316" y="149689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4" name="Ellipse 243"/>
              <p:cNvSpPr/>
              <p:nvPr/>
            </p:nvSpPr>
            <p:spPr>
              <a:xfrm>
                <a:off x="3374152" y="1443705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45" name="Groupe 244"/>
            <p:cNvGrpSpPr/>
            <p:nvPr/>
          </p:nvGrpSpPr>
          <p:grpSpPr>
            <a:xfrm>
              <a:off x="1305216" y="2494678"/>
              <a:ext cx="224223" cy="227359"/>
              <a:chOff x="3374152" y="1442351"/>
              <a:chExt cx="98883" cy="100266"/>
            </a:xfrm>
          </p:grpSpPr>
          <p:sp>
            <p:nvSpPr>
              <p:cNvPr id="246" name="Ellipse 245"/>
              <p:cNvSpPr/>
              <p:nvPr/>
            </p:nvSpPr>
            <p:spPr>
              <a:xfrm>
                <a:off x="3427315" y="1442351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7" name="Ellipse 246"/>
              <p:cNvSpPr/>
              <p:nvPr/>
            </p:nvSpPr>
            <p:spPr>
              <a:xfrm>
                <a:off x="3374153" y="149689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8" name="Ellipse 247"/>
              <p:cNvSpPr/>
              <p:nvPr/>
            </p:nvSpPr>
            <p:spPr>
              <a:xfrm>
                <a:off x="3427316" y="149689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9" name="Ellipse 248"/>
              <p:cNvSpPr/>
              <p:nvPr/>
            </p:nvSpPr>
            <p:spPr>
              <a:xfrm>
                <a:off x="3374152" y="1443705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50" name="Groupe 249"/>
            <p:cNvGrpSpPr/>
            <p:nvPr/>
          </p:nvGrpSpPr>
          <p:grpSpPr>
            <a:xfrm>
              <a:off x="2100195" y="2515256"/>
              <a:ext cx="224223" cy="227359"/>
              <a:chOff x="3374152" y="1442351"/>
              <a:chExt cx="98883" cy="100266"/>
            </a:xfrm>
          </p:grpSpPr>
          <p:sp>
            <p:nvSpPr>
              <p:cNvPr id="251" name="Ellipse 250"/>
              <p:cNvSpPr/>
              <p:nvPr/>
            </p:nvSpPr>
            <p:spPr>
              <a:xfrm>
                <a:off x="3427315" y="1442351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2" name="Ellipse 251"/>
              <p:cNvSpPr/>
              <p:nvPr/>
            </p:nvSpPr>
            <p:spPr>
              <a:xfrm>
                <a:off x="3374153" y="149689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3" name="Ellipse 252"/>
              <p:cNvSpPr/>
              <p:nvPr/>
            </p:nvSpPr>
            <p:spPr>
              <a:xfrm>
                <a:off x="3427316" y="149689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4" name="Ellipse 253"/>
              <p:cNvSpPr/>
              <p:nvPr/>
            </p:nvSpPr>
            <p:spPr>
              <a:xfrm>
                <a:off x="3374152" y="1443705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55" name="Groupe 254"/>
            <p:cNvGrpSpPr/>
            <p:nvPr/>
          </p:nvGrpSpPr>
          <p:grpSpPr>
            <a:xfrm>
              <a:off x="794302" y="2510533"/>
              <a:ext cx="224223" cy="227359"/>
              <a:chOff x="2635228" y="2061589"/>
              <a:chExt cx="98883" cy="100266"/>
            </a:xfrm>
          </p:grpSpPr>
          <p:sp>
            <p:nvSpPr>
              <p:cNvPr id="256" name="Ellipse 255"/>
              <p:cNvSpPr/>
              <p:nvPr/>
            </p:nvSpPr>
            <p:spPr>
              <a:xfrm>
                <a:off x="2688391" y="2061589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7" name="Ellipse 256"/>
              <p:cNvSpPr/>
              <p:nvPr/>
            </p:nvSpPr>
            <p:spPr>
              <a:xfrm>
                <a:off x="2688392" y="2116136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8" name="Ellipse 257"/>
              <p:cNvSpPr/>
              <p:nvPr/>
            </p:nvSpPr>
            <p:spPr>
              <a:xfrm>
                <a:off x="2635228" y="2062943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59" name="Groupe 258"/>
            <p:cNvGrpSpPr/>
            <p:nvPr/>
          </p:nvGrpSpPr>
          <p:grpSpPr>
            <a:xfrm>
              <a:off x="2101970" y="4085850"/>
              <a:ext cx="224218" cy="227359"/>
              <a:chOff x="2771800" y="1721237"/>
              <a:chExt cx="98881" cy="100266"/>
            </a:xfrm>
          </p:grpSpPr>
          <p:sp>
            <p:nvSpPr>
              <p:cNvPr id="260" name="Ellipse 259"/>
              <p:cNvSpPr/>
              <p:nvPr/>
            </p:nvSpPr>
            <p:spPr>
              <a:xfrm>
                <a:off x="2824962" y="1721237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1" name="Ellipse 260"/>
              <p:cNvSpPr/>
              <p:nvPr/>
            </p:nvSpPr>
            <p:spPr>
              <a:xfrm>
                <a:off x="2771800" y="1775784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2" name="Groupe 261"/>
            <p:cNvGrpSpPr/>
            <p:nvPr/>
          </p:nvGrpSpPr>
          <p:grpSpPr>
            <a:xfrm>
              <a:off x="2600975" y="4615839"/>
              <a:ext cx="224218" cy="227359"/>
              <a:chOff x="2771800" y="1721237"/>
              <a:chExt cx="98881" cy="100266"/>
            </a:xfrm>
          </p:grpSpPr>
          <p:sp>
            <p:nvSpPr>
              <p:cNvPr id="263" name="Ellipse 262"/>
              <p:cNvSpPr/>
              <p:nvPr/>
            </p:nvSpPr>
            <p:spPr>
              <a:xfrm>
                <a:off x="2824962" y="1721237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4" name="Ellipse 263"/>
              <p:cNvSpPr/>
              <p:nvPr/>
            </p:nvSpPr>
            <p:spPr>
              <a:xfrm>
                <a:off x="2771800" y="1775784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68" name="Ellipse 267"/>
            <p:cNvSpPr/>
            <p:nvPr/>
          </p:nvSpPr>
          <p:spPr>
            <a:xfrm>
              <a:off x="1425768" y="3170253"/>
              <a:ext cx="103670" cy="10367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9" name="Ellipse 268"/>
            <p:cNvSpPr/>
            <p:nvPr/>
          </p:nvSpPr>
          <p:spPr>
            <a:xfrm>
              <a:off x="2091982" y="3048410"/>
              <a:ext cx="103670" cy="10367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0" name="Ellipse 269"/>
            <p:cNvSpPr/>
            <p:nvPr/>
          </p:nvSpPr>
          <p:spPr>
            <a:xfrm>
              <a:off x="1425768" y="4110201"/>
              <a:ext cx="103670" cy="10367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1" name="Ellipse 270"/>
            <p:cNvSpPr/>
            <p:nvPr/>
          </p:nvSpPr>
          <p:spPr>
            <a:xfrm>
              <a:off x="3399855" y="4739527"/>
              <a:ext cx="103670" cy="10367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72" name="Groupe 271"/>
            <p:cNvGrpSpPr/>
            <p:nvPr/>
          </p:nvGrpSpPr>
          <p:grpSpPr>
            <a:xfrm>
              <a:off x="3915673" y="4087535"/>
              <a:ext cx="224223" cy="227359"/>
              <a:chOff x="3374152" y="1442351"/>
              <a:chExt cx="98883" cy="100266"/>
            </a:xfrm>
          </p:grpSpPr>
          <p:sp>
            <p:nvSpPr>
              <p:cNvPr id="273" name="Ellipse 272"/>
              <p:cNvSpPr/>
              <p:nvPr/>
            </p:nvSpPr>
            <p:spPr>
              <a:xfrm>
                <a:off x="3427315" y="1442351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Ellipse 273"/>
              <p:cNvSpPr/>
              <p:nvPr/>
            </p:nvSpPr>
            <p:spPr>
              <a:xfrm>
                <a:off x="3374153" y="149689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5" name="Ellipse 274"/>
              <p:cNvSpPr/>
              <p:nvPr/>
            </p:nvSpPr>
            <p:spPr>
              <a:xfrm>
                <a:off x="3427316" y="149689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6" name="Ellipse 275"/>
              <p:cNvSpPr/>
              <p:nvPr/>
            </p:nvSpPr>
            <p:spPr>
              <a:xfrm>
                <a:off x="3374152" y="1443705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7" name="Groupe 276"/>
            <p:cNvGrpSpPr/>
            <p:nvPr/>
          </p:nvGrpSpPr>
          <p:grpSpPr>
            <a:xfrm>
              <a:off x="2602227" y="4087535"/>
              <a:ext cx="224223" cy="227359"/>
              <a:chOff x="3374152" y="1442351"/>
              <a:chExt cx="98883" cy="100266"/>
            </a:xfrm>
          </p:grpSpPr>
          <p:sp>
            <p:nvSpPr>
              <p:cNvPr id="278" name="Ellipse 277"/>
              <p:cNvSpPr/>
              <p:nvPr/>
            </p:nvSpPr>
            <p:spPr>
              <a:xfrm>
                <a:off x="3427315" y="1442351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9" name="Ellipse 278"/>
              <p:cNvSpPr/>
              <p:nvPr/>
            </p:nvSpPr>
            <p:spPr>
              <a:xfrm>
                <a:off x="3374153" y="149689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0" name="Ellipse 279"/>
              <p:cNvSpPr/>
              <p:nvPr/>
            </p:nvSpPr>
            <p:spPr>
              <a:xfrm>
                <a:off x="3427316" y="149689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1" name="Ellipse 280"/>
              <p:cNvSpPr/>
              <p:nvPr/>
            </p:nvSpPr>
            <p:spPr>
              <a:xfrm>
                <a:off x="3374152" y="1443705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82" name="Ellipse 281"/>
            <p:cNvSpPr/>
            <p:nvPr/>
          </p:nvSpPr>
          <p:spPr>
            <a:xfrm>
              <a:off x="1295973" y="5995398"/>
              <a:ext cx="103670" cy="10367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2260044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21</Words>
  <Application>Microsoft Office PowerPoint</Application>
  <PresentationFormat>Affichage à l'écran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ORANGE FT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TRINH Thai Hoa IST/ISAD</dc:creator>
  <cp:lastModifiedBy>TRINH Thai Hoa IST/ISAD</cp:lastModifiedBy>
  <cp:revision>9</cp:revision>
  <dcterms:created xsi:type="dcterms:W3CDTF">2018-07-05T09:42:59Z</dcterms:created>
  <dcterms:modified xsi:type="dcterms:W3CDTF">2018-07-13T10:32:08Z</dcterms:modified>
</cp:coreProperties>
</file>