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EBCC-7E96-2C0F-A4EE-E3AB3CED6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329E7-9FDF-9D84-523A-0A1A460F7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8C05D-EC79-66D4-AE22-E3859588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4CE-5D18-41A9-9ED9-A00E41B77C1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AD3-C6DA-C94D-BC74-08B4F576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728DC-18FD-9D80-B8BC-E3AC2743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6D02-B04A-4D2C-97F6-A8C95A6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0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9E7C-7080-84AF-E775-945B7E3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7E1A2-AE07-BD6F-424E-1A30C84D6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F891-C345-20B0-44DA-B91B4E9C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4CE-5D18-41A9-9ED9-A00E41B77C1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33B7-DCB7-87A4-17BD-EEEBBA59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87904-CAFC-6CAE-A377-DE2A5DF8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6D02-B04A-4D2C-97F6-A8C95A6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D7DF4-9771-342F-0965-1107C0B9A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9FB31-FF2A-1695-298D-70BC5B3D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869C-24FE-8B4C-45A3-A229886F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4CE-5D18-41A9-9ED9-A00E41B77C1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3340-24F4-155C-AB03-C8B8D3AD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134E0-E96D-F8E2-486A-418A378A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6D02-B04A-4D2C-97F6-A8C95A6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F1FA-7EF5-71ED-B1B9-9CDC3E15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B434-33D0-FF8C-2491-797F02BD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B013-2CCF-5852-E7DD-BCE7D9B6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4CE-5D18-41A9-9ED9-A00E41B77C1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BB91E-FC9F-BB4C-C199-C026DC2B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8A27B-95D0-92F4-D98B-CA4E2015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6D02-B04A-4D2C-97F6-A8C95A6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1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A2CD-644D-0012-69FC-D6B8F4A4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C8E0-19E2-F19D-986D-872092CF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3A25C-3360-87A1-2739-61D446BE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4CE-5D18-41A9-9ED9-A00E41B77C1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9D8D-4034-CC8D-A3F3-BD682EF5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7539-FD8B-9F3C-AFF6-23D9D3FC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6D02-B04A-4D2C-97F6-A8C95A6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8ADD-6FC4-46E6-44E0-95AF1BC3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1755-111B-97E4-E1C7-DAC31FC96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51908-3C7D-C20E-3FAA-7F0595AB6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5F114-8FCA-76DC-9029-179080DF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4CE-5D18-41A9-9ED9-A00E41B77C1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781EB-5E8C-4FF4-9B78-21E71A76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9372D-3899-7DE9-6633-B36DB56E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6D02-B04A-4D2C-97F6-A8C95A6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134D-B43C-C1F2-0F8A-90136614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2A005-625D-F732-9353-90AA73FEA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0B436-5780-5AC9-3FB2-BB456EEC0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92FB1-AC5D-33D0-0CD6-6E6085AA0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212E1-AE9A-C535-5081-B0596F56F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CC7E7-7AF9-98CA-DFC3-227034DB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4CE-5D18-41A9-9ED9-A00E41B77C1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8F5DF-CEE9-550D-637C-50B2B622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929DA-63E2-6C2D-B1B2-A3008F49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6D02-B04A-4D2C-97F6-A8C95A6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0A08-F595-EFD6-FC9A-27683908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7735C-0516-E7A5-FCE6-A72A48B4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4CE-5D18-41A9-9ED9-A00E41B77C1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134FA-6300-588C-218F-FFC1E38D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FEACA-416F-A23A-9159-ADA1B7E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6D02-B04A-4D2C-97F6-A8C95A6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3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EE609-2591-6A41-3417-7232C2F7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4CE-5D18-41A9-9ED9-A00E41B77C1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9CDCC-0B94-18D3-4152-0267FD14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51794-AFFF-A6D7-7784-E56A51E0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6D02-B04A-4D2C-97F6-A8C95A6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8CD7-F4A2-C28D-6B67-8CED4EE8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52DD-995C-AD91-3D29-3EC9F6E0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9303C-C0C8-1E54-C2A2-88A8397D7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19540-1541-2CB7-DB5A-8719B517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4CE-5D18-41A9-9ED9-A00E41B77C1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C2963-B786-CEC0-56E0-8533ACB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1F5DD-130B-68EE-32E0-31FF55ED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6D02-B04A-4D2C-97F6-A8C95A6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9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8A31-D45B-EB78-201C-CAFDA8F1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C9349-F4F4-A973-2E9B-B8934409B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D4BA0-5E0D-3708-005F-FBBD86DEE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5B258-AC6F-0574-7586-D3BFC5D9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44CE-5D18-41A9-9ED9-A00E41B77C1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31676-C94E-7BEF-4D95-1FEF861E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AB389-966B-AFBD-D87A-9AA2F07A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6D02-B04A-4D2C-97F6-A8C95A6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6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0BED4-6909-2F25-1618-95A1DC83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41521-6874-6B5A-EFBB-9738F8D7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E68F-B93B-2718-208B-45322A86D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44CE-5D18-41A9-9ED9-A00E41B77C1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1457-E3CD-0061-520A-5873920C5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945E-1277-794A-744F-C73AAFA2E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66D02-B04A-4D2C-97F6-A8C95A616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B303-5286-5D33-9C4F-DC46F38E3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Instuctions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33FD7-1340-1926-8036-C62B1EDDB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0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2D6E-551B-E5C3-CE92-44D64019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66" y="4906128"/>
            <a:ext cx="10515600" cy="1325563"/>
          </a:xfrm>
        </p:spPr>
        <p:txBody>
          <a:bodyPr/>
          <a:lstStyle/>
          <a:p>
            <a:r>
              <a:rPr lang="ka-GE" dirty="0"/>
              <a:t>ჩავწერთ რაც წერია </a:t>
            </a:r>
            <a:r>
              <a:rPr lang="en-US" dirty="0" err="1"/>
              <a:t>auth_db.sql</a:t>
            </a:r>
            <a:r>
              <a:rPr lang="ka-GE" dirty="0"/>
              <a:t> ფაილში და ვაძლევთ </a:t>
            </a:r>
            <a:r>
              <a:rPr lang="en-US" dirty="0"/>
              <a:t>Go </a:t>
            </a:r>
            <a:r>
              <a:rPr lang="ka-GE" dirty="0"/>
              <a:t>ღილაკს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32843-1CA2-1647-FFD6-0A0AE547B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65" y="198303"/>
            <a:ext cx="6302278" cy="4351338"/>
          </a:xfrm>
        </p:spPr>
      </p:pic>
    </p:spTree>
    <p:extLst>
      <p:ext uri="{BB962C8B-B14F-4D97-AF65-F5344CB8AC3E}">
        <p14:creationId xmlns:p14="http://schemas.microsoft.com/office/powerpoint/2010/main" val="422089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74A5-2C8A-392A-F11A-ECDF5852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897"/>
            <a:ext cx="10515600" cy="1325563"/>
          </a:xfrm>
        </p:spPr>
        <p:txBody>
          <a:bodyPr>
            <a:normAutofit/>
          </a:bodyPr>
          <a:lstStyle/>
          <a:p>
            <a:r>
              <a:rPr lang="ka-GE" sz="3200" dirty="0"/>
              <a:t>ამ ერორის შემთხვევაში აყენებთ ამ </a:t>
            </a:r>
            <a:r>
              <a:rPr lang="en-US" sz="3200" dirty="0"/>
              <a:t>extension-</a:t>
            </a:r>
            <a:r>
              <a:rPr lang="ka-GE" sz="3200" dirty="0"/>
              <a:t>ს </a:t>
            </a:r>
            <a:r>
              <a:rPr lang="en-US" sz="3200" dirty="0"/>
              <a:t>google-</a:t>
            </a:r>
            <a:r>
              <a:rPr lang="ka-GE" sz="3200" dirty="0"/>
              <a:t>ში</a:t>
            </a:r>
            <a:endParaRPr lang="en-US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B13475-6313-F003-0C5A-6F501D140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12" y="752359"/>
            <a:ext cx="10515600" cy="116645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D0C25A-B924-3A03-D010-175130B87C4A}"/>
              </a:ext>
            </a:extLst>
          </p:cNvPr>
          <p:cNvSpPr txBox="1"/>
          <p:nvPr/>
        </p:nvSpPr>
        <p:spPr>
          <a:xfrm>
            <a:off x="838200" y="3644216"/>
            <a:ext cx="8615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https://chrome.google.com/webstore/detail/allow-cors-access-control/lhobafahddgcelffkeicbaginigeejlf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83C75-0B76-77C8-03ED-2C045DCB55EB}"/>
              </a:ext>
            </a:extLst>
          </p:cNvPr>
          <p:cNvSpPr txBox="1"/>
          <p:nvPr/>
        </p:nvSpPr>
        <p:spPr>
          <a:xfrm>
            <a:off x="781373" y="4846535"/>
            <a:ext cx="8615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a-GE" b="1" dirty="0"/>
              <a:t>სხვა ვებსაიტების ვიზიტის დროს ეს </a:t>
            </a:r>
            <a:r>
              <a:rPr lang="en-US" b="1" dirty="0"/>
              <a:t>extension </a:t>
            </a:r>
            <a:r>
              <a:rPr lang="ka-GE" b="1" dirty="0"/>
              <a:t>უნდა დააყენოთ </a:t>
            </a:r>
            <a:r>
              <a:rPr lang="en-US" b="1" dirty="0"/>
              <a:t>off-</a:t>
            </a:r>
            <a:r>
              <a:rPr lang="ka-GE" b="1" dirty="0"/>
              <a:t>ზე თორემ არ შეგიშვებთ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684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F9B4-D6C8-65C6-6CAD-0A31A084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510"/>
            <a:ext cx="10515600" cy="5844454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Commands – backend –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Frontend 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6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D5F8-4080-5250-D5A5-10908CCB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– </a:t>
            </a:r>
            <a:r>
              <a:rPr lang="ka-G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დატაბასე არის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a-G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გაშვებულია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Xampp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– </a:t>
            </a:r>
            <a:r>
              <a:rPr lang="ka-G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დატაბაისში მოყვება auth_db.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a-G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ფაილი სადაც მაქვს ყველა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ka-G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-ები ამოექსპორტებული.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4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650C-1E58-9E0B-D1F4-9E399A78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2" y="4490026"/>
            <a:ext cx="10515600" cy="1325563"/>
          </a:xfrm>
        </p:spPr>
        <p:txBody>
          <a:bodyPr>
            <a:normAutofit/>
          </a:bodyPr>
          <a:lstStyle/>
          <a:p>
            <a:r>
              <a:rPr lang="ka-GE" sz="2400" dirty="0"/>
              <a:t>ვიწერთ</a:t>
            </a:r>
            <a:r>
              <a:rPr lang="en-US" sz="2400" dirty="0"/>
              <a:t> </a:t>
            </a: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24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Xampp</a:t>
            </a:r>
            <a:r>
              <a:rPr lang="ka-GE" sz="2400" dirty="0"/>
              <a:t>  და ინსტალის შემდეგ ვსტარტავთ </a:t>
            </a:r>
            <a:r>
              <a:rPr lang="en-US" sz="2400" dirty="0"/>
              <a:t>Apache </a:t>
            </a:r>
            <a:r>
              <a:rPr lang="ka-GE" sz="2400" dirty="0"/>
              <a:t>და </a:t>
            </a:r>
            <a:r>
              <a:rPr lang="en-US" sz="2400" dirty="0"/>
              <a:t>MySQL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16C86-7E2B-A321-093C-016D57301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2" y="365125"/>
            <a:ext cx="6325483" cy="4124901"/>
          </a:xfrm>
        </p:spPr>
      </p:pic>
    </p:spTree>
    <p:extLst>
      <p:ext uri="{BB962C8B-B14F-4D97-AF65-F5344CB8AC3E}">
        <p14:creationId xmlns:p14="http://schemas.microsoft.com/office/powerpoint/2010/main" val="101394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F204-CFF5-3F52-E1D1-CA3A1D45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79" y="4663992"/>
            <a:ext cx="10515600" cy="1325563"/>
          </a:xfrm>
        </p:spPr>
        <p:txBody>
          <a:bodyPr/>
          <a:lstStyle/>
          <a:p>
            <a:r>
              <a:rPr lang="ka-GE" dirty="0"/>
              <a:t>ვაწვებით </a:t>
            </a:r>
            <a:r>
              <a:rPr lang="en-US" dirty="0"/>
              <a:t>Admin </a:t>
            </a:r>
            <a:r>
              <a:rPr lang="ka-GE" dirty="0"/>
              <a:t>ღილაკს</a:t>
            </a:r>
            <a:r>
              <a:rPr lang="ru-RU" dirty="0"/>
              <a:t> </a:t>
            </a:r>
            <a:r>
              <a:rPr lang="en-US" dirty="0"/>
              <a:t>Apache-</a:t>
            </a:r>
            <a:r>
              <a:rPr lang="ka-GE" dirty="0"/>
              <a:t>ზე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4103AB-DC7F-4DBE-5B1B-A74F7B6C8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9" y="202632"/>
            <a:ext cx="6439799" cy="4153480"/>
          </a:xfrm>
        </p:spPr>
      </p:pic>
    </p:spTree>
    <p:extLst>
      <p:ext uri="{BB962C8B-B14F-4D97-AF65-F5344CB8AC3E}">
        <p14:creationId xmlns:p14="http://schemas.microsoft.com/office/powerpoint/2010/main" val="22449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8DA0-881E-472E-83C2-734AF795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5020252"/>
            <a:ext cx="10515600" cy="1325563"/>
          </a:xfrm>
        </p:spPr>
        <p:txBody>
          <a:bodyPr>
            <a:normAutofit/>
          </a:bodyPr>
          <a:lstStyle/>
          <a:p>
            <a:r>
              <a:rPr lang="ka-GE" sz="2800" dirty="0"/>
              <a:t>როდესაც გაიხსნება </a:t>
            </a:r>
            <a:r>
              <a:rPr lang="en-US" sz="2800" dirty="0"/>
              <a:t>web-server,</a:t>
            </a:r>
            <a:r>
              <a:rPr lang="ka-GE" sz="2800" dirty="0"/>
              <a:t> დავაწვებით </a:t>
            </a:r>
            <a:r>
              <a:rPr lang="en-US" sz="2800" dirty="0"/>
              <a:t>new</a:t>
            </a:r>
            <a:r>
              <a:rPr lang="ka-GE" sz="2800" dirty="0"/>
              <a:t> ღილაკს მარცხენა პანელზე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AD649-A679-D930-73E1-DCB0356AC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" y="127454"/>
            <a:ext cx="9436925" cy="4351338"/>
          </a:xfrm>
        </p:spPr>
      </p:pic>
    </p:spTree>
    <p:extLst>
      <p:ext uri="{BB962C8B-B14F-4D97-AF65-F5344CB8AC3E}">
        <p14:creationId xmlns:p14="http://schemas.microsoft.com/office/powerpoint/2010/main" val="196715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6F53-90AC-0CC2-CAB8-96A85BD9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38" y="4794621"/>
            <a:ext cx="10515600" cy="1325563"/>
          </a:xfrm>
        </p:spPr>
        <p:txBody>
          <a:bodyPr/>
          <a:lstStyle/>
          <a:p>
            <a:r>
              <a:rPr lang="ka-GE" dirty="0"/>
              <a:t>დატაბაზას ვარქმევთ </a:t>
            </a:r>
            <a:r>
              <a:rPr lang="en-US" dirty="0" err="1"/>
              <a:t>auth_db</a:t>
            </a:r>
            <a:r>
              <a:rPr lang="ka-GE" dirty="0"/>
              <a:t> და ვაწვებით </a:t>
            </a:r>
            <a:r>
              <a:rPr lang="en-US" dirty="0"/>
              <a:t>create</a:t>
            </a:r>
            <a:r>
              <a:rPr lang="ka-GE" dirty="0"/>
              <a:t> ღილაკს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ACBBE-AEB2-7F77-91FB-34151A2C3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5" y="115578"/>
            <a:ext cx="6365386" cy="4351338"/>
          </a:xfrm>
        </p:spPr>
      </p:pic>
    </p:spTree>
    <p:extLst>
      <p:ext uri="{BB962C8B-B14F-4D97-AF65-F5344CB8AC3E}">
        <p14:creationId xmlns:p14="http://schemas.microsoft.com/office/powerpoint/2010/main" val="225483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DA73-DCA8-5799-B9C4-755AC3A4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8" y="4830247"/>
            <a:ext cx="10515600" cy="1325563"/>
          </a:xfrm>
        </p:spPr>
        <p:txBody>
          <a:bodyPr/>
          <a:lstStyle/>
          <a:p>
            <a:r>
              <a:rPr lang="ka-GE" dirty="0"/>
              <a:t>ვირჩევთ </a:t>
            </a:r>
            <a:r>
              <a:rPr lang="en-US" dirty="0" err="1"/>
              <a:t>auth_db</a:t>
            </a:r>
            <a:r>
              <a:rPr lang="ka-GE" dirty="0"/>
              <a:t> და ვაწვებით </a:t>
            </a:r>
            <a:r>
              <a:rPr lang="en-US" dirty="0"/>
              <a:t>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AFB1B-3801-087E-A42D-00CC7758D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8" y="115578"/>
            <a:ext cx="6339108" cy="4351338"/>
          </a:xfrm>
        </p:spPr>
      </p:pic>
    </p:spTree>
    <p:extLst>
      <p:ext uri="{BB962C8B-B14F-4D97-AF65-F5344CB8AC3E}">
        <p14:creationId xmlns:p14="http://schemas.microsoft.com/office/powerpoint/2010/main" val="413794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2DAD-BCE7-26EB-8629-4153887A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6" y="4658156"/>
            <a:ext cx="10515600" cy="1325563"/>
          </a:xfrm>
        </p:spPr>
        <p:txBody>
          <a:bodyPr/>
          <a:lstStyle/>
          <a:p>
            <a:r>
              <a:rPr lang="ka-GE" dirty="0"/>
              <a:t>აქ ჩავწერთ </a:t>
            </a:r>
            <a:r>
              <a:rPr lang="en-US" dirty="0" err="1"/>
              <a:t>auth_db.sql</a:t>
            </a:r>
            <a:r>
              <a:rPr lang="ka-GE" dirty="0"/>
              <a:t>-ში რაც წერია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3957C-49AA-110A-7958-542DF644B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" y="136310"/>
            <a:ext cx="6317095" cy="4351338"/>
          </a:xfrm>
        </p:spPr>
      </p:pic>
    </p:spTree>
    <p:extLst>
      <p:ext uri="{BB962C8B-B14F-4D97-AF65-F5344CB8AC3E}">
        <p14:creationId xmlns:p14="http://schemas.microsoft.com/office/powerpoint/2010/main" val="232645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142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Sylfaen</vt:lpstr>
      <vt:lpstr>Office Theme</vt:lpstr>
      <vt:lpstr>Instuctions</vt:lpstr>
      <vt:lpstr>PowerPoint Presentation</vt:lpstr>
      <vt:lpstr>PowerPoint Presentation</vt:lpstr>
      <vt:lpstr>ვიწერთ  Xampp  და ინსტალის შემდეგ ვსტარტავთ Apache და MySQL</vt:lpstr>
      <vt:lpstr>ვაწვებით Admin ღილაკს Apache-ზე</vt:lpstr>
      <vt:lpstr>როდესაც გაიხსნება web-server, დავაწვებით new ღილაკს მარცხენა პანელზე</vt:lpstr>
      <vt:lpstr>დატაბაზას ვარქმევთ auth_db და ვაწვებით create ღილაკს </vt:lpstr>
      <vt:lpstr>ვირჩევთ auth_db და ვაწვებით SQL</vt:lpstr>
      <vt:lpstr>აქ ჩავწერთ auth_db.sql-ში რაც წერია</vt:lpstr>
      <vt:lpstr>ჩავწერთ რაც წერია auth_db.sql ფაილში და ვაძლევთ Go ღილაკს</vt:lpstr>
      <vt:lpstr>ამ ერორის შემთხვევაში აყენებთ ამ extension-ს google-ში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Instuctions</dc:title>
  <dc:creator>ნიკოლოზ თიგიშვილი</dc:creator>
  <cp:lastModifiedBy>ნიკოლოზ თიგიშვილი</cp:lastModifiedBy>
  <cp:revision>1</cp:revision>
  <dcterms:created xsi:type="dcterms:W3CDTF">2022-10-31T19:16:43Z</dcterms:created>
  <dcterms:modified xsi:type="dcterms:W3CDTF">2022-10-31T19:36:17Z</dcterms:modified>
</cp:coreProperties>
</file>