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73" r:id="rId9"/>
    <p:sldId id="268" r:id="rId10"/>
    <p:sldId id="262" r:id="rId11"/>
    <p:sldId id="263" r:id="rId12"/>
    <p:sldId id="264" r:id="rId13"/>
    <p:sldId id="269" r:id="rId14"/>
    <p:sldId id="270" r:id="rId15"/>
    <p:sldId id="267" r:id="rId16"/>
    <p:sldId id="265" r:id="rId17"/>
    <p:sldId id="266" r:id="rId1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FF67"/>
    <a:srgbClr val="FFD966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081" autoAdjust="0"/>
  </p:normalViewPr>
  <p:slideViewPr>
    <p:cSldViewPr snapToGrid="0">
      <p:cViewPr varScale="1">
        <p:scale>
          <a:sx n="95" d="100"/>
          <a:sy n="95" d="100"/>
        </p:scale>
        <p:origin x="11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BEE03-F3F9-4915-B46A-1424E91A2987}" type="datetimeFigureOut">
              <a:rPr lang="nl-NL" smtClean="0"/>
              <a:t>2-10-2023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DD8707-3313-4B23-A1F2-C9DACC27350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4654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x = 0;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setup() {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createCanvas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(400, 400);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frameRate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(10);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draw() {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background(220);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(x, 100, 80, 80);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x++;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D8707-3313-4B23-A1F2-C9DACC27350B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4427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x = 0;</a:t>
            </a:r>
          </a:p>
          <a:p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x2 = 0;</a:t>
            </a:r>
          </a:p>
          <a:p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x3 = 0;</a:t>
            </a:r>
          </a:p>
          <a:p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x4 = 0;</a:t>
            </a:r>
          </a:p>
          <a:p>
            <a:b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NL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setup() {</a:t>
            </a:r>
          </a:p>
          <a:p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</a:t>
            </a:r>
            <a:r>
              <a:rPr lang="nl-NL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createCanvas</a:t>
            </a:r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(400, 400);</a:t>
            </a:r>
          </a:p>
          <a:p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</a:t>
            </a:r>
            <a:r>
              <a:rPr lang="nl-NL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frameRate</a:t>
            </a:r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(1);</a:t>
            </a:r>
          </a:p>
          <a:p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b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NL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draw() {</a:t>
            </a:r>
          </a:p>
          <a:p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background(220);</a:t>
            </a:r>
          </a:p>
          <a:p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</a:t>
            </a:r>
            <a:r>
              <a:rPr lang="nl-NL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rect</a:t>
            </a:r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(x, 20, 80, 80);</a:t>
            </a:r>
          </a:p>
          <a:p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</a:t>
            </a:r>
            <a:r>
              <a:rPr lang="nl-NL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nl-NL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"x += </a:t>
            </a:r>
            <a:r>
              <a:rPr lang="nl-NL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deltaTime</a:t>
            </a:r>
            <a:r>
              <a:rPr lang="nl-NL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;"</a:t>
            </a:r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10, 10);</a:t>
            </a:r>
          </a:p>
          <a:p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x += </a:t>
            </a:r>
            <a:r>
              <a:rPr lang="nl-NL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deltaTime</a:t>
            </a:r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b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</a:t>
            </a:r>
            <a:r>
              <a:rPr lang="nl-NL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nl-NL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"x += </a:t>
            </a:r>
            <a:r>
              <a:rPr lang="nl-NL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deltaTime</a:t>
            </a:r>
            <a:r>
              <a:rPr lang="nl-NL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1000;"</a:t>
            </a:r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10, 110);</a:t>
            </a:r>
          </a:p>
          <a:p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x2 += </a:t>
            </a:r>
            <a:r>
              <a:rPr lang="nl-NL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deltaTime</a:t>
            </a:r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1000;</a:t>
            </a:r>
          </a:p>
          <a:p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</a:t>
            </a:r>
            <a:r>
              <a:rPr lang="nl-NL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rect</a:t>
            </a:r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(x2, 115, 80, 80);</a:t>
            </a:r>
          </a:p>
          <a:p>
            <a:b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</a:t>
            </a:r>
            <a:r>
              <a:rPr lang="nl-NL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nl-NL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"x += (</a:t>
            </a:r>
            <a:r>
              <a:rPr lang="nl-NL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deltaTime</a:t>
            </a:r>
            <a:r>
              <a:rPr lang="nl-NL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1000) * 100;"</a:t>
            </a:r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10, 210);</a:t>
            </a:r>
          </a:p>
          <a:p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x3 += (</a:t>
            </a:r>
            <a:r>
              <a:rPr lang="nl-NL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deltaTime</a:t>
            </a:r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1000) * 100;</a:t>
            </a:r>
          </a:p>
          <a:p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</a:t>
            </a:r>
            <a:r>
              <a:rPr lang="nl-NL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rect</a:t>
            </a:r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(x3, 215, 80, 80);</a:t>
            </a:r>
          </a:p>
          <a:p>
            <a:b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</a:t>
            </a:r>
            <a:r>
              <a:rPr lang="nl-NL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nl-NL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"x += (</a:t>
            </a:r>
            <a:r>
              <a:rPr lang="nl-NL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deltaTime</a:t>
            </a:r>
            <a:r>
              <a:rPr lang="nl-NL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1000) * (</a:t>
            </a:r>
            <a:r>
              <a:rPr lang="nl-NL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nl-NL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/6);"</a:t>
            </a:r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10, 310);</a:t>
            </a:r>
          </a:p>
          <a:p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x4 += (</a:t>
            </a:r>
            <a:r>
              <a:rPr lang="nl-NL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deltaTime</a:t>
            </a:r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1000) * (</a:t>
            </a:r>
            <a:r>
              <a:rPr lang="nl-NL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/6);</a:t>
            </a:r>
          </a:p>
          <a:p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</a:t>
            </a:r>
            <a:r>
              <a:rPr lang="nl-NL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rect</a:t>
            </a:r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(x4, 315, 80,80);</a:t>
            </a:r>
          </a:p>
          <a:p>
            <a:b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b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nl-NL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D8707-3313-4B23-A1F2-C9DACC27350B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0921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D8707-3313-4B23-A1F2-C9DACC27350B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598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interval = 2;</a:t>
            </a:r>
          </a:p>
          <a:p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timer = 0;</a:t>
            </a:r>
          </a:p>
          <a:p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</a:t>
            </a:r>
            <a:r>
              <a:rPr lang="nl-NL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colors</a:t>
            </a:r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[</a:t>
            </a:r>
            <a:r>
              <a:rPr lang="nl-NL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"black"</a:t>
            </a:r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NL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nl-NL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</a:t>
            </a:r>
            <a:r>
              <a:rPr lang="nl-NL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];</a:t>
            </a:r>
          </a:p>
          <a:p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</a:t>
            </a:r>
            <a:r>
              <a:rPr lang="nl-NL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colorIndex</a:t>
            </a:r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0;</a:t>
            </a:r>
          </a:p>
          <a:p>
            <a:b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NL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setup() {</a:t>
            </a:r>
          </a:p>
          <a:p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</a:t>
            </a:r>
            <a:r>
              <a:rPr lang="nl-NL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createCanvas</a:t>
            </a:r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(400, 400);</a:t>
            </a:r>
          </a:p>
          <a:p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b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NL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draw() {</a:t>
            </a:r>
          </a:p>
          <a:p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background(220);</a:t>
            </a:r>
          </a:p>
          <a:p>
            <a:b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timer += </a:t>
            </a:r>
            <a:r>
              <a:rPr lang="nl-NL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deltaTime</a:t>
            </a:r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1000;</a:t>
            </a:r>
          </a:p>
          <a:p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if (timer &gt;= interval){</a:t>
            </a:r>
          </a:p>
          <a:p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nl-NL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colorIndex</a:t>
            </a:r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++;</a:t>
            </a:r>
          </a:p>
          <a:p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if (</a:t>
            </a:r>
            <a:r>
              <a:rPr lang="nl-NL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colorIndex</a:t>
            </a:r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== </a:t>
            </a:r>
            <a:r>
              <a:rPr lang="nl-NL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colors.length</a:t>
            </a:r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){</a:t>
            </a:r>
          </a:p>
          <a:p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</a:t>
            </a:r>
            <a:r>
              <a:rPr lang="nl-NL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colorIndex</a:t>
            </a:r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0;</a:t>
            </a:r>
          </a:p>
          <a:p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}</a:t>
            </a:r>
          </a:p>
          <a:p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timer = 0;</a:t>
            </a:r>
          </a:p>
          <a:p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}</a:t>
            </a:r>
          </a:p>
          <a:p>
            <a:b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</a:t>
            </a:r>
            <a:r>
              <a:rPr lang="nl-NL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</a:t>
            </a:r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nl-NL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colors</a:t>
            </a:r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nl-NL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colorIndex</a:t>
            </a:r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]);</a:t>
            </a:r>
          </a:p>
          <a:p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</a:t>
            </a:r>
            <a:r>
              <a:rPr lang="nl-NL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rect</a:t>
            </a:r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(200,30,100,100);</a:t>
            </a:r>
          </a:p>
          <a:p>
            <a:b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</a:t>
            </a:r>
            <a:r>
              <a:rPr lang="nl-NL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</a:t>
            </a:r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nl-NL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"black"</a:t>
            </a:r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</a:t>
            </a:r>
            <a:r>
              <a:rPr lang="nl-NL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nl-NL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"timer: "</a:t>
            </a:r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nl-NL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round</a:t>
            </a:r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(timer,2), 10,15);</a:t>
            </a:r>
          </a:p>
          <a:p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</a:t>
            </a:r>
            <a:r>
              <a:rPr lang="nl-NL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nl-NL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"interval: "</a:t>
            </a:r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interval, 10,30);</a:t>
            </a:r>
          </a:p>
          <a:p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</a:t>
            </a:r>
            <a:r>
              <a:rPr lang="nl-NL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nl-NL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"conditie: "</a:t>
            </a:r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nl-NL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round</a:t>
            </a:r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(timer,2) + </a:t>
            </a:r>
            <a:r>
              <a:rPr lang="nl-NL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&gt;= "</a:t>
            </a:r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interval,10,45);</a:t>
            </a:r>
          </a:p>
          <a:p>
            <a: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b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nl-NL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nl-NL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D8707-3313-4B23-A1F2-C9DACC27350B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7062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F8A751-A653-4D3D-8159-155810808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F18E1A0-F9CD-484B-A62B-38F0FF7FC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D0B853-EE00-4650-BB09-632A38F68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2895-3D49-45DB-BF0D-99B1ABBC3BD0}" type="datetimeFigureOut">
              <a:rPr lang="nl-NL" smtClean="0"/>
              <a:t>2-10-2023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3496282-0F1B-4292-A225-BD4F0C616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28C2CC3-93A6-4A3B-A69E-3A51B2B4A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3D77-CE9B-435F-97A7-B3412800150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38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24DB4D-4307-4077-AB2A-FED1D95AF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767D461-C893-4542-BF18-456FF349B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1BA7226-6340-4AFF-B551-6FFA229EE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2895-3D49-45DB-BF0D-99B1ABBC3BD0}" type="datetimeFigureOut">
              <a:rPr lang="nl-NL" smtClean="0"/>
              <a:t>2-10-2023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E27875F-F67A-4453-87D2-6E6AF6D2D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66848A6-F062-410F-ABD8-926BFB1D9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3D77-CE9B-435F-97A7-B3412800150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6538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FA0BF8E-5A0F-443C-9C4F-5D6B04E85C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36B0109-7DC4-4CEC-AAB6-805078DB7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F9FD674-4C04-42AB-8710-AA1404BD3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2895-3D49-45DB-BF0D-99B1ABBC3BD0}" type="datetimeFigureOut">
              <a:rPr lang="nl-NL" smtClean="0"/>
              <a:t>2-10-2023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6BC32BE-A01F-49B5-A432-E03A559A5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7B6222D-F96D-4E2E-A5F4-362093FBA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3D77-CE9B-435F-97A7-B3412800150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7827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5BB6F9-55FB-4E7B-A700-851B66BF7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2B03E64-3F16-42C5-A2D9-0F51872A3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543291F-5505-43C1-A79C-178BE6B15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2895-3D49-45DB-BF0D-99B1ABBC3BD0}" type="datetimeFigureOut">
              <a:rPr lang="nl-NL" smtClean="0"/>
              <a:t>2-10-2023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5960FA9-58E9-4A8D-8BE3-A0D4F6A30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56E370E-79A1-4779-BF82-1053ABBD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3D77-CE9B-435F-97A7-B3412800150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9692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0E7E16-E945-447C-8A24-899140F61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1F523A3-7A07-4646-B0F2-0CF729F87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7400B8C-CCB3-475C-95E7-11E37DBDB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2895-3D49-45DB-BF0D-99B1ABBC3BD0}" type="datetimeFigureOut">
              <a:rPr lang="nl-NL" smtClean="0"/>
              <a:t>2-10-2023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A5F5B5D-D5D7-4A0F-8886-99185380D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3DDF0F-494E-4A86-A526-9FEB7717C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3D77-CE9B-435F-97A7-B3412800150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2887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AA7CC9-1606-4A47-ABED-DE7085058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42DDC5E-99FC-4478-A67C-AA822D41B0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5D59E09-14A9-4520-8481-2449D2EF5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BD847B6-E20A-42FD-877D-ECF08168A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2895-3D49-45DB-BF0D-99B1ABBC3BD0}" type="datetimeFigureOut">
              <a:rPr lang="nl-NL" smtClean="0"/>
              <a:t>2-10-2023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9E44F57-944F-4AD7-BADD-376773FE5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7BBBF42-B5D0-408F-8B7A-BBE0832FE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3D77-CE9B-435F-97A7-B3412800150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4064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7DE7A8-E00B-4AE7-931F-2CEE0CF08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9CC7674-256F-430E-A776-72CC10F3E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B05BF24-B9BF-4E12-95FE-B1F866808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DF344A0-0019-4974-80DC-341DB751D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AED7BDB-4810-496E-900C-86F78AAC21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73A05658-6DA9-497B-BC46-DA94ABDF3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2895-3D49-45DB-BF0D-99B1ABBC3BD0}" type="datetimeFigureOut">
              <a:rPr lang="nl-NL" smtClean="0"/>
              <a:t>2-10-2023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9E390E6A-3BE5-4B5A-9A05-76355A1E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9F74394-DAD5-4F05-BB73-5A28DEC4E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3D77-CE9B-435F-97A7-B3412800150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0788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AE0C9E-E64F-4997-B5CE-BFE3203AF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E78C06C-106A-4E7A-AAC7-3B16ED25A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2895-3D49-45DB-BF0D-99B1ABBC3BD0}" type="datetimeFigureOut">
              <a:rPr lang="nl-NL" smtClean="0"/>
              <a:t>2-10-2023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D996008-2608-49FD-B33A-3B1EDE54F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4E51B7A-90AB-46CB-8188-1F82E2D71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3D77-CE9B-435F-97A7-B3412800150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0505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6842BE4E-AC24-4CAE-9F85-1E237F48C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2895-3D49-45DB-BF0D-99B1ABBC3BD0}" type="datetimeFigureOut">
              <a:rPr lang="nl-NL" smtClean="0"/>
              <a:t>2-10-2023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CB2AF85-E2AC-4876-BADE-11CF24D0E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43D9025-D0C1-4319-8B64-2DA583C4C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3D77-CE9B-435F-97A7-B3412800150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828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70D550-1865-4F93-9A16-3197BF5DD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684193E-9AF6-4C44-85B5-EE51A2D46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158247A-5D02-4B01-80B1-4506CB35B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82C9E8F-EC48-4729-BB88-4D3EF75ED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2895-3D49-45DB-BF0D-99B1ABBC3BD0}" type="datetimeFigureOut">
              <a:rPr lang="nl-NL" smtClean="0"/>
              <a:t>2-10-2023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3C85B5F-D67F-451A-A784-FBD30A008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0590151-16EE-4289-B923-D78A9F7E1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3D77-CE9B-435F-97A7-B3412800150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387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441542-ABDA-4875-94F4-BF34C5FB4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0790E8D6-8F86-4F59-B904-D27719E6D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7156B7F-EC3E-494E-9422-222500409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683EE7C-0D57-49B6-9609-66D3DC501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2895-3D49-45DB-BF0D-99B1ABBC3BD0}" type="datetimeFigureOut">
              <a:rPr lang="nl-NL" smtClean="0"/>
              <a:t>2-10-2023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EC00C63-FA26-4EB1-9A46-C82C1F285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012C63A-BDC8-4BFA-A483-B54B50815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3D77-CE9B-435F-97A7-B3412800150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1113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9B4CB41-F59F-4797-9DBE-81596F35D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1286885-27BC-40A0-A320-4B3BF43EA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8D6E242-8B56-4238-AB02-2D11EEE7C5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82895-3D49-45DB-BF0D-99B1ABBC3BD0}" type="datetimeFigureOut">
              <a:rPr lang="nl-NL" smtClean="0"/>
              <a:t>2-10-2023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E252AB5-15D8-483D-9B14-D00907E346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8582C21-787E-4CD4-B18C-A090955159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D3D77-CE9B-435F-97A7-B3412800150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566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951972-2969-41A4-8EAE-EBEA9F4CDE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>
                <a:latin typeface="Arial Black" panose="020B0A04020102020204" pitchFamily="34" charset="0"/>
              </a:rPr>
              <a:t>Coderen</a:t>
            </a:r>
            <a:r>
              <a:rPr lang="en-GB" dirty="0">
                <a:latin typeface="Arial Black" panose="020B0A04020102020204" pitchFamily="34" charset="0"/>
              </a:rPr>
              <a:t> met </a:t>
            </a:r>
            <a:r>
              <a:rPr lang="en-GB" dirty="0" err="1">
                <a:latin typeface="Arial Black" panose="020B0A04020102020204" pitchFamily="34" charset="0"/>
              </a:rPr>
              <a:t>tijd</a:t>
            </a:r>
            <a:endParaRPr lang="nl-NL" dirty="0">
              <a:latin typeface="Arial Black" panose="020B0A04020102020204" pitchFamily="34" charset="0"/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9F86A27-35FC-422D-A4F7-04AF71F96E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Deltatime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interval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75588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7D9553E7-7F34-4164-8C71-FF7FFD9398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261" y="237835"/>
            <a:ext cx="6408117" cy="6382330"/>
          </a:xfr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E3047484-07EB-4B3B-9BF9-9695262F132F}"/>
              </a:ext>
            </a:extLst>
          </p:cNvPr>
          <p:cNvSpPr/>
          <p:nvPr/>
        </p:nvSpPr>
        <p:spPr>
          <a:xfrm>
            <a:off x="937846" y="378512"/>
            <a:ext cx="4015991" cy="1199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err="1"/>
              <a:t>Alleen</a:t>
            </a:r>
            <a:r>
              <a:rPr lang="en-GB" b="1" dirty="0"/>
              <a:t> </a:t>
            </a:r>
            <a:r>
              <a:rPr lang="en-GB" b="1" dirty="0" err="1"/>
              <a:t>deltaTime</a:t>
            </a:r>
            <a:endParaRPr lang="en-GB" dirty="0"/>
          </a:p>
          <a:p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snel</a:t>
            </a:r>
            <a:r>
              <a:rPr lang="en-GB" dirty="0"/>
              <a:t> want </a:t>
            </a:r>
            <a:r>
              <a:rPr lang="en-GB" dirty="0" err="1"/>
              <a:t>deltaTime</a:t>
            </a:r>
            <a:r>
              <a:rPr lang="en-GB" dirty="0"/>
              <a:t> is in milliseconds. </a:t>
            </a:r>
            <a:r>
              <a:rPr lang="en-GB" dirty="0" err="1"/>
              <a:t>Veel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hoog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pixels! 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34D81B78-FD0A-42D5-8841-9859D55EEA0C}"/>
              </a:ext>
            </a:extLst>
          </p:cNvPr>
          <p:cNvSpPr/>
          <p:nvPr/>
        </p:nvSpPr>
        <p:spPr>
          <a:xfrm>
            <a:off x="937846" y="2098455"/>
            <a:ext cx="4015991" cy="1199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err="1"/>
              <a:t>deltaTime</a:t>
            </a:r>
            <a:r>
              <a:rPr lang="en-GB" b="1" dirty="0"/>
              <a:t> / 1000</a:t>
            </a:r>
            <a:br>
              <a:rPr lang="en-GB" dirty="0"/>
            </a:br>
            <a:r>
              <a:rPr lang="en-GB" dirty="0"/>
              <a:t>1 pixel per </a:t>
            </a:r>
            <a:r>
              <a:rPr lang="en-GB" dirty="0" err="1"/>
              <a:t>seconde</a:t>
            </a:r>
            <a:r>
              <a:rPr lang="en-GB" dirty="0"/>
              <a:t>.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D9A3D76C-BB5E-433F-A4BF-28ABAB47FF8E}"/>
              </a:ext>
            </a:extLst>
          </p:cNvPr>
          <p:cNvSpPr/>
          <p:nvPr/>
        </p:nvSpPr>
        <p:spPr>
          <a:xfrm>
            <a:off x="937846" y="3818398"/>
            <a:ext cx="4015991" cy="1199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err="1"/>
              <a:t>deltaTime</a:t>
            </a:r>
            <a:r>
              <a:rPr lang="en-GB" b="1" dirty="0"/>
              <a:t> / 1000 * 100</a:t>
            </a:r>
            <a:r>
              <a:rPr lang="en-GB" dirty="0"/>
              <a:t> </a:t>
            </a:r>
          </a:p>
          <a:p>
            <a:r>
              <a:rPr lang="en-GB" dirty="0"/>
              <a:t>100 pixels per </a:t>
            </a:r>
            <a:r>
              <a:rPr lang="en-GB" dirty="0" err="1"/>
              <a:t>seconde</a:t>
            </a:r>
            <a:r>
              <a:rPr lang="en-GB" dirty="0"/>
              <a:t>.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CBE8E21A-8CB7-47B3-837C-2B3DAB3A371D}"/>
              </a:ext>
            </a:extLst>
          </p:cNvPr>
          <p:cNvSpPr/>
          <p:nvPr/>
        </p:nvSpPr>
        <p:spPr>
          <a:xfrm>
            <a:off x="937845" y="5421086"/>
            <a:ext cx="4015991" cy="1199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/>
              <a:t>(</a:t>
            </a:r>
            <a:r>
              <a:rPr lang="en-GB" b="1" dirty="0" err="1"/>
              <a:t>deltaTime</a:t>
            </a:r>
            <a:r>
              <a:rPr lang="en-GB" b="1" dirty="0"/>
              <a:t> / 1000) * (width/6)</a:t>
            </a:r>
            <a:r>
              <a:rPr lang="en-GB" dirty="0"/>
              <a:t> </a:t>
            </a:r>
          </a:p>
          <a:p>
            <a:r>
              <a:rPr lang="en-GB" dirty="0" err="1"/>
              <a:t>Afstand</a:t>
            </a:r>
            <a:r>
              <a:rPr lang="en-GB" dirty="0"/>
              <a:t> / </a:t>
            </a:r>
            <a:r>
              <a:rPr lang="en-GB" dirty="0" err="1"/>
              <a:t>tijd</a:t>
            </a:r>
            <a:r>
              <a:rPr lang="en-GB" dirty="0"/>
              <a:t> = </a:t>
            </a:r>
            <a:r>
              <a:rPr lang="en-GB" dirty="0" err="1"/>
              <a:t>aantal</a:t>
            </a:r>
            <a:r>
              <a:rPr lang="en-GB" dirty="0"/>
              <a:t> pixels per </a:t>
            </a:r>
            <a:r>
              <a:rPr lang="en-GB" dirty="0" err="1"/>
              <a:t>seconde</a:t>
            </a:r>
            <a:endParaRPr lang="en-GB" dirty="0"/>
          </a:p>
          <a:p>
            <a:r>
              <a:rPr lang="en-GB" dirty="0" err="1"/>
              <a:t>Blokje</a:t>
            </a:r>
            <a:r>
              <a:rPr lang="en-GB" dirty="0"/>
              <a:t> </a:t>
            </a:r>
            <a:r>
              <a:rPr lang="en-GB" dirty="0" err="1"/>
              <a:t>doet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6 </a:t>
            </a:r>
            <a:r>
              <a:rPr lang="en-GB" dirty="0" err="1"/>
              <a:t>seconde</a:t>
            </a:r>
            <a:r>
              <a:rPr lang="en-GB" dirty="0"/>
              <a:t> over.</a:t>
            </a:r>
          </a:p>
        </p:txBody>
      </p:sp>
    </p:spTree>
    <p:extLst>
      <p:ext uri="{BB962C8B-B14F-4D97-AF65-F5344CB8AC3E}">
        <p14:creationId xmlns:p14="http://schemas.microsoft.com/office/powerpoint/2010/main" val="131304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5A4600-5F84-4420-B6DE-693D05106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4"/>
            <a:ext cx="10515600" cy="1325563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Framerate </a:t>
            </a:r>
            <a:r>
              <a:rPr lang="en-GB" dirty="0" err="1">
                <a:latin typeface="Arial Black" panose="020B0A04020102020204" pitchFamily="34" charset="0"/>
              </a:rPr>
              <a:t>onafhankelijk</a:t>
            </a:r>
            <a:endParaRPr lang="nl-NL" dirty="0">
              <a:latin typeface="Arial Black" panose="020B0A04020102020204" pitchFamily="34" charset="0"/>
            </a:endParaRP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5618F4ED-8D19-4E19-B069-2F5370725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76834"/>
            <a:ext cx="4368919" cy="4351338"/>
          </a:xfr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E0C02479-8395-452D-8369-2B0E443489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881" y="2076835"/>
            <a:ext cx="4368919" cy="4351338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DB30A563-F12E-4D23-A0A1-2DA4006210F6}"/>
              </a:ext>
            </a:extLst>
          </p:cNvPr>
          <p:cNvSpPr txBox="1"/>
          <p:nvPr/>
        </p:nvSpPr>
        <p:spPr>
          <a:xfrm>
            <a:off x="838200" y="1553614"/>
            <a:ext cx="2049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60fps</a:t>
            </a:r>
            <a:endParaRPr lang="nl-NL" sz="2800" dirty="0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DFA9A7AE-68C8-49BF-B8F5-EFFF2C1CF0A5}"/>
              </a:ext>
            </a:extLst>
          </p:cNvPr>
          <p:cNvSpPr txBox="1"/>
          <p:nvPr/>
        </p:nvSpPr>
        <p:spPr>
          <a:xfrm>
            <a:off x="6984881" y="1553614"/>
            <a:ext cx="2049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1fps</a:t>
            </a:r>
            <a:endParaRPr lang="nl-NL" sz="2800" dirty="0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F4B2454D-8ADB-4E1A-BB11-1FE2FD45D2A0}"/>
              </a:ext>
            </a:extLst>
          </p:cNvPr>
          <p:cNvSpPr txBox="1"/>
          <p:nvPr/>
        </p:nvSpPr>
        <p:spPr>
          <a:xfrm>
            <a:off x="838200" y="974485"/>
            <a:ext cx="7023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Beide</a:t>
            </a:r>
            <a:r>
              <a:rPr lang="en-GB" dirty="0"/>
              <a:t> pc’s </a:t>
            </a:r>
            <a:r>
              <a:rPr lang="en-GB" dirty="0" err="1"/>
              <a:t>doen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net zo </a:t>
            </a:r>
            <a:r>
              <a:rPr lang="en-GB" dirty="0" err="1"/>
              <a:t>lang</a:t>
            </a:r>
            <a:r>
              <a:rPr lang="en-GB" dirty="0"/>
              <a:t> over.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60682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68704399-8157-4479-BF27-4FC0541BB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00211"/>
            <a:ext cx="4368919" cy="4351338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2A3AFD03-8296-461E-9AC7-CB79ACD501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881" y="700211"/>
            <a:ext cx="4368919" cy="4351338"/>
          </a:xfrm>
          <a:prstGeom prst="rect">
            <a:avLst/>
          </a:prstGeom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AD38C494-63B1-49E7-840B-29DAE2B779BC}"/>
              </a:ext>
            </a:extLst>
          </p:cNvPr>
          <p:cNvSpPr/>
          <p:nvPr/>
        </p:nvSpPr>
        <p:spPr>
          <a:xfrm>
            <a:off x="398584" y="499249"/>
            <a:ext cx="11394831" cy="3629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E0EF452-93B8-4BFC-81AC-E7412AC07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491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Hoe </a:t>
            </a:r>
            <a:r>
              <a:rPr lang="en-GB" sz="2400" dirty="0" err="1"/>
              <a:t>langer</a:t>
            </a:r>
            <a:r>
              <a:rPr lang="en-GB" sz="2400" dirty="0"/>
              <a:t> het frame </a:t>
            </a:r>
            <a:r>
              <a:rPr lang="en-GB" sz="2400" dirty="0" err="1"/>
              <a:t>duurt</a:t>
            </a:r>
            <a:r>
              <a:rPr lang="en-GB" sz="2400" dirty="0"/>
              <a:t>, hoe </a:t>
            </a:r>
            <a:r>
              <a:rPr lang="en-GB" sz="2400" dirty="0" err="1"/>
              <a:t>hoger</a:t>
            </a:r>
            <a:r>
              <a:rPr lang="en-GB" sz="2400" dirty="0"/>
              <a:t> de </a:t>
            </a:r>
            <a:r>
              <a:rPr lang="en-GB" sz="2400" dirty="0" err="1"/>
              <a:t>deltaTime</a:t>
            </a:r>
            <a:r>
              <a:rPr lang="en-GB" sz="2400" dirty="0"/>
              <a:t>.</a:t>
            </a:r>
          </a:p>
          <a:p>
            <a:pPr marL="0" indent="0">
              <a:buNone/>
            </a:pPr>
            <a:r>
              <a:rPr lang="en-GB" sz="2400" dirty="0"/>
              <a:t>Hoe </a:t>
            </a:r>
            <a:r>
              <a:rPr lang="en-GB" sz="2400" dirty="0" err="1"/>
              <a:t>hoger</a:t>
            </a:r>
            <a:r>
              <a:rPr lang="en-GB" sz="2400" dirty="0"/>
              <a:t> de </a:t>
            </a:r>
            <a:r>
              <a:rPr lang="en-GB" sz="2400" dirty="0" err="1"/>
              <a:t>deltaTime</a:t>
            </a:r>
            <a:r>
              <a:rPr lang="en-GB" sz="2400" dirty="0"/>
              <a:t>, hoe </a:t>
            </a:r>
            <a:r>
              <a:rPr lang="en-GB" sz="2400" dirty="0" err="1"/>
              <a:t>groter</a:t>
            </a:r>
            <a:r>
              <a:rPr lang="en-GB" sz="2400" dirty="0"/>
              <a:t> de </a:t>
            </a:r>
            <a:r>
              <a:rPr lang="en-GB" sz="2400" dirty="0" err="1"/>
              <a:t>afstand</a:t>
            </a:r>
            <a:r>
              <a:rPr lang="en-GB" sz="2400" dirty="0"/>
              <a:t> die per frame </a:t>
            </a:r>
            <a:r>
              <a:rPr lang="en-GB" sz="2400" dirty="0" err="1"/>
              <a:t>wordt</a:t>
            </a:r>
            <a:r>
              <a:rPr lang="en-GB" sz="2400" dirty="0"/>
              <a:t> </a:t>
            </a:r>
            <a:r>
              <a:rPr lang="en-GB" sz="2400" dirty="0" err="1"/>
              <a:t>toegevoegd</a:t>
            </a:r>
            <a:r>
              <a:rPr lang="en-GB" sz="2400" dirty="0"/>
              <a:t>.</a:t>
            </a:r>
          </a:p>
          <a:p>
            <a:pPr marL="0" indent="0">
              <a:buNone/>
            </a:pPr>
            <a:endParaRPr lang="nl-NL" sz="24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C862730-5BF3-4553-AEF0-CD33B7D03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Arial Black" panose="020B0A04020102020204" pitchFamily="34" charset="0"/>
              </a:rPr>
              <a:t>Ofwel</a:t>
            </a:r>
            <a:endParaRPr lang="nl-NL" dirty="0">
              <a:latin typeface="Arial Black" panose="020B0A04020102020204" pitchFamily="34" charset="0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8DB2B38A-9FC5-438E-B657-92B9838F413F}"/>
              </a:ext>
            </a:extLst>
          </p:cNvPr>
          <p:cNvSpPr txBox="1"/>
          <p:nvPr/>
        </p:nvSpPr>
        <p:spPr>
          <a:xfrm>
            <a:off x="747765" y="3680209"/>
            <a:ext cx="3784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Kleine</a:t>
            </a:r>
            <a:r>
              <a:rPr lang="en-GB" dirty="0"/>
              <a:t> </a:t>
            </a:r>
            <a:r>
              <a:rPr lang="en-GB" dirty="0" err="1"/>
              <a:t>waarde</a:t>
            </a:r>
            <a:r>
              <a:rPr lang="en-GB" dirty="0"/>
              <a:t> per frame</a:t>
            </a:r>
            <a:endParaRPr lang="nl-NL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AD1EC13F-9E36-47AE-B8B0-F163B191D129}"/>
              </a:ext>
            </a:extLst>
          </p:cNvPr>
          <p:cNvSpPr txBox="1"/>
          <p:nvPr/>
        </p:nvSpPr>
        <p:spPr>
          <a:xfrm>
            <a:off x="6909080" y="3680209"/>
            <a:ext cx="3784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Grotere</a:t>
            </a:r>
            <a:r>
              <a:rPr lang="en-GB" dirty="0"/>
              <a:t> </a:t>
            </a:r>
            <a:r>
              <a:rPr lang="en-GB" dirty="0" err="1"/>
              <a:t>waarde</a:t>
            </a:r>
            <a:r>
              <a:rPr lang="en-GB" dirty="0"/>
              <a:t> per frame </a:t>
            </a:r>
            <a:r>
              <a:rPr lang="en-GB" dirty="0" err="1"/>
              <a:t>nodig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84856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C1449A-D780-43FA-9701-E6458946D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Arial Black" panose="020B0A04020102020204" pitchFamily="34" charset="0"/>
              </a:rPr>
              <a:t>Oefening</a:t>
            </a:r>
            <a:r>
              <a:rPr lang="en-GB" dirty="0">
                <a:latin typeface="Arial Black" panose="020B0A04020102020204" pitchFamily="34" charset="0"/>
              </a:rPr>
              <a:t> 1</a:t>
            </a:r>
            <a:endParaRPr lang="nl-NL" dirty="0">
              <a:latin typeface="Arial Black" panose="020B0A04020102020204" pitchFamily="34" charset="0"/>
            </a:endParaRP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A59F5357-985C-46C3-8EBF-CDE068330F3D}"/>
              </a:ext>
            </a:extLst>
          </p:cNvPr>
          <p:cNvSpPr txBox="1">
            <a:spLocks/>
          </p:cNvSpPr>
          <p:nvPr/>
        </p:nvSpPr>
        <p:spPr>
          <a:xfrm>
            <a:off x="838200" y="134330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err="1"/>
              <a:t>Maak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cirkel</a:t>
            </a:r>
            <a:r>
              <a:rPr lang="en-GB" dirty="0"/>
              <a:t> die van </a:t>
            </a:r>
            <a:r>
              <a:rPr lang="en-GB" dirty="0" err="1"/>
              <a:t>linksboven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 </a:t>
            </a:r>
            <a:r>
              <a:rPr lang="en-GB" dirty="0" err="1"/>
              <a:t>rechtsonder</a:t>
            </a:r>
            <a:r>
              <a:rPr lang="en-GB" dirty="0"/>
              <a:t> </a:t>
            </a:r>
            <a:r>
              <a:rPr lang="en-GB" dirty="0" err="1"/>
              <a:t>beweegt</a:t>
            </a:r>
            <a:r>
              <a:rPr lang="en-GB" dirty="0"/>
              <a:t>.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 err="1"/>
              <a:t>Zorg</a:t>
            </a:r>
            <a:r>
              <a:rPr lang="en-GB" dirty="0"/>
              <a:t> </a:t>
            </a:r>
            <a:r>
              <a:rPr lang="en-GB" dirty="0" err="1"/>
              <a:t>ervoor</a:t>
            </a:r>
            <a:r>
              <a:rPr lang="en-GB" dirty="0"/>
              <a:t>:</a:t>
            </a:r>
          </a:p>
          <a:p>
            <a:pPr>
              <a:buFontTx/>
              <a:buChar char="-"/>
            </a:pPr>
            <a:r>
              <a:rPr lang="en-GB" dirty="0" err="1"/>
              <a:t>Doet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exact 5 </a:t>
            </a:r>
            <a:r>
              <a:rPr lang="en-GB" dirty="0" err="1"/>
              <a:t>seconde</a:t>
            </a:r>
            <a:r>
              <a:rPr lang="en-GB" dirty="0"/>
              <a:t> over.</a:t>
            </a:r>
          </a:p>
          <a:p>
            <a:pPr>
              <a:buFontTx/>
              <a:buChar char="-"/>
            </a:pPr>
            <a:r>
              <a:rPr lang="en-GB" dirty="0"/>
              <a:t>Test met </a:t>
            </a:r>
            <a:r>
              <a:rPr lang="en-GB" dirty="0" err="1"/>
              <a:t>frameRate</a:t>
            </a:r>
            <a:r>
              <a:rPr lang="en-GB" dirty="0"/>
              <a:t>(10)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frameRate</a:t>
            </a:r>
            <a:r>
              <a:rPr lang="en-GB" dirty="0"/>
              <a:t>(60).</a:t>
            </a:r>
          </a:p>
          <a:p>
            <a:pPr>
              <a:buFontTx/>
              <a:buChar char="-"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0" name="Tijdelijke aanduiding voor inhoud 9">
            <a:extLst>
              <a:ext uri="{FF2B5EF4-FFF2-40B4-BE49-F238E27FC236}">
                <a16:creationId xmlns:a16="http://schemas.microsoft.com/office/drawing/2014/main" id="{95D6151A-4520-4D9D-9A01-DA1431EDA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835" y="2036641"/>
            <a:ext cx="4351338" cy="4351338"/>
          </a:xfr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222B5D8F-62A1-49F1-881A-157B7C684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788" y="4762626"/>
            <a:ext cx="5410955" cy="447737"/>
          </a:xfrm>
          <a:prstGeom prst="rect">
            <a:avLst/>
          </a:prstGeom>
        </p:spPr>
      </p:pic>
      <p:pic>
        <p:nvPicPr>
          <p:cNvPr id="12" name="Graphic 11" descr="Stopwatch">
            <a:extLst>
              <a:ext uri="{FF2B5EF4-FFF2-40B4-BE49-F238E27FC236}">
                <a16:creationId xmlns:a16="http://schemas.microsoft.com/office/drawing/2014/main" id="{C85C5BBF-0D8E-493D-9165-9437C5781D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37077" y="365125"/>
            <a:ext cx="914400" cy="914400"/>
          </a:xfrm>
          <a:prstGeom prst="rect">
            <a:avLst/>
          </a:prstGeom>
        </p:spPr>
      </p:pic>
      <p:sp>
        <p:nvSpPr>
          <p:cNvPr id="13" name="Tekstvak 12">
            <a:extLst>
              <a:ext uri="{FF2B5EF4-FFF2-40B4-BE49-F238E27FC236}">
                <a16:creationId xmlns:a16="http://schemas.microsoft.com/office/drawing/2014/main" id="{4489DD6E-F595-4278-98C9-FDFA13EE4B61}"/>
              </a:ext>
            </a:extLst>
          </p:cNvPr>
          <p:cNvSpPr txBox="1"/>
          <p:nvPr/>
        </p:nvSpPr>
        <p:spPr>
          <a:xfrm>
            <a:off x="10272774" y="669985"/>
            <a:ext cx="1159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15m</a:t>
            </a:r>
            <a:endParaRPr lang="nl-NL" sz="3200" dirty="0"/>
          </a:p>
        </p:txBody>
      </p:sp>
    </p:spTree>
    <p:extLst>
      <p:ext uri="{BB962C8B-B14F-4D97-AF65-F5344CB8AC3E}">
        <p14:creationId xmlns:p14="http://schemas.microsoft.com/office/powerpoint/2010/main" val="3985686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05F091-B480-47B1-9AC5-545AE62B9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2C1B7E2-CFC4-4720-AD32-8FE3181B6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00200B1-4C07-465B-AF09-116EF6F2F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548" y="1557790"/>
            <a:ext cx="6658904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08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5F779007-C049-419C-BEB2-EB1418985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402" y="2077386"/>
            <a:ext cx="7789195" cy="3728162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9202F2A7-2FFF-4A11-BA92-C37FABB6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296" y="591919"/>
            <a:ext cx="11018855" cy="921065"/>
          </a:xfrm>
        </p:spPr>
        <p:txBody>
          <a:bodyPr/>
          <a:lstStyle/>
          <a:p>
            <a:r>
              <a:rPr lang="en-GB" dirty="0" err="1">
                <a:latin typeface="Arial Black" panose="020B0A04020102020204" pitchFamily="34" charset="0"/>
              </a:rPr>
              <a:t>Deltatime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 err="1">
                <a:latin typeface="Arial Black" panose="020B0A04020102020204" pitchFamily="34" charset="0"/>
              </a:rPr>
              <a:t>als</a:t>
            </a:r>
            <a:r>
              <a:rPr lang="en-GB" dirty="0">
                <a:latin typeface="Arial Black" panose="020B0A04020102020204" pitchFamily="34" charset="0"/>
              </a:rPr>
              <a:t> timer </a:t>
            </a:r>
            <a:r>
              <a:rPr lang="en-GB" dirty="0" err="1">
                <a:latin typeface="Arial Black" panose="020B0A04020102020204" pitchFamily="34" charset="0"/>
              </a:rPr>
              <a:t>gebruiken</a:t>
            </a:r>
            <a:endParaRPr lang="nl-NL" dirty="0">
              <a:latin typeface="Arial Black" panose="020B0A04020102020204" pitchFamily="34" charset="0"/>
            </a:endParaRP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96CB05F7-A04C-45A7-B809-4E1A53C00B51}"/>
              </a:ext>
            </a:extLst>
          </p:cNvPr>
          <p:cNvSpPr/>
          <p:nvPr/>
        </p:nvSpPr>
        <p:spPr>
          <a:xfrm>
            <a:off x="2106257" y="5896749"/>
            <a:ext cx="3061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Alternatieve</a:t>
            </a:r>
            <a:r>
              <a:rPr lang="en-GB" dirty="0"/>
              <a:t> </a:t>
            </a:r>
            <a:r>
              <a:rPr lang="en-GB" dirty="0" err="1"/>
              <a:t>optie</a:t>
            </a:r>
            <a:r>
              <a:rPr lang="en-GB" dirty="0"/>
              <a:t> </a:t>
            </a:r>
            <a:r>
              <a:rPr lang="en-GB" dirty="0" err="1"/>
              <a:t>setInterval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68352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7680EA-8D84-422F-A549-96B7BC2BC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Arial Black" panose="020B0A04020102020204" pitchFamily="34" charset="0"/>
              </a:rPr>
              <a:t>Oefening</a:t>
            </a:r>
            <a:r>
              <a:rPr lang="en-GB" dirty="0">
                <a:latin typeface="Arial Black" panose="020B0A04020102020204" pitchFamily="34" charset="0"/>
              </a:rPr>
              <a:t> 2</a:t>
            </a:r>
            <a:endParaRPr lang="nl-NL" dirty="0">
              <a:latin typeface="Arial Black" panose="020B0A04020102020204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3F2F695-0395-4BF0-87C2-FE6337133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752764" cy="1511090"/>
          </a:xfrm>
        </p:spPr>
        <p:txBody>
          <a:bodyPr/>
          <a:lstStyle/>
          <a:p>
            <a:pPr marL="0" indent="0">
              <a:buNone/>
            </a:pPr>
            <a:r>
              <a:rPr lang="en-GB" dirty="0" err="1"/>
              <a:t>Maak</a:t>
            </a:r>
            <a:r>
              <a:rPr lang="en-GB" dirty="0"/>
              <a:t> het </a:t>
            </a:r>
            <a:r>
              <a:rPr lang="en-GB" dirty="0" err="1"/>
              <a:t>volgende</a:t>
            </a:r>
            <a:r>
              <a:rPr lang="en-GB" dirty="0"/>
              <a:t>: </a:t>
            </a:r>
            <a:r>
              <a:rPr lang="en-GB" dirty="0" err="1"/>
              <a:t>Een</a:t>
            </a:r>
            <a:r>
              <a:rPr lang="en-GB" dirty="0"/>
              <a:t> rectangle die om de twee </a:t>
            </a:r>
            <a:r>
              <a:rPr lang="en-GB" dirty="0" err="1"/>
              <a:t>seconde</a:t>
            </a:r>
            <a:r>
              <a:rPr lang="en-GB" dirty="0"/>
              <a:t> van </a:t>
            </a:r>
            <a:r>
              <a:rPr lang="en-GB" dirty="0" err="1"/>
              <a:t>kleur</a:t>
            </a:r>
            <a:r>
              <a:rPr lang="en-GB" dirty="0"/>
              <a:t> </a:t>
            </a:r>
            <a:r>
              <a:rPr lang="en-GB" dirty="0" err="1"/>
              <a:t>wisselt</a:t>
            </a:r>
            <a:r>
              <a:rPr lang="en-GB" dirty="0"/>
              <a:t> </a:t>
            </a:r>
            <a:r>
              <a:rPr lang="en-GB" dirty="0" err="1"/>
              <a:t>tussen</a:t>
            </a:r>
            <a:r>
              <a:rPr lang="en-GB" dirty="0"/>
              <a:t> </a:t>
            </a:r>
            <a:r>
              <a:rPr lang="en-GB" dirty="0" err="1"/>
              <a:t>zwart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 wit. </a:t>
            </a:r>
            <a:r>
              <a:rPr lang="en-GB" dirty="0" err="1"/>
              <a:t>Gebruik</a:t>
            </a:r>
            <a:r>
              <a:rPr lang="en-GB" dirty="0"/>
              <a:t> </a:t>
            </a:r>
            <a:r>
              <a:rPr lang="en-GB" dirty="0" err="1"/>
              <a:t>deltaTime</a:t>
            </a:r>
            <a:r>
              <a:rPr lang="en-GB" dirty="0"/>
              <a:t>.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8889F61A-C693-4389-8910-6061E512E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122" y="3129399"/>
            <a:ext cx="6752005" cy="279061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5F45F8CB-481E-4153-BC01-39F852E69A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873" y="3129399"/>
            <a:ext cx="4502652" cy="2155116"/>
          </a:xfrm>
          <a:prstGeom prst="rect">
            <a:avLst/>
          </a:prstGeom>
        </p:spPr>
      </p:pic>
      <p:pic>
        <p:nvPicPr>
          <p:cNvPr id="8" name="Graphic 7" descr="Stopwatch">
            <a:extLst>
              <a:ext uri="{FF2B5EF4-FFF2-40B4-BE49-F238E27FC236}">
                <a16:creationId xmlns:a16="http://schemas.microsoft.com/office/drawing/2014/main" id="{61C2A205-1CE6-435C-B5D5-724621DDD8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37077" y="365125"/>
            <a:ext cx="914400" cy="914400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676FA830-FBCF-48DF-BD40-CBE1A3669DDF}"/>
              </a:ext>
            </a:extLst>
          </p:cNvPr>
          <p:cNvSpPr txBox="1"/>
          <p:nvPr/>
        </p:nvSpPr>
        <p:spPr>
          <a:xfrm>
            <a:off x="10272774" y="669985"/>
            <a:ext cx="1159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20m</a:t>
            </a:r>
            <a:endParaRPr lang="nl-NL" sz="3200" dirty="0"/>
          </a:p>
        </p:txBody>
      </p:sp>
    </p:spTree>
    <p:extLst>
      <p:ext uri="{BB962C8B-B14F-4D97-AF65-F5344CB8AC3E}">
        <p14:creationId xmlns:p14="http://schemas.microsoft.com/office/powerpoint/2010/main" val="2147528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BB0149C7-8AB1-4E5C-B34A-589ABF981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074" y="2204951"/>
            <a:ext cx="6752005" cy="2790615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326A0702-3C28-4502-9BF1-BA770C6DB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46" y="0"/>
            <a:ext cx="4761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73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B4E32-61CF-4CF5-804F-3B7241EBA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Doel</a:t>
            </a:r>
            <a:endParaRPr lang="nl-NL" dirty="0">
              <a:latin typeface="Arial Black" panose="020B0A04020102020204" pitchFamily="34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14081CF-C309-421F-8F88-153265FA0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Je </a:t>
            </a:r>
            <a:r>
              <a:rPr lang="en-GB" dirty="0" err="1"/>
              <a:t>weet</a:t>
            </a:r>
            <a:r>
              <a:rPr lang="en-GB" dirty="0"/>
              <a:t> wat </a:t>
            </a:r>
            <a:r>
              <a:rPr lang="en-GB" dirty="0" err="1"/>
              <a:t>deltaTime</a:t>
            </a:r>
            <a:r>
              <a:rPr lang="en-GB" dirty="0"/>
              <a:t> is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waar</a:t>
            </a:r>
            <a:r>
              <a:rPr lang="en-GB" dirty="0"/>
              <a:t> je het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gebruiken</a:t>
            </a:r>
            <a:r>
              <a:rPr lang="en-GB" dirty="0"/>
              <a:t>.</a:t>
            </a:r>
          </a:p>
          <a:p>
            <a:r>
              <a:rPr lang="en-GB" dirty="0"/>
              <a:t>Je </a:t>
            </a:r>
            <a:r>
              <a:rPr lang="en-GB" dirty="0" err="1"/>
              <a:t>kan</a:t>
            </a:r>
            <a:r>
              <a:rPr lang="en-GB" dirty="0"/>
              <a:t> in </a:t>
            </a:r>
            <a:r>
              <a:rPr lang="en-GB" dirty="0" err="1"/>
              <a:t>javascript</a:t>
            </a:r>
            <a:r>
              <a:rPr lang="en-GB" dirty="0"/>
              <a:t> </a:t>
            </a:r>
            <a:r>
              <a:rPr lang="en-GB" dirty="0" err="1"/>
              <a:t>iets</a:t>
            </a:r>
            <a:r>
              <a:rPr lang="en-GB" dirty="0"/>
              <a:t> framerate </a:t>
            </a:r>
            <a:r>
              <a:rPr lang="en-GB" dirty="0" err="1"/>
              <a:t>onafhankelijk</a:t>
            </a:r>
            <a:r>
              <a:rPr lang="en-GB" dirty="0"/>
              <a:t> </a:t>
            </a:r>
            <a:r>
              <a:rPr lang="en-GB" dirty="0" err="1"/>
              <a:t>laten</a:t>
            </a:r>
            <a:r>
              <a:rPr lang="en-GB" dirty="0"/>
              <a:t> </a:t>
            </a:r>
            <a:r>
              <a:rPr lang="en-GB" dirty="0" err="1"/>
              <a:t>verschijnen</a:t>
            </a:r>
            <a:r>
              <a:rPr lang="en-GB" dirty="0"/>
              <a:t> om de x </a:t>
            </a:r>
            <a:r>
              <a:rPr lang="en-GB" dirty="0" err="1"/>
              <a:t>seconde</a:t>
            </a:r>
            <a:r>
              <a:rPr lang="en-GB" dirty="0"/>
              <a:t>.</a:t>
            </a:r>
          </a:p>
          <a:p>
            <a:r>
              <a:rPr lang="en-GB" dirty="0"/>
              <a:t>Je </a:t>
            </a:r>
            <a:r>
              <a:rPr lang="en-GB" dirty="0" err="1"/>
              <a:t>kan</a:t>
            </a:r>
            <a:r>
              <a:rPr lang="en-GB" dirty="0"/>
              <a:t> in </a:t>
            </a:r>
            <a:r>
              <a:rPr lang="en-GB" dirty="0" err="1"/>
              <a:t>javascript</a:t>
            </a:r>
            <a:r>
              <a:rPr lang="en-GB" dirty="0"/>
              <a:t> </a:t>
            </a:r>
            <a:r>
              <a:rPr lang="en-GB" dirty="0" err="1"/>
              <a:t>iets</a:t>
            </a:r>
            <a:r>
              <a:rPr lang="en-GB" dirty="0"/>
              <a:t> framerate </a:t>
            </a:r>
            <a:r>
              <a:rPr lang="en-GB" dirty="0" err="1"/>
              <a:t>onafhankelijk</a:t>
            </a:r>
            <a:r>
              <a:rPr lang="en-GB" dirty="0"/>
              <a:t> </a:t>
            </a:r>
            <a:r>
              <a:rPr lang="en-GB" dirty="0" err="1"/>
              <a:t>laten</a:t>
            </a:r>
            <a:r>
              <a:rPr lang="en-GB" dirty="0"/>
              <a:t> </a:t>
            </a:r>
            <a:r>
              <a:rPr lang="en-GB" dirty="0" err="1"/>
              <a:t>bewegen</a:t>
            </a:r>
            <a:r>
              <a:rPr lang="en-GB" dirty="0"/>
              <a:t> over </a:t>
            </a:r>
            <a:r>
              <a:rPr lang="en-GB" dirty="0" err="1"/>
              <a:t>tijd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6812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8C6E04-F66A-4776-BAD6-56E2F5691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Wat is </a:t>
            </a:r>
            <a:r>
              <a:rPr lang="en-GB" dirty="0" err="1">
                <a:latin typeface="Arial Black" panose="020B0A04020102020204" pitchFamily="34" charset="0"/>
              </a:rPr>
              <a:t>deltaTime</a:t>
            </a:r>
            <a:r>
              <a:rPr lang="en-GB" dirty="0">
                <a:latin typeface="Arial Black" panose="020B0A04020102020204" pitchFamily="34" charset="0"/>
              </a:rPr>
              <a:t>?</a:t>
            </a:r>
            <a:endParaRPr lang="nl-NL" dirty="0">
              <a:latin typeface="Arial Black" panose="020B0A04020102020204" pitchFamily="34" charset="0"/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D78F57E0-9268-4CC8-9E57-7E9F4F72A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599" y="1784186"/>
            <a:ext cx="7764802" cy="418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401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8C6E04-F66A-4776-BAD6-56E2F5691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Wat is </a:t>
            </a:r>
            <a:r>
              <a:rPr lang="en-GB" dirty="0" err="1">
                <a:latin typeface="Arial Black" panose="020B0A04020102020204" pitchFamily="34" charset="0"/>
              </a:rPr>
              <a:t>deltaTime</a:t>
            </a:r>
            <a:r>
              <a:rPr lang="en-GB" dirty="0">
                <a:latin typeface="Arial Black" panose="020B0A04020102020204" pitchFamily="34" charset="0"/>
              </a:rPr>
              <a:t>?</a:t>
            </a:r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D78F57E0-9268-4CC8-9E57-7E9F4F72A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599" y="1784186"/>
            <a:ext cx="7764802" cy="4180007"/>
          </a:xfrm>
          <a:prstGeom prst="rect">
            <a:avLst/>
          </a:prstGeom>
        </p:spPr>
      </p:pic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7746E3C2-64F2-4031-A6E0-8058F30E8D4C}"/>
              </a:ext>
            </a:extLst>
          </p:cNvPr>
          <p:cNvCxnSpPr/>
          <p:nvPr/>
        </p:nvCxnSpPr>
        <p:spPr>
          <a:xfrm>
            <a:off x="5519351" y="4283676"/>
            <a:ext cx="405301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441ECB3D-5F24-4ACE-BDF8-91CEB0DC19BF}"/>
              </a:ext>
            </a:extLst>
          </p:cNvPr>
          <p:cNvCxnSpPr>
            <a:cxnSpLocks/>
          </p:cNvCxnSpPr>
          <p:nvPr/>
        </p:nvCxnSpPr>
        <p:spPr>
          <a:xfrm>
            <a:off x="2343665" y="4658497"/>
            <a:ext cx="722870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5777A20F-02DF-42C6-8F22-9EE20881C614}"/>
              </a:ext>
            </a:extLst>
          </p:cNvPr>
          <p:cNvCxnSpPr>
            <a:cxnSpLocks/>
          </p:cNvCxnSpPr>
          <p:nvPr/>
        </p:nvCxnSpPr>
        <p:spPr>
          <a:xfrm>
            <a:off x="2343665" y="4992130"/>
            <a:ext cx="132217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972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8C6E04-F66A-4776-BAD6-56E2F5691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Wat is </a:t>
            </a:r>
            <a:r>
              <a:rPr lang="en-GB" dirty="0" err="1">
                <a:latin typeface="Arial Black" panose="020B0A04020102020204" pitchFamily="34" charset="0"/>
              </a:rPr>
              <a:t>deltaTime</a:t>
            </a:r>
            <a:r>
              <a:rPr lang="en-GB" dirty="0">
                <a:latin typeface="Arial Black" panose="020B0A04020102020204" pitchFamily="34" charset="0"/>
              </a:rPr>
              <a:t>?</a:t>
            </a:r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D78F57E0-9268-4CC8-9E57-7E9F4F72A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599" y="1784186"/>
            <a:ext cx="7764802" cy="4180007"/>
          </a:xfrm>
          <a:prstGeom prst="rect">
            <a:avLst/>
          </a:prstGeom>
        </p:spPr>
      </p:pic>
      <p:cxnSp>
        <p:nvCxnSpPr>
          <p:cNvPr id="8" name="Rechte verbindingslijn 7">
            <a:extLst>
              <a:ext uri="{FF2B5EF4-FFF2-40B4-BE49-F238E27FC236}">
                <a16:creationId xmlns:a16="http://schemas.microsoft.com/office/drawing/2014/main" id="{45365066-5BE9-4B2E-BCB4-ABCAAB4995A2}"/>
              </a:ext>
            </a:extLst>
          </p:cNvPr>
          <p:cNvCxnSpPr>
            <a:cxnSpLocks/>
          </p:cNvCxnSpPr>
          <p:nvPr/>
        </p:nvCxnSpPr>
        <p:spPr>
          <a:xfrm>
            <a:off x="2343665" y="5478162"/>
            <a:ext cx="688271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9C6F4B4F-5708-458C-9571-8138D05BE800}"/>
              </a:ext>
            </a:extLst>
          </p:cNvPr>
          <p:cNvCxnSpPr>
            <a:cxnSpLocks/>
          </p:cNvCxnSpPr>
          <p:nvPr/>
        </p:nvCxnSpPr>
        <p:spPr>
          <a:xfrm>
            <a:off x="2343665" y="5844746"/>
            <a:ext cx="598478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653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EB9618-4E90-4690-9834-DF80BBD44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F2AE10E-E50D-4D06-A5E5-AEFA2D09A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AC1A046-8951-47A4-B761-B1F323A5E755}"/>
              </a:ext>
            </a:extLst>
          </p:cNvPr>
          <p:cNvSpPr txBox="1">
            <a:spLocks/>
          </p:cNvSpPr>
          <p:nvPr/>
        </p:nvSpPr>
        <p:spPr>
          <a:xfrm>
            <a:off x="1070987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Arial Black" panose="020B0A04020102020204" pitchFamily="34" charset="0"/>
              </a:rPr>
              <a:t>Het </a:t>
            </a:r>
            <a:r>
              <a:rPr lang="en-GB" dirty="0" err="1">
                <a:latin typeface="Arial Black" panose="020B0A04020102020204" pitchFamily="34" charset="0"/>
              </a:rPr>
              <a:t>probleem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88528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70EDE602-C1B8-4D5A-AFFF-3C1EDBAD51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544348"/>
            <a:ext cx="3591426" cy="4029637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B8B47765-F049-46D3-9CCD-C93C154159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566" y="365125"/>
            <a:ext cx="3003521" cy="2991434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E461A6D1-3143-4423-9191-8C34A62500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565" y="3640886"/>
            <a:ext cx="3003521" cy="2991435"/>
          </a:xfrm>
          <a:prstGeom prst="rect">
            <a:avLst/>
          </a:prstGeom>
        </p:spPr>
      </p:pic>
      <p:sp>
        <p:nvSpPr>
          <p:cNvPr id="9" name="Rechthoek 8">
            <a:extLst>
              <a:ext uri="{FF2B5EF4-FFF2-40B4-BE49-F238E27FC236}">
                <a16:creationId xmlns:a16="http://schemas.microsoft.com/office/drawing/2014/main" id="{9C050F12-2C61-4BD3-A4F0-E33D53E8AFB0}"/>
              </a:ext>
            </a:extLst>
          </p:cNvPr>
          <p:cNvSpPr/>
          <p:nvPr/>
        </p:nvSpPr>
        <p:spPr>
          <a:xfrm>
            <a:off x="5295482" y="1393622"/>
            <a:ext cx="1919234" cy="301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frameRate</a:t>
            </a:r>
            <a:r>
              <a:rPr lang="en-GB" dirty="0"/>
              <a:t>(60)</a:t>
            </a:r>
            <a:endParaRPr lang="nl-NL" dirty="0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AD6383AF-A7AB-4EA5-BA77-E695CA26AA57}"/>
              </a:ext>
            </a:extLst>
          </p:cNvPr>
          <p:cNvSpPr/>
          <p:nvPr/>
        </p:nvSpPr>
        <p:spPr>
          <a:xfrm>
            <a:off x="5295482" y="4590673"/>
            <a:ext cx="1919234" cy="301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frameRate</a:t>
            </a:r>
            <a:r>
              <a:rPr lang="en-GB" dirty="0"/>
              <a:t>(30)</a:t>
            </a:r>
            <a:endParaRPr lang="nl-NL" dirty="0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27CF92BD-ED33-4EE9-8CF4-522F45ACEE62}"/>
              </a:ext>
            </a:extLst>
          </p:cNvPr>
          <p:cNvSpPr/>
          <p:nvPr/>
        </p:nvSpPr>
        <p:spPr>
          <a:xfrm>
            <a:off x="2441749" y="2863780"/>
            <a:ext cx="271306" cy="261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756E0524-84F3-4879-9FC3-12C37CE90A14}"/>
              </a:ext>
            </a:extLst>
          </p:cNvPr>
          <p:cNvCxnSpPr>
            <a:stCxn id="11" idx="3"/>
            <a:endCxn id="9" idx="1"/>
          </p:cNvCxnSpPr>
          <p:nvPr/>
        </p:nvCxnSpPr>
        <p:spPr>
          <a:xfrm flipV="1">
            <a:off x="2713055" y="1544348"/>
            <a:ext cx="2582427" cy="14500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2A032713-498D-4D3B-A465-7B4563F9BB56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2713055" y="2994409"/>
            <a:ext cx="2582427" cy="17469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hoek 16">
            <a:extLst>
              <a:ext uri="{FF2B5EF4-FFF2-40B4-BE49-F238E27FC236}">
                <a16:creationId xmlns:a16="http://schemas.microsoft.com/office/drawing/2014/main" id="{E927BBD1-E056-4EFF-A9FD-41217A2C55EB}"/>
              </a:ext>
            </a:extLst>
          </p:cNvPr>
          <p:cNvSpPr/>
          <p:nvPr/>
        </p:nvSpPr>
        <p:spPr>
          <a:xfrm>
            <a:off x="2175468" y="5026055"/>
            <a:ext cx="4079631" cy="1661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Framerate </a:t>
            </a:r>
            <a:r>
              <a:rPr lang="en-GB" b="1" dirty="0" err="1"/>
              <a:t>afhankelijk</a:t>
            </a:r>
            <a:endParaRPr lang="en-GB" b="1" dirty="0"/>
          </a:p>
          <a:p>
            <a:pPr algn="ctr"/>
            <a:r>
              <a:rPr lang="en-GB" dirty="0"/>
              <a:t>Hoe </a:t>
            </a:r>
            <a:r>
              <a:rPr lang="en-GB" dirty="0" err="1"/>
              <a:t>lang</a:t>
            </a:r>
            <a:r>
              <a:rPr lang="en-GB" dirty="0"/>
              <a:t> de </a:t>
            </a:r>
            <a:r>
              <a:rPr lang="en-GB" dirty="0" err="1"/>
              <a:t>animatie</a:t>
            </a:r>
            <a:r>
              <a:rPr lang="en-GB" dirty="0"/>
              <a:t> </a:t>
            </a:r>
            <a:r>
              <a:rPr lang="en-GB" dirty="0" err="1"/>
              <a:t>duurt</a:t>
            </a:r>
            <a:r>
              <a:rPr lang="en-GB" dirty="0"/>
              <a:t> </a:t>
            </a:r>
            <a:r>
              <a:rPr lang="en-GB" dirty="0" err="1"/>
              <a:t>hangt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van de computer </a:t>
            </a:r>
            <a:r>
              <a:rPr lang="en-GB" dirty="0" err="1"/>
              <a:t>waarop</a:t>
            </a:r>
            <a:r>
              <a:rPr lang="en-GB" dirty="0"/>
              <a:t> het </a:t>
            </a:r>
            <a:r>
              <a:rPr lang="en-GB" dirty="0" err="1"/>
              <a:t>draait</a:t>
            </a:r>
            <a:r>
              <a:rPr lang="en-GB" dirty="0"/>
              <a:t>.</a:t>
            </a:r>
          </a:p>
          <a:p>
            <a:pPr algn="ctr"/>
            <a:endParaRPr lang="en-GB" dirty="0"/>
          </a:p>
          <a:p>
            <a:pPr algn="ctr"/>
            <a:r>
              <a:rPr lang="en-GB" dirty="0" err="1"/>
              <a:t>Ieder</a:t>
            </a:r>
            <a:r>
              <a:rPr lang="en-GB" dirty="0"/>
              <a:t> frame </a:t>
            </a:r>
            <a:r>
              <a:rPr lang="en-GB" dirty="0" err="1"/>
              <a:t>voegen</a:t>
            </a:r>
            <a:r>
              <a:rPr lang="en-GB" dirty="0"/>
              <a:t> we </a:t>
            </a:r>
            <a:r>
              <a:rPr lang="en-GB" dirty="0" err="1"/>
              <a:t>iets</a:t>
            </a:r>
            <a:r>
              <a:rPr lang="en-GB" dirty="0"/>
              <a:t> toe </a:t>
            </a:r>
            <a:r>
              <a:rPr lang="en-GB" dirty="0" err="1"/>
              <a:t>aan</a:t>
            </a:r>
            <a:r>
              <a:rPr lang="en-GB" dirty="0"/>
              <a:t> X, maar de </a:t>
            </a:r>
            <a:r>
              <a:rPr lang="en-GB" dirty="0" err="1"/>
              <a:t>bovenste</a:t>
            </a:r>
            <a:r>
              <a:rPr lang="en-GB" dirty="0"/>
              <a:t> </a:t>
            </a:r>
            <a:r>
              <a:rPr lang="en-GB" dirty="0" err="1"/>
              <a:t>doet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</a:t>
            </a:r>
            <a:r>
              <a:rPr lang="en-GB" dirty="0" err="1"/>
              <a:t>vaker</a:t>
            </a:r>
            <a:r>
              <a:rPr lang="en-GB" dirty="0"/>
              <a:t>.</a:t>
            </a:r>
            <a:endParaRPr lang="nl-NL" dirty="0"/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6658AB80-AEDD-4A68-8BDA-30E5C596D4E6}"/>
              </a:ext>
            </a:extLst>
          </p:cNvPr>
          <p:cNvSpPr txBox="1"/>
          <p:nvPr/>
        </p:nvSpPr>
        <p:spPr>
          <a:xfrm>
            <a:off x="757813" y="615410"/>
            <a:ext cx="4236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 </a:t>
            </a:r>
            <a:r>
              <a:rPr lang="en-GB" dirty="0" err="1"/>
              <a:t>snelle</a:t>
            </a:r>
            <a:r>
              <a:rPr lang="en-GB" dirty="0"/>
              <a:t> computer </a:t>
            </a:r>
            <a:r>
              <a:rPr lang="en-GB" dirty="0" err="1"/>
              <a:t>voert</a:t>
            </a:r>
            <a:r>
              <a:rPr lang="en-GB" dirty="0"/>
              <a:t> </a:t>
            </a:r>
            <a:r>
              <a:rPr lang="en-GB" dirty="0" err="1"/>
              <a:t>vaker</a:t>
            </a:r>
            <a:r>
              <a:rPr lang="en-GB" dirty="0"/>
              <a:t> de x++ </a:t>
            </a:r>
            <a:r>
              <a:rPr lang="en-GB" dirty="0" err="1"/>
              <a:t>uit</a:t>
            </a:r>
            <a:r>
              <a:rPr lang="en-GB" dirty="0"/>
              <a:t>.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kun</a:t>
            </a:r>
            <a:r>
              <a:rPr lang="en-GB" dirty="0"/>
              <a:t> je </a:t>
            </a:r>
            <a:r>
              <a:rPr lang="en-GB" dirty="0" err="1"/>
              <a:t>nabootsen</a:t>
            </a:r>
            <a:r>
              <a:rPr lang="en-GB" dirty="0"/>
              <a:t> met </a:t>
            </a:r>
            <a:r>
              <a:rPr lang="en-GB" dirty="0" err="1"/>
              <a:t>frameRate</a:t>
            </a:r>
            <a:r>
              <a:rPr lang="en-GB" dirty="0"/>
              <a:t>()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7724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5AC1A046-8951-47A4-B761-B1F323A5E755}"/>
              </a:ext>
            </a:extLst>
          </p:cNvPr>
          <p:cNvSpPr txBox="1">
            <a:spLocks/>
          </p:cNvSpPr>
          <p:nvPr/>
        </p:nvSpPr>
        <p:spPr>
          <a:xfrm>
            <a:off x="1070987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Arial Black" panose="020B0A04020102020204" pitchFamily="34" charset="0"/>
              </a:rPr>
              <a:t>De </a:t>
            </a:r>
            <a:r>
              <a:rPr lang="en-GB" dirty="0" err="1">
                <a:latin typeface="Arial Black" panose="020B0A04020102020204" pitchFamily="34" charset="0"/>
              </a:rPr>
              <a:t>oplossing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15973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F00E8A-5F55-42AE-817D-6FB56ECAD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7721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blokje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6 </a:t>
            </a:r>
            <a:r>
              <a:rPr lang="en-GB" dirty="0" err="1"/>
              <a:t>seconde</a:t>
            </a:r>
            <a:r>
              <a:rPr lang="en-GB" dirty="0"/>
              <a:t> </a:t>
            </a:r>
            <a:r>
              <a:rPr lang="en-GB" dirty="0" err="1"/>
              <a:t>doet</a:t>
            </a:r>
            <a:r>
              <a:rPr lang="en-GB" dirty="0"/>
              <a:t> om van </a:t>
            </a:r>
            <a:r>
              <a:rPr lang="en-GB" dirty="0" err="1"/>
              <a:t>linksboven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 </a:t>
            </a:r>
            <a:r>
              <a:rPr lang="en-GB" dirty="0" err="1"/>
              <a:t>rechtsonder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bewegen</a:t>
            </a:r>
            <a:endParaRPr lang="nl-NL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E4136B56-4445-44A0-BE0A-8ABED3E3A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522" y="4491320"/>
            <a:ext cx="5410955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1850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C6AD6BB985E948AF2B889F430137C2" ma:contentTypeVersion="17" ma:contentTypeDescription="Create a new document." ma:contentTypeScope="" ma:versionID="0496bdb137a40cf7c4fdf459354e7b6d">
  <xsd:schema xmlns:xsd="http://www.w3.org/2001/XMLSchema" xmlns:xs="http://www.w3.org/2001/XMLSchema" xmlns:p="http://schemas.microsoft.com/office/2006/metadata/properties" xmlns:ns2="85db4681-9494-4855-9175-5459a7ea61ff" xmlns:ns3="a007f2ce-73b5-4ace-8878-9389a64818cf" targetNamespace="http://schemas.microsoft.com/office/2006/metadata/properties" ma:root="true" ma:fieldsID="657e9eb4075ce43e498f1c1b47a6404b" ns2:_="" ns3:_="">
    <xsd:import namespace="85db4681-9494-4855-9175-5459a7ea61ff"/>
    <xsd:import namespace="a007f2ce-73b5-4ace-8878-9389a64818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db4681-9494-4855-9175-5459a7ea61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e17ed826-efc7-4f9e-845f-da271ab7bf4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07f2ce-73b5-4ace-8878-9389a64818c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d58fd121-1823-410b-bd13-332d98ba44e7}" ma:internalName="TaxCatchAll" ma:showField="CatchAllData" ma:web="a007f2ce-73b5-4ace-8878-9389a64818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db4681-9494-4855-9175-5459a7ea61ff">
      <Terms xmlns="http://schemas.microsoft.com/office/infopath/2007/PartnerControls"/>
    </lcf76f155ced4ddcb4097134ff3c332f>
    <TaxCatchAll xmlns="a007f2ce-73b5-4ace-8878-9389a64818cf" xsi:nil="true"/>
  </documentManagement>
</p:properties>
</file>

<file path=customXml/itemProps1.xml><?xml version="1.0" encoding="utf-8"?>
<ds:datastoreItem xmlns:ds="http://schemas.openxmlformats.org/officeDocument/2006/customXml" ds:itemID="{DB282947-BD37-4445-8774-B5E5EDE7727F}"/>
</file>

<file path=customXml/itemProps2.xml><?xml version="1.0" encoding="utf-8"?>
<ds:datastoreItem xmlns:ds="http://schemas.openxmlformats.org/officeDocument/2006/customXml" ds:itemID="{462F85E5-C792-4AD3-9A2E-65727B70DF95}"/>
</file>

<file path=customXml/itemProps3.xml><?xml version="1.0" encoding="utf-8"?>
<ds:datastoreItem xmlns:ds="http://schemas.openxmlformats.org/officeDocument/2006/customXml" ds:itemID="{002A6527-ED42-4989-92DD-03AF470CF3BD}"/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765</Words>
  <Application>Microsoft Office PowerPoint</Application>
  <PresentationFormat>Breedbeeld</PresentationFormat>
  <Paragraphs>111</Paragraphs>
  <Slides>17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Kantoorthema</vt:lpstr>
      <vt:lpstr>Coderen met tijd</vt:lpstr>
      <vt:lpstr>Doel</vt:lpstr>
      <vt:lpstr>Wat is deltaTime?</vt:lpstr>
      <vt:lpstr>Wat is deltaTime?</vt:lpstr>
      <vt:lpstr>Wat is deltaTime?</vt:lpstr>
      <vt:lpstr>PowerPoint-presentatie</vt:lpstr>
      <vt:lpstr>PowerPoint-presentatie</vt:lpstr>
      <vt:lpstr>PowerPoint-presentatie</vt:lpstr>
      <vt:lpstr>Een blokje dat 6 seconde doet om van linksboven naar rechtsonder te bewegen</vt:lpstr>
      <vt:lpstr>PowerPoint-presentatie</vt:lpstr>
      <vt:lpstr>Framerate onafhankelijk</vt:lpstr>
      <vt:lpstr>Ofwel</vt:lpstr>
      <vt:lpstr>Oefening 1</vt:lpstr>
      <vt:lpstr>PowerPoint-presentatie</vt:lpstr>
      <vt:lpstr>Deltatime als timer gebruiken</vt:lpstr>
      <vt:lpstr>Oefening 2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Coderen met tijd</dc:title>
  <dc:creator>Frank Vugt</dc:creator>
  <cp:lastModifiedBy>Frank van Vugt</cp:lastModifiedBy>
  <cp:revision>17</cp:revision>
  <dcterms:created xsi:type="dcterms:W3CDTF">2023-10-01T08:08:51Z</dcterms:created>
  <dcterms:modified xsi:type="dcterms:W3CDTF">2023-10-02T08:39:15Z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0x0101003FC6AD6BB985E948AF2B889F430137C2</vt:lpwstr>
  </property>
</Properties>
</file>