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8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</a:t>
            </a:r>
            <a:r>
              <a:rPr lang="ru-RU" dirty="0" smtClean="0"/>
              <a:t>, Санкт-Петербург, </a:t>
            </a:r>
            <a:r>
              <a:rPr lang="ru-RU" dirty="0" smtClean="0"/>
              <a:t>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</a:t>
            </a:r>
            <a:r>
              <a:rPr lang="en-US" b="1" dirty="0" smtClean="0"/>
              <a:t>? </a:t>
            </a:r>
            <a:r>
              <a:rPr lang="en-US" b="1" dirty="0" smtClean="0"/>
              <a:t>?</a:t>
            </a:r>
            <a:r>
              <a:rPr lang="ru-RU" b="1" dirty="0" smtClean="0"/>
              <a:t>. </a:t>
            </a:r>
            <a:r>
              <a:rPr lang="en-US" b="1" dirty="0" smtClean="0"/>
              <a:t>?</a:t>
            </a:r>
            <a:r>
              <a:rPr lang="ru-RU" b="1" dirty="0" smtClean="0"/>
              <a:t>.</a:t>
            </a:r>
            <a:endParaRPr lang="ru-RU" b="1" dirty="0" smtClean="0"/>
          </a:p>
          <a:p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Микроблоги,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  <a:endParaRPr lang="ru-RU" dirty="0" smtClean="0"/>
          </a:p>
          <a:p>
            <a:r>
              <a:rPr lang="ru-RU" dirty="0" smtClean="0"/>
              <a:t>Классификация записей</a:t>
            </a:r>
            <a:endParaRPr lang="ru-RU" dirty="0" smtClean="0"/>
          </a:p>
          <a:p>
            <a:pPr lvl="1"/>
            <a:r>
              <a:rPr lang="ru-RU" dirty="0" smtClean="0"/>
              <a:t>Особенности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сообщений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(контекст)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других записи автора, как контекст для классификации</a:t>
            </a:r>
            <a:endParaRPr lang="ru-RU" dirty="0" smtClean="0"/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сообщения автора</a:t>
            </a:r>
          </a:p>
          <a:p>
            <a:pPr lvl="1"/>
            <a:r>
              <a:rPr lang="ru-RU" dirty="0" smtClean="0"/>
              <a:t>Классифицируем на основании «большинства» в кластере сообщения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(википедия)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Алгоритмы классификации требуют векторов, не способны принимать просто текст</a:t>
            </a:r>
            <a:endParaRPr lang="ru-RU" dirty="0" smtClean="0"/>
          </a:p>
          <a:p>
            <a:r>
              <a:rPr lang="ru-RU" dirty="0" smtClean="0"/>
              <a:t>Использовать Википедию для преобразования текста в вектора</a:t>
            </a:r>
            <a:endParaRPr lang="ru-RU" dirty="0" smtClean="0"/>
          </a:p>
          <a:p>
            <a:r>
              <a:rPr lang="ru-RU" dirty="0" smtClean="0"/>
              <a:t>Алгоритм</a:t>
            </a:r>
            <a:endParaRPr lang="ru-RU" dirty="0" smtClean="0"/>
          </a:p>
          <a:p>
            <a:pPr lvl="1"/>
            <a:r>
              <a:rPr lang="ru-RU" dirty="0" smtClean="0"/>
              <a:t>Нахождение релевантных страниц Википедии к тексту</a:t>
            </a:r>
            <a:endParaRPr lang="ru-RU" dirty="0" smtClean="0"/>
          </a:p>
          <a:p>
            <a:pPr lvl="1"/>
            <a:r>
              <a:rPr lang="ru-RU" dirty="0" smtClean="0"/>
              <a:t>Получение их надкатегорий, как координат пространства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1)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Тестовые данные</a:t>
            </a:r>
          </a:p>
          <a:p>
            <a:pPr lvl="1"/>
            <a:r>
              <a:rPr lang="ru-RU" sz="2200" dirty="0" smtClean="0"/>
              <a:t>М</a:t>
            </a:r>
            <a:r>
              <a:rPr lang="ru-RU" sz="2200" dirty="0" smtClean="0"/>
              <a:t>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</a:t>
            </a:r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компаний</a:t>
            </a:r>
            <a:endParaRPr lang="ru-RU" sz="2200" dirty="0" smtClean="0"/>
          </a:p>
          <a:p>
            <a:r>
              <a:rPr lang="ru-RU" dirty="0" smtClean="0"/>
              <a:t>Оценка результата</a:t>
            </a:r>
          </a:p>
          <a:p>
            <a:pPr lvl="1"/>
            <a:r>
              <a:rPr lang="ru-RU" dirty="0" smtClean="0"/>
              <a:t>Точность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</a:t>
            </a:r>
            <a:r>
              <a:rPr lang="ru-RU" dirty="0" smtClean="0"/>
              <a:t>е</a:t>
            </a:r>
            <a:r>
              <a:rPr lang="ru-RU" dirty="0" smtClean="0"/>
              <a:t> к классу </a:t>
            </a:r>
            <a:r>
              <a:rPr lang="en-US" dirty="0" smtClean="0"/>
              <a:t>C</a:t>
            </a:r>
            <a:r>
              <a:rPr lang="en-US" dirty="0" smtClean="0"/>
              <a:t>}</a:t>
            </a:r>
            <a:r>
              <a:rPr lang="en-US" dirty="0" smtClean="0"/>
              <a:t> / {</a:t>
            </a:r>
            <a:r>
              <a:rPr lang="ru-RU" dirty="0" smtClean="0"/>
              <a:t>классифицированные к классу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ru-RU" dirty="0" smtClean="0"/>
              <a:t>Полнота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</a:t>
            </a:r>
            <a:r>
              <a:rPr lang="en-US" dirty="0" smtClean="0"/>
              <a:t>{</a:t>
            </a:r>
            <a:r>
              <a:rPr lang="ru-RU" dirty="0" smtClean="0"/>
              <a:t>сущностей в классе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2)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</a:t>
            </a:r>
            <a:r>
              <a:rPr lang="ru-RU" dirty="0" smtClean="0"/>
              <a:t>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</a:t>
            </a:r>
            <a:r>
              <a:rPr lang="en-US" dirty="0" err="1" smtClean="0"/>
              <a:t>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кластеров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Эксперименты (результаты)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Наилучшие результаты (как с использование, так и без контекста) показал алгоритм </a:t>
            </a:r>
            <a:r>
              <a:rPr lang="en-US" dirty="0" smtClean="0"/>
              <a:t>SVM</a:t>
            </a:r>
            <a:endParaRPr lang="ru-RU" dirty="0" smtClean="0"/>
          </a:p>
          <a:p>
            <a:r>
              <a:rPr lang="ru-RU" dirty="0" smtClean="0"/>
              <a:t>Улучшение в его случае с 0</a:t>
            </a:r>
            <a:r>
              <a:rPr lang="en-US" dirty="0" smtClean="0"/>
              <a:t>.67 </a:t>
            </a:r>
            <a:r>
              <a:rPr lang="ru-RU" dirty="0" smtClean="0"/>
              <a:t>до 0</a:t>
            </a:r>
            <a:r>
              <a:rPr lang="en-US" dirty="0" smtClean="0"/>
              <a:t>.75 </a:t>
            </a:r>
            <a:r>
              <a:rPr lang="ru-RU" dirty="0" smtClean="0"/>
              <a:t>по </a:t>
            </a:r>
            <a:r>
              <a:rPr lang="en-US" dirty="0" smtClean="0"/>
              <a:t>F-</a:t>
            </a:r>
            <a:r>
              <a:rPr lang="ru-RU" dirty="0" smtClean="0"/>
              <a:t>мере в одном случае, и с 0</a:t>
            </a:r>
            <a:r>
              <a:rPr lang="en-US" dirty="0" smtClean="0"/>
              <a:t>.915 </a:t>
            </a:r>
            <a:r>
              <a:rPr lang="ru-RU" dirty="0" smtClean="0"/>
              <a:t>до 0</a:t>
            </a:r>
            <a:r>
              <a:rPr lang="en-US" dirty="0" smtClean="0"/>
              <a:t>.927 </a:t>
            </a:r>
            <a:r>
              <a:rPr lang="ru-RU" dirty="0" smtClean="0"/>
              <a:t>в другом</a:t>
            </a:r>
          </a:p>
          <a:p>
            <a:r>
              <a:rPr lang="ru-RU" dirty="0" smtClean="0"/>
              <a:t>Наиболее сбалансированным алгоритмом кластеризации является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Наибольше улучшение демонстрирует </a:t>
            </a:r>
            <a:r>
              <a:rPr lang="en-US" dirty="0" smtClean="0"/>
              <a:t>SVM, </a:t>
            </a:r>
            <a:r>
              <a:rPr lang="ru-RU" dirty="0" smtClean="0"/>
              <a:t>наименьшее – </a:t>
            </a:r>
            <a:r>
              <a:rPr lang="en-US" dirty="0" smtClean="0"/>
              <a:t>J48.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кикроблогов</a:t>
            </a:r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Википедию, как источник дополнительных  данных</a:t>
            </a:r>
            <a:endParaRPr lang="ru-RU" dirty="0" smtClean="0"/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простым подходом для классификации записей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Решение (контекст)</vt:lpstr>
      <vt:lpstr>Решение (википедия)</vt:lpstr>
      <vt:lpstr>Эксперименты (описание 1)</vt:lpstr>
      <vt:lpstr>Эксперименты (описание 2)</vt:lpstr>
      <vt:lpstr>Эксперименты (результаты)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138</cp:revision>
  <dcterms:created xsi:type="dcterms:W3CDTF">2012-04-25T12:51:04Z</dcterms:created>
  <dcterms:modified xsi:type="dcterms:W3CDTF">2012-05-21T13:53:40Z</dcterms:modified>
</cp:coreProperties>
</file>