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58" r:id="rId5"/>
    <p:sldId id="269" r:id="rId6"/>
    <p:sldId id="259" r:id="rId7"/>
    <p:sldId id="270" r:id="rId8"/>
    <p:sldId id="263" r:id="rId9"/>
    <p:sldId id="268" r:id="rId10"/>
    <p:sldId id="265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5D2-1426-4D1F-8754-F8FF6058023F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12B4D-4E60-4B0B-872C-250BFDB90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64E16-7580-46E7-AFD6-71FC09DC648D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894C-25E1-4785-B1F2-415AFF15D7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894C-25E1-4785-B1F2-415AFF15D7D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</a:t>
            </a:r>
            <a:r>
              <a:rPr lang="ru-RU" b="1" dirty="0" smtClean="0"/>
              <a:t>Шалымов</a:t>
            </a:r>
            <a:r>
              <a:rPr lang="en-US" b="1" dirty="0" smtClean="0"/>
              <a:t> </a:t>
            </a:r>
            <a:r>
              <a:rPr lang="ru-RU" b="1" dirty="0" smtClean="0"/>
              <a:t>Д. С.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Наилучшие </a:t>
            </a:r>
            <a:r>
              <a:rPr lang="ru-RU" dirty="0" smtClean="0"/>
              <a:t>результаты показал алгоритм </a:t>
            </a:r>
            <a:r>
              <a:rPr lang="en-US" dirty="0" smtClean="0"/>
              <a:t>SVM </a:t>
            </a:r>
            <a:r>
              <a:rPr lang="ru-RU" dirty="0" smtClean="0"/>
              <a:t>и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Использование Википедии</a:t>
            </a:r>
            <a:r>
              <a:rPr lang="ru-RU" dirty="0" smtClean="0"/>
              <a:t> ухудшает базовую классификацию, но улучшает контекстную</a:t>
            </a:r>
            <a:endParaRPr lang="ru-RU" dirty="0" smtClean="0"/>
          </a:p>
          <a:p>
            <a:r>
              <a:rPr lang="ru-RU" dirty="0" smtClean="0"/>
              <a:t>Использование контекста дает больший прирост для тематической выборки, чем для целевой</a:t>
            </a:r>
          </a:p>
          <a:p>
            <a:r>
              <a:rPr lang="ru-RU" dirty="0" smtClean="0"/>
              <a:t>Наименьшее </a:t>
            </a:r>
            <a:r>
              <a:rPr lang="ru-RU" dirty="0" smtClean="0"/>
              <a:t>улучшение – наивный байесовский </a:t>
            </a:r>
            <a:r>
              <a:rPr lang="ru-RU" dirty="0" smtClean="0"/>
              <a:t>алгоритм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для тематической выборки и алгоритма </a:t>
            </a:r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1026" name="Picture 2" descr="C:\_\GitHub\Diploma\docs\text\fig\thematic\cross\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26734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микроблогов</a:t>
            </a:r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</a:t>
            </a:r>
            <a:r>
              <a:rPr lang="ru-RU" dirty="0" smtClean="0"/>
              <a:t>Википедию для извлечения признаков из текста</a:t>
            </a:r>
            <a:endParaRPr lang="ru-RU" dirty="0" smtClean="0"/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</a:t>
            </a:r>
            <a:r>
              <a:rPr lang="ru-RU" dirty="0" smtClean="0"/>
              <a:t>традиционным подходом </a:t>
            </a:r>
            <a:r>
              <a:rPr lang="ru-RU" dirty="0" smtClean="0"/>
              <a:t>для классификации записей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записей</a:t>
            </a:r>
          </a:p>
          <a:p>
            <a:pPr lvl="1"/>
            <a:r>
              <a:rPr lang="ru-RU" dirty="0" smtClean="0"/>
              <a:t>По тематике</a:t>
            </a:r>
          </a:p>
          <a:p>
            <a:pPr lvl="1"/>
            <a:r>
              <a:rPr lang="ru-RU" dirty="0" smtClean="0"/>
              <a:t>Спам</a:t>
            </a:r>
            <a:r>
              <a:rPr lang="en-US" dirty="0" smtClean="0"/>
              <a:t>/</a:t>
            </a:r>
            <a:r>
              <a:rPr lang="ru-RU" dirty="0" smtClean="0"/>
              <a:t>не спам</a:t>
            </a:r>
          </a:p>
          <a:p>
            <a:pPr lvl="1"/>
            <a:r>
              <a:rPr lang="ru-RU" dirty="0" smtClean="0"/>
              <a:t>Содержательные</a:t>
            </a:r>
            <a:r>
              <a:rPr lang="en-US" dirty="0" smtClean="0"/>
              <a:t>/</a:t>
            </a:r>
            <a:r>
              <a:rPr lang="ru-RU" dirty="0" smtClean="0"/>
              <a:t>не содержательные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записей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других записей автора 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</a:t>
            </a:r>
            <a:r>
              <a:rPr lang="ru-RU" dirty="0" smtClean="0"/>
              <a:t>записи автора</a:t>
            </a:r>
            <a:endParaRPr lang="ru-RU" dirty="0" smtClean="0"/>
          </a:p>
          <a:p>
            <a:pPr lvl="1"/>
            <a:r>
              <a:rPr lang="ru-RU" dirty="0" smtClean="0"/>
              <a:t>Для каждого кластера классифицируем все записи по отдельности</a:t>
            </a:r>
          </a:p>
          <a:p>
            <a:pPr lvl="1"/>
            <a:r>
              <a:rPr lang="ru-RU" dirty="0" smtClean="0"/>
              <a:t>Помечаем кластер большинством голосов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наиближайший кластер к классифицируемой записи</a:t>
            </a:r>
            <a:endParaRPr lang="ru-RU" dirty="0" smtClean="0"/>
          </a:p>
          <a:p>
            <a:r>
              <a:rPr lang="ru-RU" dirty="0" smtClean="0"/>
              <a:t>Результатом является метка кластера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признаков из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классификации необходимы признаки</a:t>
            </a:r>
          </a:p>
          <a:p>
            <a:r>
              <a:rPr lang="ru-RU" dirty="0" smtClean="0"/>
              <a:t>Традиционный подход –</a:t>
            </a:r>
            <a:r>
              <a:rPr lang="en-US" dirty="0" smtClean="0"/>
              <a:t> bag of words</a:t>
            </a:r>
          </a:p>
          <a:p>
            <a:r>
              <a:rPr lang="ru-RU" dirty="0" smtClean="0"/>
              <a:t>Короткая длина записей как проблема</a:t>
            </a:r>
          </a:p>
          <a:p>
            <a:r>
              <a:rPr lang="ru-RU" dirty="0" smtClean="0"/>
              <a:t>Использование Википедии как вариант решения проблемы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признаков на основе Википедии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Нахождение релевантных тексту страниц в </a:t>
            </a:r>
            <a:r>
              <a:rPr lang="ru-RU" dirty="0" smtClean="0"/>
              <a:t>Википедии</a:t>
            </a:r>
          </a:p>
          <a:p>
            <a:r>
              <a:rPr lang="ru-RU" dirty="0" smtClean="0"/>
              <a:t>Над-категории релевантных страниц как признаки текста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Тестовые данные и критерии качества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Размеченные тестовые 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 (тематическая)</a:t>
            </a:r>
            <a:endParaRPr lang="ru-RU" sz="2200" dirty="0" smtClean="0"/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</a:t>
            </a:r>
            <a:r>
              <a:rPr lang="ru-RU" sz="2200" dirty="0" smtClean="0"/>
              <a:t>компаний (целевая)</a:t>
            </a:r>
          </a:p>
          <a:p>
            <a:pPr lvl="1"/>
            <a:r>
              <a:rPr lang="ru-RU" sz="2200" dirty="0" smtClean="0"/>
              <a:t>Количество записей </a:t>
            </a:r>
            <a:r>
              <a:rPr lang="en-US" sz="2200" dirty="0" smtClean="0"/>
              <a:t>– 1500</a:t>
            </a:r>
            <a:endParaRPr lang="ru-RU" sz="1800" dirty="0" smtClean="0"/>
          </a:p>
          <a:p>
            <a:r>
              <a:rPr lang="ru-RU" dirty="0" smtClean="0"/>
              <a:t>Оценка результатов</a:t>
            </a:r>
          </a:p>
          <a:p>
            <a:pPr lvl="1"/>
            <a:r>
              <a:rPr lang="ru-RU" dirty="0" smtClean="0"/>
              <a:t>Точность, полнота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забега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</a:t>
            </a:r>
            <a:r>
              <a:rPr lang="ru-RU" dirty="0" smtClean="0"/>
              <a:t>кластеров</a:t>
            </a:r>
            <a:endParaRPr lang="ru-RU" dirty="0" smtClean="0"/>
          </a:p>
          <a:p>
            <a:r>
              <a:rPr lang="ru-RU" dirty="0" smtClean="0"/>
              <a:t>12 вариантов классификаторов, 2 способа выделения признаков из текста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334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Построение контекста</vt:lpstr>
      <vt:lpstr>Использование контекста</vt:lpstr>
      <vt:lpstr>Выделение признаков из текста</vt:lpstr>
      <vt:lpstr>Выделение признаков на основе Википедии</vt:lpstr>
      <vt:lpstr>Тестовые данные и критерии качества</vt:lpstr>
      <vt:lpstr>Участники забега</vt:lpstr>
      <vt:lpstr>Результаты экспериментов</vt:lpstr>
      <vt:lpstr>Результаты экспериментов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227</cp:revision>
  <dcterms:created xsi:type="dcterms:W3CDTF">2012-04-25T12:51:04Z</dcterms:created>
  <dcterms:modified xsi:type="dcterms:W3CDTF">2012-06-06T22:42:33Z</dcterms:modified>
</cp:coreProperties>
</file>