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5" r:id="rId8"/>
    <p:sldId id="267" r:id="rId9"/>
    <p:sldId id="260" r:id="rId10"/>
    <p:sldId id="268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99B-DEDC-4780-99C9-30424E62093C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EE86-B2D9-4837-8658-BD5AF372F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ru-RU" sz="3800" dirty="0" smtClean="0"/>
              <a:t>Классификация записей из микроблогов с помощью Википедии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Конференция СПИСОК</a:t>
            </a:r>
            <a:endParaRPr lang="ru-RU" dirty="0" smtClean="0"/>
          </a:p>
          <a:p>
            <a:r>
              <a:rPr lang="ru-RU" dirty="0" smtClean="0"/>
              <a:t>СПбГУ, Санкт-Петербург, апрель 2012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71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Абишев Т. М.</a:t>
            </a:r>
          </a:p>
          <a:p>
            <a:r>
              <a:rPr lang="ru-RU" dirty="0" smtClean="0"/>
              <a:t>545 группа, математико-механический факультет, СПбГУ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733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Научный </a:t>
            </a:r>
            <a:r>
              <a:rPr lang="ru-RU" b="1" dirty="0" smtClean="0"/>
              <a:t>руков</a:t>
            </a:r>
            <a:r>
              <a:rPr lang="ru-RU" b="1" dirty="0" smtClean="0"/>
              <a:t>о</a:t>
            </a:r>
            <a:r>
              <a:rPr lang="ru-RU" b="1" dirty="0" smtClean="0"/>
              <a:t>дитель</a:t>
            </a:r>
            <a:r>
              <a:rPr lang="en-US" b="1" dirty="0" smtClean="0"/>
              <a:t>: </a:t>
            </a:r>
            <a:r>
              <a:rPr lang="ru-RU" b="1" dirty="0" smtClean="0"/>
              <a:t>Барашев Д. В.</a:t>
            </a:r>
          </a:p>
          <a:p>
            <a:r>
              <a:rPr lang="ru-RU" dirty="0" smtClean="0"/>
              <a:t>Доцент, математико-механический факультет, СПбГУ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Текущие результаты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Наивный алгоритм</a:t>
            </a:r>
          </a:p>
          <a:p>
            <a:pPr lvl="1"/>
            <a:r>
              <a:rPr lang="ru-RU" dirty="0" smtClean="0"/>
              <a:t>Подсчитана статистика по всем словам насколько часто они ведут на страницу принадлежащую (прямо или косвенно) категории программирование</a:t>
            </a:r>
          </a:p>
          <a:p>
            <a:pPr lvl="1"/>
            <a:r>
              <a:rPr lang="en-US" dirty="0" smtClean="0"/>
              <a:t>rank(word) = count(word) / count(all words in anchors)</a:t>
            </a:r>
          </a:p>
          <a:p>
            <a:pPr lvl="1"/>
            <a:r>
              <a:rPr lang="en-US" dirty="0" smtClean="0"/>
              <a:t>rank(message) = sum of rank(words)</a:t>
            </a:r>
          </a:p>
          <a:p>
            <a:pPr lvl="1"/>
            <a:r>
              <a:rPr lang="en-US" dirty="0" smtClean="0"/>
              <a:t>rank(user) = sum of rank(message) / count of messages.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Текущие результаты (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Программисты</a:t>
            </a:r>
          </a:p>
          <a:p>
            <a:pPr lvl="1"/>
            <a:r>
              <a:rPr lang="en-US" dirty="0" err="1" smtClean="0"/>
              <a:t>sstephenson</a:t>
            </a:r>
            <a:r>
              <a:rPr lang="en-US" dirty="0"/>
              <a:t>: </a:t>
            </a:r>
            <a:r>
              <a:rPr lang="en-US" dirty="0" smtClean="0"/>
              <a:t>16.15</a:t>
            </a:r>
            <a:endParaRPr lang="ru-RU" dirty="0" smtClean="0"/>
          </a:p>
          <a:p>
            <a:pPr lvl="1"/>
            <a:r>
              <a:rPr lang="en-US" dirty="0" err="1"/>
              <a:t>joehewitt</a:t>
            </a:r>
            <a:r>
              <a:rPr lang="en-US" dirty="0"/>
              <a:t>: </a:t>
            </a:r>
            <a:r>
              <a:rPr lang="en-US" dirty="0" smtClean="0"/>
              <a:t>2.05</a:t>
            </a:r>
            <a:endParaRPr lang="ru-RU" dirty="0" smtClean="0"/>
          </a:p>
          <a:p>
            <a:pPr lvl="1"/>
            <a:r>
              <a:rPr lang="en-US" dirty="0" err="1"/>
              <a:t>joestump</a:t>
            </a:r>
            <a:r>
              <a:rPr lang="en-US" dirty="0"/>
              <a:t>: </a:t>
            </a:r>
            <a:r>
              <a:rPr lang="en-US" dirty="0" smtClean="0"/>
              <a:t>4.15</a:t>
            </a:r>
            <a:endParaRPr lang="ru-RU" dirty="0" smtClean="0"/>
          </a:p>
          <a:p>
            <a:r>
              <a:rPr lang="ru-RU" dirty="0" smtClean="0"/>
              <a:t>Не программисты</a:t>
            </a:r>
          </a:p>
          <a:p>
            <a:pPr lvl="1"/>
            <a:r>
              <a:rPr lang="en-US" dirty="0" err="1"/>
              <a:t>katyperry</a:t>
            </a:r>
            <a:r>
              <a:rPr lang="en-US" dirty="0"/>
              <a:t>: </a:t>
            </a:r>
            <a:r>
              <a:rPr lang="en-US" dirty="0" smtClean="0"/>
              <a:t>0.30</a:t>
            </a:r>
            <a:endParaRPr lang="ru-RU" dirty="0" smtClean="0"/>
          </a:p>
          <a:p>
            <a:pPr lvl="1"/>
            <a:r>
              <a:rPr lang="en-US" dirty="0" err="1"/>
              <a:t>ladygaga</a:t>
            </a:r>
            <a:r>
              <a:rPr lang="en-US" dirty="0"/>
              <a:t>: </a:t>
            </a:r>
            <a:r>
              <a:rPr lang="en-US" dirty="0" smtClean="0"/>
              <a:t>0.92</a:t>
            </a:r>
            <a:endParaRPr lang="ru-RU" dirty="0" smtClean="0"/>
          </a:p>
          <a:p>
            <a:pPr lvl="1"/>
            <a:r>
              <a:rPr lang="en-US" dirty="0" err="1" smtClean="0"/>
              <a:t>BarackObama</a:t>
            </a:r>
            <a:r>
              <a:rPr lang="en-US" dirty="0" smtClean="0"/>
              <a:t>: 0.20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предложенных идей</a:t>
            </a:r>
          </a:p>
          <a:p>
            <a:r>
              <a:rPr lang="ru-RU" dirty="0" smtClean="0"/>
              <a:t>Эксперименты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Данных всё больше</a:t>
            </a:r>
          </a:p>
          <a:p>
            <a:r>
              <a:rPr lang="ru-RU" dirty="0" smtClean="0"/>
              <a:t>Микроблоги как пример таких данных</a:t>
            </a:r>
          </a:p>
          <a:p>
            <a:r>
              <a:rPr lang="ru-RU" dirty="0" smtClean="0"/>
              <a:t>...Которые необходимо классифицировать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ачем?</a:t>
            </a:r>
          </a:p>
          <a:p>
            <a:r>
              <a:rPr lang="ru-RU" dirty="0" smtClean="0"/>
              <a:t>И которые имеют особенности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акие?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Построить классификатор сообщений из микроблогов</a:t>
            </a:r>
          </a:p>
          <a:p>
            <a:r>
              <a:rPr lang="ru-RU" dirty="0" smtClean="0"/>
              <a:t>Который будет использовать</a:t>
            </a:r>
          </a:p>
          <a:p>
            <a:pPr lvl="1"/>
            <a:r>
              <a:rPr lang="ru-RU" dirty="0" smtClean="0"/>
              <a:t>википедию</a:t>
            </a:r>
          </a:p>
          <a:p>
            <a:pPr lvl="1"/>
            <a:r>
              <a:rPr lang="ru-RU" dirty="0" smtClean="0"/>
              <a:t>контекст</a:t>
            </a:r>
          </a:p>
          <a:p>
            <a:r>
              <a:rPr lang="ru-RU" dirty="0" smtClean="0"/>
              <a:t>Результатом классификации хотелось бы видеть категории из википедии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Википедия, как источник помощи при классификации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атегории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сылочная структура</a:t>
            </a:r>
          </a:p>
          <a:p>
            <a:r>
              <a:rPr lang="ru-RU" dirty="0" smtClean="0"/>
              <a:t>Контекст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 чем еще пишет автор данного сообщения?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Размер одного сообщения</a:t>
            </a:r>
          </a:p>
          <a:p>
            <a:r>
              <a:rPr lang="ru-RU" dirty="0" smtClean="0"/>
              <a:t>Размер английской википедии</a:t>
            </a:r>
          </a:p>
          <a:p>
            <a:r>
              <a:rPr lang="ru-RU" dirty="0" smtClean="0"/>
              <a:t>Структура категорий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овсем не дерево</a:t>
            </a:r>
          </a:p>
          <a:p>
            <a:pPr lvl="1"/>
            <a:r>
              <a:rPr lang="ru-RU" dirty="0"/>
              <a:t>и</a:t>
            </a:r>
            <a:r>
              <a:rPr lang="ru-RU" dirty="0" smtClean="0"/>
              <a:t> даже не ацикличный граф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Programming languages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24600" y="3581400"/>
            <a:ext cx="1600200" cy="609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62400" y="2895600"/>
            <a:ext cx="16002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programming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2362200"/>
            <a:ext cx="1447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62400" y="4267200"/>
            <a:ext cx="16002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Constructed languages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5486400"/>
            <a:ext cx="1447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5800" y="3429000"/>
            <a:ext cx="1447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" y="4495800"/>
            <a:ext cx="1447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Sociology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09800" y="4648200"/>
            <a:ext cx="16764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9800" y="26670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09800" y="33528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09800" y="44958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38800" y="32004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638800" y="4038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Идеи для классификации одного сообщения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Будем использовать подсчитанную статистику слов по которым делаются переходы на страницы википедии</a:t>
            </a:r>
          </a:p>
          <a:p>
            <a:r>
              <a:rPr lang="ru-RU" dirty="0" smtClean="0"/>
              <a:t>Для каждого слова сообщения найдем одну-две наиболее вероятных статьи на которые эти слова ведут</a:t>
            </a:r>
          </a:p>
          <a:p>
            <a:r>
              <a:rPr lang="ru-RU" dirty="0" smtClean="0"/>
              <a:t>Попробуем найти категорию википедии включающую наибольшую долю найденных выше статей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Идеи для классификации одного сообщения с учетом контекста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Будем использовать найденные ранее категории</a:t>
            </a:r>
            <a:r>
              <a:rPr lang="en-US" dirty="0" smtClean="0"/>
              <a:t>,</a:t>
            </a:r>
            <a:r>
              <a:rPr lang="ru-RU" dirty="0" smtClean="0"/>
              <a:t> как </a:t>
            </a:r>
            <a:r>
              <a:rPr lang="en-US" dirty="0" smtClean="0"/>
              <a:t>features </a:t>
            </a:r>
            <a:r>
              <a:rPr lang="ru-RU" dirty="0" smtClean="0"/>
              <a:t>для кластеризации</a:t>
            </a:r>
          </a:p>
          <a:p>
            <a:r>
              <a:rPr lang="ru-RU" dirty="0" smtClean="0"/>
              <a:t>Кластеризуем другие сообщения автора</a:t>
            </a:r>
          </a:p>
          <a:p>
            <a:r>
              <a:rPr lang="ru-RU" dirty="0" smtClean="0"/>
              <a:t>Сопоставим каждому кластеру объединяющую категорию</a:t>
            </a:r>
            <a:r>
              <a:rPr lang="en-US" dirty="0" smtClean="0"/>
              <a:t>/</a:t>
            </a:r>
            <a:r>
              <a:rPr lang="ru-RU" dirty="0" smtClean="0"/>
              <a:t>категории</a:t>
            </a:r>
          </a:p>
          <a:p>
            <a:r>
              <a:rPr lang="ru-RU" dirty="0" smtClean="0"/>
              <a:t>Найдем к какому из кластеров относится сообщение для классификации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Текущие</a:t>
            </a:r>
            <a:r>
              <a:rPr lang="en-US" dirty="0" smtClean="0"/>
              <a:t> </a:t>
            </a:r>
            <a:r>
              <a:rPr lang="ru-RU" dirty="0" smtClean="0"/>
              <a:t>результаты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Написан подсчет</a:t>
            </a:r>
            <a:r>
              <a:rPr lang="en-US" dirty="0" smtClean="0"/>
              <a:t>/</a:t>
            </a:r>
            <a:r>
              <a:rPr lang="ru-RU" dirty="0" smtClean="0"/>
              <a:t>извлечение различных статистик</a:t>
            </a:r>
            <a:r>
              <a:rPr lang="en-US" dirty="0" smtClean="0"/>
              <a:t>/</a:t>
            </a:r>
            <a:r>
              <a:rPr lang="ru-RU" dirty="0" smtClean="0"/>
              <a:t>данных из википедии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граф категорий</a:t>
            </a:r>
          </a:p>
          <a:p>
            <a:pPr lvl="1"/>
            <a:r>
              <a:rPr lang="ru-RU" dirty="0" smtClean="0"/>
              <a:t>данные о перенаправлениях</a:t>
            </a:r>
          </a:p>
          <a:p>
            <a:pPr lvl="1"/>
            <a:r>
              <a:rPr lang="ru-RU" dirty="0" smtClean="0"/>
              <a:t>статистика слов</a:t>
            </a:r>
          </a:p>
          <a:p>
            <a:pPr lvl="1"/>
            <a:r>
              <a:rPr lang="ru-RU" dirty="0" smtClean="0"/>
              <a:t>ссылочная статистика</a:t>
            </a:r>
          </a:p>
          <a:p>
            <a:r>
              <a:rPr lang="ru-RU" dirty="0" smtClean="0"/>
              <a:t>На основе этих данных написан простейший алгоритм оценки того насколько много пользователь пишет о программировании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346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Классификация записей из микроблогов с помощью Википедии</vt:lpstr>
      <vt:lpstr>Введение</vt:lpstr>
      <vt:lpstr>Постановка задачи</vt:lpstr>
      <vt:lpstr>Идеи</vt:lpstr>
      <vt:lpstr>Проблемы (1)</vt:lpstr>
      <vt:lpstr>Проблемы (2)</vt:lpstr>
      <vt:lpstr>Идеи для классификации одного сообщения</vt:lpstr>
      <vt:lpstr>Идеи для классификации одного сообщения с учетом контекста</vt:lpstr>
      <vt:lpstr>Текущие результаты (1)</vt:lpstr>
      <vt:lpstr>Текущие результаты (2)</vt:lpstr>
      <vt:lpstr>Текущие результаты (3)</vt:lpstr>
      <vt:lpstr>Дальнейшее развитие</vt:lpstr>
    </vt:vector>
  </TitlesOfParts>
  <Company>IntelliJ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записей из микроблогов с помощью Википедии</dc:title>
  <dc:creator>Timur.Abishev</dc:creator>
  <cp:lastModifiedBy>Timur.Abishev</cp:lastModifiedBy>
  <cp:revision>105</cp:revision>
  <dcterms:created xsi:type="dcterms:W3CDTF">2012-04-25T12:51:04Z</dcterms:created>
  <dcterms:modified xsi:type="dcterms:W3CDTF">2012-04-25T19:32:15Z</dcterms:modified>
</cp:coreProperties>
</file>