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Конференция СПИСОК</a:t>
            </a:r>
            <a:endParaRPr lang="ru-RU" dirty="0" smtClean="0"/>
          </a:p>
          <a:p>
            <a:r>
              <a:rPr lang="ru-RU" dirty="0" smtClean="0"/>
              <a:t>СПбГУ, Санкт-Петербург, апрель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руковидитель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Данных всё больше</a:t>
            </a:r>
          </a:p>
          <a:p>
            <a:r>
              <a:rPr lang="ru-RU" dirty="0" smtClean="0"/>
              <a:t>Микроблоги как пример таких данных</a:t>
            </a:r>
          </a:p>
          <a:p>
            <a:r>
              <a:rPr lang="ru-RU" dirty="0" smtClean="0"/>
              <a:t>...Которые необходимо классифицировать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ачем?</a:t>
            </a:r>
          </a:p>
          <a:p>
            <a:r>
              <a:rPr lang="ru-RU" dirty="0" smtClean="0"/>
              <a:t>И которые имеют особенности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акие?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Википедия, как источник помощи при классификации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атегории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сылочная структура</a:t>
            </a:r>
          </a:p>
          <a:p>
            <a:r>
              <a:rPr lang="ru-RU" dirty="0" smtClean="0"/>
              <a:t>Контекст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 чем еще пишет автор данного сообщения?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Размер википедии</a:t>
            </a:r>
          </a:p>
          <a:p>
            <a:r>
              <a:rPr lang="ru-RU" dirty="0" smtClean="0"/>
              <a:t>Структура категорий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овсем не дерево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 даже не ацикличный граф</a:t>
            </a:r>
            <a:endParaRPr lang="ru-RU" dirty="0"/>
          </a:p>
          <a:p>
            <a:pPr lvl="1"/>
            <a:r>
              <a:rPr lang="en-US" i="1" dirty="0" smtClean="0"/>
              <a:t>Programming languages</a:t>
            </a:r>
            <a:r>
              <a:rPr lang="en-US" dirty="0" smtClean="0"/>
              <a:t>?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</a:t>
            </a:r>
            <a:r>
              <a:rPr lang="en-US" dirty="0" smtClean="0"/>
              <a:t> </a:t>
            </a:r>
            <a:r>
              <a:rPr lang="ru-RU" dirty="0" smtClean="0"/>
              <a:t>результаты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классифицировать сообщения из микроблогов на имеющие отношения к программированию и не имеющие</a:t>
            </a:r>
          </a:p>
          <a:p>
            <a:r>
              <a:rPr lang="ru-RU" dirty="0" smtClean="0"/>
              <a:t>Попытка классифицировать пользователей на основе полученной информации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результаты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Программисты</a:t>
            </a:r>
          </a:p>
          <a:p>
            <a:pPr lvl="1"/>
            <a:r>
              <a:rPr lang="en-US" dirty="0" err="1" smtClean="0"/>
              <a:t>sstephenson</a:t>
            </a:r>
            <a:r>
              <a:rPr lang="en-US" dirty="0"/>
              <a:t>: </a:t>
            </a:r>
            <a:r>
              <a:rPr lang="en-US" dirty="0" smtClean="0"/>
              <a:t>16.153254370938036</a:t>
            </a:r>
            <a:endParaRPr lang="ru-RU" dirty="0" smtClean="0"/>
          </a:p>
          <a:p>
            <a:pPr lvl="1"/>
            <a:r>
              <a:rPr lang="en-US" dirty="0" err="1"/>
              <a:t>joehewitt</a:t>
            </a:r>
            <a:r>
              <a:rPr lang="en-US" dirty="0"/>
              <a:t>: </a:t>
            </a:r>
            <a:r>
              <a:rPr lang="en-US" dirty="0" smtClean="0"/>
              <a:t>2.04975624651863</a:t>
            </a:r>
            <a:endParaRPr lang="ru-RU" dirty="0" smtClean="0"/>
          </a:p>
          <a:p>
            <a:pPr lvl="1"/>
            <a:r>
              <a:rPr lang="en-US" dirty="0" err="1"/>
              <a:t>joestump</a:t>
            </a:r>
            <a:r>
              <a:rPr lang="en-US" dirty="0"/>
              <a:t>: </a:t>
            </a:r>
            <a:r>
              <a:rPr lang="en-US" dirty="0" smtClean="0"/>
              <a:t>4.142122742967949</a:t>
            </a:r>
            <a:endParaRPr lang="ru-RU" dirty="0" smtClean="0"/>
          </a:p>
          <a:p>
            <a:r>
              <a:rPr lang="ru-RU" dirty="0" smtClean="0"/>
              <a:t>Не программисты</a:t>
            </a:r>
          </a:p>
          <a:p>
            <a:pPr lvl="1"/>
            <a:r>
              <a:rPr lang="en-US" dirty="0" err="1"/>
              <a:t>katyperry</a:t>
            </a:r>
            <a:r>
              <a:rPr lang="en-US" dirty="0"/>
              <a:t>: </a:t>
            </a:r>
            <a:r>
              <a:rPr lang="en-US" dirty="0" smtClean="0"/>
              <a:t>0.3060912490764008</a:t>
            </a:r>
            <a:endParaRPr lang="ru-RU" dirty="0" smtClean="0"/>
          </a:p>
          <a:p>
            <a:pPr lvl="1"/>
            <a:r>
              <a:rPr lang="en-US" dirty="0" err="1"/>
              <a:t>ladygaga</a:t>
            </a:r>
            <a:r>
              <a:rPr lang="en-US" dirty="0"/>
              <a:t>: </a:t>
            </a:r>
            <a:r>
              <a:rPr lang="en-US" dirty="0" smtClean="0"/>
              <a:t>0.9178572404672108</a:t>
            </a:r>
            <a:endParaRPr lang="ru-RU" dirty="0" smtClean="0"/>
          </a:p>
          <a:p>
            <a:pPr lvl="1"/>
            <a:r>
              <a:rPr lang="en-US" dirty="0" err="1" smtClean="0"/>
              <a:t>BarackObama</a:t>
            </a:r>
            <a:r>
              <a:rPr lang="en-US" dirty="0" smtClean="0"/>
              <a:t>: 0.20461680833458684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проблемы со структурой категорий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 все родительские категории одинаково важны</a:t>
            </a:r>
          </a:p>
          <a:p>
            <a:r>
              <a:rPr lang="ru-RU" dirty="0" smtClean="0"/>
              <a:t>Классификация сообщений на всё дерево категорий</a:t>
            </a:r>
          </a:p>
          <a:p>
            <a:r>
              <a:rPr lang="ru-RU" dirty="0" smtClean="0"/>
              <a:t>Использование полученных результатов в классификации на произвольные категории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Классификация записей из микроблогов с помощью Википедии</vt:lpstr>
      <vt:lpstr>Введение</vt:lpstr>
      <vt:lpstr>Идеи</vt:lpstr>
      <vt:lpstr>Проблемы</vt:lpstr>
      <vt:lpstr>Текущие результаты (1)</vt:lpstr>
      <vt:lpstr>Текущие результаты (2)</vt:lpstr>
      <vt:lpstr>Дальнейшее развитие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37</cp:revision>
  <dcterms:created xsi:type="dcterms:W3CDTF">2012-04-25T12:51:04Z</dcterms:created>
  <dcterms:modified xsi:type="dcterms:W3CDTF">2012-04-25T13:25:08Z</dcterms:modified>
</cp:coreProperties>
</file>