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7"/>
    <p:restoredTop sz="96405"/>
  </p:normalViewPr>
  <p:slideViewPr>
    <p:cSldViewPr snapToGrid="0" snapToObjects="1">
      <p:cViewPr>
        <p:scale>
          <a:sx n="120" d="100"/>
          <a:sy n="120" d="100"/>
        </p:scale>
        <p:origin x="8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161-9084-1D43-B8A2-98E1EE682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A08D7-27B7-BE46-879B-E43355BB7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692A-519D-F448-A019-D2AB32C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07EB-32F0-F44A-A517-7E4B0415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E9E8-8583-984B-9B23-46361AF0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DDA8-F271-A640-9F00-4047DCF1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9D8EB-9870-9E48-B449-5FBBE0108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EA74-A4D1-5146-9C01-60ADBC5A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310D-867A-1846-9A29-8F9C9C9F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2730-804D-1E43-8970-EF656A1C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FD956-D881-B848-A5D8-3531431C5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C529D-01B2-B542-AADA-04842C45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0DE8-5EC1-5C41-BD2A-ABF0530B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C06A-0649-E94B-B257-46DFEE4B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C3BA-A2A2-5445-8948-84E3FF9D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E37E-2047-4F46-9D08-B6C9D33F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B15C-E5B1-5F44-A44D-A53C4101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6B75-A38D-404E-87A2-CF46DA55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38A9-9019-B54C-BE31-80DDD1AA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EA2B-D15A-0E46-AF93-C1D6525B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C74B-AAE1-E74A-9BED-34162381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6E9D-4F41-5C4E-9BF7-05A894F6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DEDA-D1D1-2D47-BCC7-9F8472C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0183-9F1B-D54D-B266-7EE46739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7351-B661-7442-ACC6-0B3022F7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5FB-5A77-E045-9EE4-CB5FE3CF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1915-770A-E143-BE8C-88E4B1D2C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FE5E6-ECBB-224B-AD4C-7920F5C8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F1CC8-65BA-CF44-B174-D05357B0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E329-95B1-424D-BB38-DC2205FF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2F573-946E-614A-B99A-7CBF709F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E08E-95BC-734A-BBC4-17B500D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2445-7531-1B4E-B633-ED3B74F9E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DB0B-B0F2-AC40-B0E0-AA5DF0AC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57059-8158-EF46-8A13-A366E7791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FB0E7-CB4A-E248-8F35-30503F376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3A2BC-03BB-A34D-A4DA-5CF4CE84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4F3B1-E595-4041-92E1-B50D8C9E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DDFFC-8E8B-3A4B-8188-8B5C3265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B14C-993B-0543-A9B8-039FB498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7B7B0-66CC-0040-884B-D43BC32A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1DDEA-E594-9B44-9ACE-131951A8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CA4D3-0CD2-DB41-B842-CDD29B60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D30E9-507D-8F4C-A2AD-E1435DB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C96BA-F906-484A-BD2A-88F06E6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6E182-F152-B24D-87C9-BD9FD13D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878-DEEA-8D44-83F7-40D1F32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1964-3C01-C44F-9661-EFF057D8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5BBE3-C9AC-B947-944E-73DF0648B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B69A-B1CC-0944-A75C-441C95CC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21000-30C9-E94D-98F3-B38A8FC1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84BA-0D39-1948-9650-39C32F90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6D55-4A8A-8448-9730-454D25E4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90645-B32E-5B44-B378-59949D23A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107EF-82F1-864E-B630-4F88D172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1C69-FB11-934C-99EC-A8ABD415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AC235-6A4F-3341-9420-5F2B2296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1921A-AF29-7249-A239-E4D829F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E447D-30E2-0C44-8686-A7F3262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67DC-535D-AE49-B92E-453416E2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E56B-5EB9-8841-86D9-81ABAA4E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9364-1CA4-2A42-9576-0DD1CAAD49F0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4CCE-6DEB-5F4B-8342-877CBAE37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E7F0-AD7F-484B-B6F9-086680EB3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324F-B3A1-4E4C-BF71-D526F1294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FA06F2F7-E7C2-7447-A863-485FD958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38" y="5614590"/>
            <a:ext cx="1722355" cy="949509"/>
          </a:xfrm>
          <a:prstGeom prst="rect">
            <a:avLst/>
          </a:prstGeom>
        </p:spPr>
      </p:pic>
      <p:pic>
        <p:nvPicPr>
          <p:cNvPr id="9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099F50-D002-F74C-831A-E60A5BE2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85" y="5822959"/>
            <a:ext cx="839006" cy="35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0BD959-8387-6643-83D6-04C38BC3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798" y="49279"/>
            <a:ext cx="459861" cy="118449"/>
          </a:xfrm>
          <a:prstGeom prst="rect">
            <a:avLst/>
          </a:prstGeom>
        </p:spPr>
      </p:pic>
      <p:pic>
        <p:nvPicPr>
          <p:cNvPr id="11" name="Picture 9" descr="Logo&#10;&#10;Description automatically generated">
            <a:extLst>
              <a:ext uri="{FF2B5EF4-FFF2-40B4-BE49-F238E27FC236}">
                <a16:creationId xmlns:a16="http://schemas.microsoft.com/office/drawing/2014/main" id="{60BDB042-95DE-CB4F-B963-A3F51CF35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243" y="4486691"/>
            <a:ext cx="837229" cy="628370"/>
          </a:xfrm>
          <a:prstGeom prst="rect">
            <a:avLst/>
          </a:prstGeom>
        </p:spPr>
      </p:pic>
      <p:pic>
        <p:nvPicPr>
          <p:cNvPr id="1026" name="Picture 2" descr="The bookdown logo">
            <a:extLst>
              <a:ext uri="{FF2B5EF4-FFF2-40B4-BE49-F238E27FC236}">
                <a16:creationId xmlns:a16="http://schemas.microsoft.com/office/drawing/2014/main" id="{8E021F35-2122-1149-B0DA-A62A4AAC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55" y="5123758"/>
            <a:ext cx="837228" cy="9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95A2FC4-DAC1-4142-9478-CC11D986A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353" y="5292491"/>
            <a:ext cx="1954564" cy="555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BEC3B9-CE30-664A-9C9A-A6F880113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8663" y="4721723"/>
            <a:ext cx="1677574" cy="587787"/>
          </a:xfrm>
          <a:prstGeom prst="rect">
            <a:avLst/>
          </a:prstGeom>
        </p:spPr>
      </p:pic>
      <p:pic>
        <p:nvPicPr>
          <p:cNvPr id="12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AD7B788A-8294-F740-861F-6A9BDEE172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755" y="5137061"/>
            <a:ext cx="837227" cy="949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A87B79-A5D8-914A-84B9-AEBA14BD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476" y="5787444"/>
            <a:ext cx="2096016" cy="5398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C7B73E-374B-4B4B-9882-1502A1D7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255" y="5123758"/>
            <a:ext cx="856512" cy="9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23D4564-315F-DE43-B607-5D43CB6936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7252" y="6090918"/>
            <a:ext cx="1605128" cy="5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4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855384-516D-0744-9DE4-B30AD3AD45FB}"/>
              </a:ext>
            </a:extLst>
          </p:cNvPr>
          <p:cNvGrpSpPr/>
          <p:nvPr/>
        </p:nvGrpSpPr>
        <p:grpSpPr>
          <a:xfrm>
            <a:off x="2538674" y="5499361"/>
            <a:ext cx="2171708" cy="949509"/>
            <a:chOff x="5257585" y="5614590"/>
            <a:chExt cx="2171708" cy="949509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FA06F2F7-E7C2-7447-A863-485FD958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938" y="5614590"/>
              <a:ext cx="1722355" cy="949509"/>
            </a:xfrm>
            <a:prstGeom prst="rect">
              <a:avLst/>
            </a:prstGeom>
          </p:spPr>
        </p:pic>
        <p:pic>
          <p:nvPicPr>
            <p:cNvPr id="9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099F50-D002-F74C-831A-E60A5BE2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585" y="5822959"/>
              <a:ext cx="839006" cy="35110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B0BD959-8387-6643-83D6-04C38BC3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798" y="49279"/>
            <a:ext cx="459861" cy="11844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C03EC2-9597-9A43-8DA3-350C6FB07803}"/>
              </a:ext>
            </a:extLst>
          </p:cNvPr>
          <p:cNvGrpSpPr/>
          <p:nvPr/>
        </p:nvGrpSpPr>
        <p:grpSpPr>
          <a:xfrm>
            <a:off x="4577673" y="4843266"/>
            <a:ext cx="2928506" cy="1605604"/>
            <a:chOff x="1739476" y="4721723"/>
            <a:chExt cx="2928506" cy="1605604"/>
          </a:xfrm>
        </p:grpSpPr>
        <p:pic>
          <p:nvPicPr>
            <p:cNvPr id="10" name="Picture 8" descr="A picture containing drawing, light&#10;&#10;Description automatically generated">
              <a:extLst>
                <a:ext uri="{FF2B5EF4-FFF2-40B4-BE49-F238E27FC236}">
                  <a16:creationId xmlns:a16="http://schemas.microsoft.com/office/drawing/2014/main" id="{F95A2FC4-DAC1-4142-9478-CC11D986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3353" y="5292491"/>
              <a:ext cx="1954564" cy="55512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BEC3B9-CE30-664A-9C9A-A6F88011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8663" y="4721723"/>
              <a:ext cx="1677574" cy="587787"/>
            </a:xfrm>
            <a:prstGeom prst="rect">
              <a:avLst/>
            </a:prstGeom>
          </p:spPr>
        </p:pic>
        <p:pic>
          <p:nvPicPr>
            <p:cNvPr id="12" name="Picture 10" descr="Logo, company name&#10;&#10;Description automatically generated">
              <a:extLst>
                <a:ext uri="{FF2B5EF4-FFF2-40B4-BE49-F238E27FC236}">
                  <a16:creationId xmlns:a16="http://schemas.microsoft.com/office/drawing/2014/main" id="{AD7B788A-8294-F740-861F-6A9BDEE1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0755" y="5137061"/>
              <a:ext cx="837227" cy="94950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8A87B79-A5D8-914A-84B9-AEBA14BD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476" y="5787444"/>
              <a:ext cx="2096016" cy="53988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53CD7D-B80F-B447-A08D-FDF352DD62E1}"/>
              </a:ext>
            </a:extLst>
          </p:cNvPr>
          <p:cNvGrpSpPr/>
          <p:nvPr/>
        </p:nvGrpSpPr>
        <p:grpSpPr>
          <a:xfrm>
            <a:off x="8006943" y="4279654"/>
            <a:ext cx="2181625" cy="2169216"/>
            <a:chOff x="7870755" y="4486691"/>
            <a:chExt cx="2181625" cy="2169216"/>
          </a:xfrm>
        </p:grpSpPr>
        <p:pic>
          <p:nvPicPr>
            <p:cNvPr id="11" name="Picture 9" descr="Logo&#10;&#10;Description automatically generated">
              <a:extLst>
                <a:ext uri="{FF2B5EF4-FFF2-40B4-BE49-F238E27FC236}">
                  <a16:creationId xmlns:a16="http://schemas.microsoft.com/office/drawing/2014/main" id="{60BDB042-95DE-CB4F-B963-A3F51CF3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5243" y="4486691"/>
              <a:ext cx="837229" cy="628370"/>
            </a:xfrm>
            <a:prstGeom prst="rect">
              <a:avLst/>
            </a:prstGeom>
          </p:spPr>
        </p:pic>
        <p:pic>
          <p:nvPicPr>
            <p:cNvPr id="1026" name="Picture 2" descr="The bookdown logo">
              <a:extLst>
                <a:ext uri="{FF2B5EF4-FFF2-40B4-BE49-F238E27FC236}">
                  <a16:creationId xmlns:a16="http://schemas.microsoft.com/office/drawing/2014/main" id="{8E021F35-2122-1149-B0DA-A62A4AAC1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755" y="5123758"/>
              <a:ext cx="837228" cy="96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BC7B73E-374B-4B4B-9882-1502A1D74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8255" y="5123758"/>
              <a:ext cx="856512" cy="96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1" descr="Logo, company name&#10;&#10;Description automatically generated">
              <a:extLst>
                <a:ext uri="{FF2B5EF4-FFF2-40B4-BE49-F238E27FC236}">
                  <a16:creationId xmlns:a16="http://schemas.microsoft.com/office/drawing/2014/main" id="{223D4564-315F-DE43-B607-5D43CB69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47252" y="6090918"/>
              <a:ext cx="1605128" cy="564989"/>
            </a:xfrm>
            <a:prstGeom prst="rect">
              <a:avLst/>
            </a:prstGeom>
          </p:spPr>
        </p:pic>
      </p:grpSp>
      <p:pic>
        <p:nvPicPr>
          <p:cNvPr id="2050" name="Picture 2" descr="Twitter Logo | Symbol, History, PNG (3840*2160)">
            <a:extLst>
              <a:ext uri="{FF2B5EF4-FFF2-40B4-BE49-F238E27FC236}">
                <a16:creationId xmlns:a16="http://schemas.microsoft.com/office/drawing/2014/main" id="{DD0178B5-B114-504F-B489-141A3597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5" y="4168306"/>
            <a:ext cx="354515" cy="19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6906A-BCD9-D140-97FC-63732BBCB82E}"/>
              </a:ext>
            </a:extLst>
          </p:cNvPr>
          <p:cNvSpPr txBox="1"/>
          <p:nvPr/>
        </p:nvSpPr>
        <p:spPr>
          <a:xfrm>
            <a:off x="1439692" y="4068915"/>
            <a:ext cx="195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TiffanyTimbers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736BD-1165-F041-9DE0-3EE2532E2E10}"/>
              </a:ext>
            </a:extLst>
          </p:cNvPr>
          <p:cNvSpPr txBox="1"/>
          <p:nvPr/>
        </p:nvSpPr>
        <p:spPr>
          <a:xfrm>
            <a:off x="1138135" y="4366709"/>
            <a:ext cx="2387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70C0"/>
                </a:solidFill>
              </a:rPr>
              <a:t>bit.ly</a:t>
            </a:r>
            <a:r>
              <a:rPr lang="en-US" sz="2000" i="1" dirty="0">
                <a:solidFill>
                  <a:srgbClr val="0070C0"/>
                </a:solidFill>
              </a:rPr>
              <a:t>/timbers-jsm-21</a:t>
            </a:r>
          </a:p>
        </p:txBody>
      </p:sp>
    </p:spTree>
    <p:extLst>
      <p:ext uri="{BB962C8B-B14F-4D97-AF65-F5344CB8AC3E}">
        <p14:creationId xmlns:p14="http://schemas.microsoft.com/office/powerpoint/2010/main" val="14564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B0BD959-8387-6643-83D6-04C38BC3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798" y="49279"/>
            <a:ext cx="459861" cy="118449"/>
          </a:xfrm>
          <a:prstGeom prst="rect">
            <a:avLst/>
          </a:prstGeom>
        </p:spPr>
      </p:pic>
      <p:pic>
        <p:nvPicPr>
          <p:cNvPr id="11" name="Picture 9" descr="Logo&#10;&#10;Description automatically generated">
            <a:extLst>
              <a:ext uri="{FF2B5EF4-FFF2-40B4-BE49-F238E27FC236}">
                <a16:creationId xmlns:a16="http://schemas.microsoft.com/office/drawing/2014/main" id="{60BDB042-95DE-CB4F-B963-A3F51CF3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31" y="4279654"/>
            <a:ext cx="837229" cy="628370"/>
          </a:xfrm>
          <a:prstGeom prst="rect">
            <a:avLst/>
          </a:prstGeom>
        </p:spPr>
      </p:pic>
      <p:pic>
        <p:nvPicPr>
          <p:cNvPr id="1026" name="Picture 2" descr="The bookdown logo">
            <a:extLst>
              <a:ext uri="{FF2B5EF4-FFF2-40B4-BE49-F238E27FC236}">
                <a16:creationId xmlns:a16="http://schemas.microsoft.com/office/drawing/2014/main" id="{8E021F35-2122-1149-B0DA-A62A4AAC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43" y="4916721"/>
            <a:ext cx="837228" cy="9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C7B73E-374B-4B4B-9882-1502A1D7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43" y="4916721"/>
            <a:ext cx="856512" cy="9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B0BD959-8387-6643-83D6-04C38BC3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798" y="49279"/>
            <a:ext cx="459861" cy="1184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B29B99-94E8-104B-BE6D-449F8D18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49" y="0"/>
            <a:ext cx="877452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D861D-016E-1E4F-92C0-B0B7944E5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798" y="3825552"/>
            <a:ext cx="1812474" cy="2060497"/>
          </a:xfrm>
          <a:prstGeom prst="rect">
            <a:avLst/>
          </a:prstGeom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F5B744BC-DBDE-8D49-9112-1E65B4114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139" y="971951"/>
            <a:ext cx="2723157" cy="272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6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7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2021-08-05T20:15:54Z</dcterms:created>
  <dcterms:modified xsi:type="dcterms:W3CDTF">2021-08-09T04:31:12Z</dcterms:modified>
</cp:coreProperties>
</file>