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554" r:id="rId5"/>
    <p:sldId id="555" r:id="rId6"/>
    <p:sldId id="556" r:id="rId7"/>
    <p:sldId id="560" r:id="rId8"/>
    <p:sldId id="561" r:id="rId9"/>
    <p:sldId id="557" r:id="rId10"/>
    <p:sldId id="562" r:id="rId11"/>
    <p:sldId id="558" r:id="rId12"/>
    <p:sldId id="563" r:id="rId13"/>
    <p:sldId id="559" r:id="rId14"/>
    <p:sldId id="564" r:id="rId15"/>
    <p:sldId id="272" r:id="rId16"/>
  </p:sldIdLst>
  <p:sldSz cx="12192000" cy="6858000"/>
  <p:notesSz cx="6858000" cy="9144000"/>
  <p:defaultTextStyle>
    <a:defPPr>
      <a:defRPr sz="1800" kern="1200">
        <a:solidFill>
          <a:schemeClr val="tx1"/>
        </a:solidFill>
        <a:latin typeface="+mn-lt"/>
        <a:ea typeface="+mn-ea"/>
        <a:cs typeface="+mn-cs"/>
      </a:defRPr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6744C41-7198-40C8-A610-94554308FC1C}">
          <p14:sldIdLst>
            <p14:sldId id="554"/>
            <p14:sldId id="555"/>
            <p14:sldId id="556"/>
            <p14:sldId id="560"/>
            <p14:sldId id="561"/>
            <p14:sldId id="557"/>
            <p14:sldId id="562"/>
            <p14:sldId id="558"/>
            <p14:sldId id="563"/>
            <p14:sldId id="559"/>
            <p14:sldId id="56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A76"/>
    <a:srgbClr val="929EAB"/>
    <a:srgbClr val="E3F1FC"/>
    <a:srgbClr val="C6E0F7"/>
    <a:srgbClr val="D0D0D0"/>
    <a:srgbClr val="8A8A8A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C9905-3966-4D20-A61A-ABE95CC58BE2}" v="20" dt="2025-01-29T14:08:5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1" autoAdjust="0"/>
  </p:normalViewPr>
  <p:slideViewPr>
    <p:cSldViewPr snapToGrid="0" showGuides="1">
      <p:cViewPr varScale="1">
        <p:scale>
          <a:sx n="150" d="100"/>
          <a:sy n="150" d="100"/>
        </p:scale>
        <p:origin x="283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, Timon" userId="c5c4d3b7-8599-4092-80d0-fd28d1ba9b51" providerId="ADAL" clId="{B07C9905-3966-4D20-A61A-ABE95CC58BE2}"/>
    <pc:docChg chg="undo redo custSel addSld delSld modSld sldOrd delSection modSection">
      <pc:chgData name="Tomas, Timon" userId="c5c4d3b7-8599-4092-80d0-fd28d1ba9b51" providerId="ADAL" clId="{B07C9905-3966-4D20-A61A-ABE95CC58BE2}" dt="2025-01-29T14:15:39.622" v="2927" actId="790"/>
      <pc:docMkLst>
        <pc:docMk/>
      </pc:docMkLst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728078240" sldId="256"/>
        </pc:sldMkLst>
      </pc:sldChg>
      <pc:sldChg chg="ord">
        <pc:chgData name="Tomas, Timon" userId="c5c4d3b7-8599-4092-80d0-fd28d1ba9b51" providerId="ADAL" clId="{B07C9905-3966-4D20-A61A-ABE95CC58BE2}" dt="2025-01-28T14:47:37.715" v="74"/>
        <pc:sldMkLst>
          <pc:docMk/>
          <pc:sldMk cId="3887982491" sldId="272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977927993" sldId="273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153746984" sldId="274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4060723488" sldId="279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557367230" sldId="281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815172284" sldId="282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666647543" sldId="283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702811906" sldId="284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4079889857" sldId="285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642440375" sldId="286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403821356" sldId="287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687031764" sldId="288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954649948" sldId="289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559633715" sldId="290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053693074" sldId="291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738031386" sldId="292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4042428387" sldId="293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056404676" sldId="294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774782553" sldId="295"/>
        </pc:sldMkLst>
      </pc:sldChg>
      <pc:sldChg chg="addSp delSp modSp del mod">
        <pc:chgData name="Tomas, Timon" userId="c5c4d3b7-8599-4092-80d0-fd28d1ba9b51" providerId="ADAL" clId="{B07C9905-3966-4D20-A61A-ABE95CC58BE2}" dt="2025-01-28T15:00:53.071" v="422" actId="47"/>
        <pc:sldMkLst>
          <pc:docMk/>
          <pc:sldMk cId="3059199817" sldId="516"/>
        </pc:sldMkLst>
        <pc:spChg chg="add del mod">
          <ac:chgData name="Tomas, Timon" userId="c5c4d3b7-8599-4092-80d0-fd28d1ba9b51" providerId="ADAL" clId="{B07C9905-3966-4D20-A61A-ABE95CC58BE2}" dt="2025-01-28T14:45:17.215" v="49" actId="478"/>
          <ac:spMkLst>
            <pc:docMk/>
            <pc:sldMk cId="3059199817" sldId="516"/>
            <ac:spMk id="3" creationId="{D5D3BC4B-DFDB-9BBF-2A37-D71665D0677B}"/>
          </ac:spMkLst>
        </pc:spChg>
        <pc:spChg chg="mod">
          <ac:chgData name="Tomas, Timon" userId="c5c4d3b7-8599-4092-80d0-fd28d1ba9b51" providerId="ADAL" clId="{B07C9905-3966-4D20-A61A-ABE95CC58BE2}" dt="2025-01-28T14:44:55.371" v="35" actId="20577"/>
          <ac:spMkLst>
            <pc:docMk/>
            <pc:sldMk cId="3059199817" sldId="516"/>
            <ac:spMk id="12" creationId="{5950EE04-22F5-4E74-8D9A-71D57E4F0691}"/>
          </ac:spMkLst>
        </pc:spChg>
        <pc:spChg chg="add del mod">
          <ac:chgData name="Tomas, Timon" userId="c5c4d3b7-8599-4092-80d0-fd28d1ba9b51" providerId="ADAL" clId="{B07C9905-3966-4D20-A61A-ABE95CC58BE2}" dt="2025-01-28T14:45:28.940" v="69" actId="20577"/>
          <ac:spMkLst>
            <pc:docMk/>
            <pc:sldMk cId="3059199817" sldId="516"/>
            <ac:spMk id="13" creationId="{05A9552E-BFA0-45BA-9EEB-ECD1F6B9CDD7}"/>
          </ac:spMkLst>
        </pc:spChg>
        <pc:spChg chg="del mod">
          <ac:chgData name="Tomas, Timon" userId="c5c4d3b7-8599-4092-80d0-fd28d1ba9b51" providerId="ADAL" clId="{B07C9905-3966-4D20-A61A-ABE95CC58BE2}" dt="2025-01-28T14:45:23.770" v="58" actId="478"/>
          <ac:spMkLst>
            <pc:docMk/>
            <pc:sldMk cId="3059199817" sldId="516"/>
            <ac:spMk id="14" creationId="{736B4D16-30E0-40F5-BCF9-9BC61D403A82}"/>
          </ac:spMkLst>
        </pc:spChg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313847056" sldId="530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430853879" sldId="531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921647716" sldId="532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873196567" sldId="533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496851380" sldId="534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839322126" sldId="547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888797670" sldId="548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112434891" sldId="549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996213555" sldId="550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1982677693" sldId="551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3984504197" sldId="552"/>
        </pc:sldMkLst>
      </pc:sldChg>
      <pc:sldChg chg="del">
        <pc:chgData name="Tomas, Timon" userId="c5c4d3b7-8599-4092-80d0-fd28d1ba9b51" providerId="ADAL" clId="{B07C9905-3966-4D20-A61A-ABE95CC58BE2}" dt="2025-01-28T15:00:53.071" v="422" actId="47"/>
        <pc:sldMkLst>
          <pc:docMk/>
          <pc:sldMk cId="2967994520" sldId="553"/>
        </pc:sldMkLst>
      </pc:sldChg>
      <pc:sldChg chg="modSp new mod ord">
        <pc:chgData name="Tomas, Timon" userId="c5c4d3b7-8599-4092-80d0-fd28d1ba9b51" providerId="ADAL" clId="{B07C9905-3966-4D20-A61A-ABE95CC58BE2}" dt="2025-01-29T14:10:54.021" v="2912" actId="20577"/>
        <pc:sldMkLst>
          <pc:docMk/>
          <pc:sldMk cId="4032234042" sldId="554"/>
        </pc:sldMkLst>
        <pc:spChg chg="mod">
          <ac:chgData name="Tomas, Timon" userId="c5c4d3b7-8599-4092-80d0-fd28d1ba9b51" providerId="ADAL" clId="{B07C9905-3966-4D20-A61A-ABE95CC58BE2}" dt="2025-01-28T14:47:44.565" v="94" actId="20577"/>
          <ac:spMkLst>
            <pc:docMk/>
            <pc:sldMk cId="4032234042" sldId="554"/>
            <ac:spMk id="2" creationId="{5826FCFC-1A9E-E575-6E81-ACC456E87E93}"/>
          </ac:spMkLst>
        </pc:spChg>
        <pc:spChg chg="mod">
          <ac:chgData name="Tomas, Timon" userId="c5c4d3b7-8599-4092-80d0-fd28d1ba9b51" providerId="ADAL" clId="{B07C9905-3966-4D20-A61A-ABE95CC58BE2}" dt="2025-01-28T14:48:02.815" v="115" actId="20577"/>
          <ac:spMkLst>
            <pc:docMk/>
            <pc:sldMk cId="4032234042" sldId="554"/>
            <ac:spMk id="3" creationId="{B2CAA8B6-4DDB-1BB1-F213-FC7489E2B91B}"/>
          </ac:spMkLst>
        </pc:spChg>
        <pc:spChg chg="mod">
          <ac:chgData name="Tomas, Timon" userId="c5c4d3b7-8599-4092-80d0-fd28d1ba9b51" providerId="ADAL" clId="{B07C9905-3966-4D20-A61A-ABE95CC58BE2}" dt="2025-01-28T14:47:50.216" v="105" actId="20577"/>
          <ac:spMkLst>
            <pc:docMk/>
            <pc:sldMk cId="4032234042" sldId="554"/>
            <ac:spMk id="4" creationId="{D95832AE-E280-954E-F59D-7D869A8B4BA1}"/>
          </ac:spMkLst>
        </pc:spChg>
        <pc:spChg chg="mod">
          <ac:chgData name="Tomas, Timon" userId="c5c4d3b7-8599-4092-80d0-fd28d1ba9b51" providerId="ADAL" clId="{B07C9905-3966-4D20-A61A-ABE95CC58BE2}" dt="2025-01-29T14:10:54.021" v="2912" actId="20577"/>
          <ac:spMkLst>
            <pc:docMk/>
            <pc:sldMk cId="4032234042" sldId="554"/>
            <ac:spMk id="5" creationId="{3A8B97FE-D3D1-282F-5FF1-95B6185D8233}"/>
          </ac:spMkLst>
        </pc:spChg>
      </pc:sldChg>
      <pc:sldChg chg="delSp modSp new mod">
        <pc:chgData name="Tomas, Timon" userId="c5c4d3b7-8599-4092-80d0-fd28d1ba9b51" providerId="ADAL" clId="{B07C9905-3966-4D20-A61A-ABE95CC58BE2}" dt="2025-01-28T14:58:22.591" v="367" actId="20577"/>
        <pc:sldMkLst>
          <pc:docMk/>
          <pc:sldMk cId="1881087718" sldId="555"/>
        </pc:sldMkLst>
        <pc:spChg chg="del">
          <ac:chgData name="Tomas, Timon" userId="c5c4d3b7-8599-4092-80d0-fd28d1ba9b51" providerId="ADAL" clId="{B07C9905-3966-4D20-A61A-ABE95CC58BE2}" dt="2025-01-28T14:51:22.047" v="238" actId="478"/>
          <ac:spMkLst>
            <pc:docMk/>
            <pc:sldMk cId="1881087718" sldId="555"/>
            <ac:spMk id="5" creationId="{9B3CF337-3E1D-B639-6E00-6999F3546BAD}"/>
          </ac:spMkLst>
        </pc:spChg>
        <pc:spChg chg="del">
          <ac:chgData name="Tomas, Timon" userId="c5c4d3b7-8599-4092-80d0-fd28d1ba9b51" providerId="ADAL" clId="{B07C9905-3966-4D20-A61A-ABE95CC58BE2}" dt="2025-01-28T14:51:23.627" v="239" actId="478"/>
          <ac:spMkLst>
            <pc:docMk/>
            <pc:sldMk cId="1881087718" sldId="555"/>
            <ac:spMk id="6" creationId="{44460BCB-D928-62DF-EE25-6E32300BC9E2}"/>
          </ac:spMkLst>
        </pc:spChg>
        <pc:spChg chg="del">
          <ac:chgData name="Tomas, Timon" userId="c5c4d3b7-8599-4092-80d0-fd28d1ba9b51" providerId="ADAL" clId="{B07C9905-3966-4D20-A61A-ABE95CC58BE2}" dt="2025-01-28T14:51:27.424" v="241" actId="478"/>
          <ac:spMkLst>
            <pc:docMk/>
            <pc:sldMk cId="1881087718" sldId="555"/>
            <ac:spMk id="7" creationId="{49FCF9DD-ECCA-B50F-1A79-EA9459323B67}"/>
          </ac:spMkLst>
        </pc:spChg>
        <pc:spChg chg="del">
          <ac:chgData name="Tomas, Timon" userId="c5c4d3b7-8599-4092-80d0-fd28d1ba9b51" providerId="ADAL" clId="{B07C9905-3966-4D20-A61A-ABE95CC58BE2}" dt="2025-01-28T14:51:33.559" v="245" actId="478"/>
          <ac:spMkLst>
            <pc:docMk/>
            <pc:sldMk cId="1881087718" sldId="555"/>
            <ac:spMk id="11" creationId="{DB14F017-3C80-8930-6814-0F8DF588569A}"/>
          </ac:spMkLst>
        </pc:spChg>
        <pc:spChg chg="del">
          <ac:chgData name="Tomas, Timon" userId="c5c4d3b7-8599-4092-80d0-fd28d1ba9b51" providerId="ADAL" clId="{B07C9905-3966-4D20-A61A-ABE95CC58BE2}" dt="2025-01-28T14:51:34.471" v="246" actId="478"/>
          <ac:spMkLst>
            <pc:docMk/>
            <pc:sldMk cId="1881087718" sldId="555"/>
            <ac:spMk id="12" creationId="{C5B20A26-D857-C985-9900-293A88979F72}"/>
          </ac:spMkLst>
        </pc:spChg>
        <pc:spChg chg="mod">
          <ac:chgData name="Tomas, Timon" userId="c5c4d3b7-8599-4092-80d0-fd28d1ba9b51" providerId="ADAL" clId="{B07C9905-3966-4D20-A61A-ABE95CC58BE2}" dt="2025-01-28T14:51:57.764" v="271" actId="20577"/>
          <ac:spMkLst>
            <pc:docMk/>
            <pc:sldMk cId="1881087718" sldId="555"/>
            <ac:spMk id="17" creationId="{34382434-11DE-29F5-7DB0-E65D09B96110}"/>
          </ac:spMkLst>
        </pc:spChg>
        <pc:spChg chg="mod">
          <ac:chgData name="Tomas, Timon" userId="c5c4d3b7-8599-4092-80d0-fd28d1ba9b51" providerId="ADAL" clId="{B07C9905-3966-4D20-A61A-ABE95CC58BE2}" dt="2025-01-28T14:49:10.051" v="144" actId="20577"/>
          <ac:spMkLst>
            <pc:docMk/>
            <pc:sldMk cId="1881087718" sldId="555"/>
            <ac:spMk id="18" creationId="{1B97A114-E5DA-A328-7AAA-FCD0E99C40AD}"/>
          </ac:spMkLst>
        </pc:spChg>
        <pc:spChg chg="del">
          <ac:chgData name="Tomas, Timon" userId="c5c4d3b7-8599-4092-80d0-fd28d1ba9b51" providerId="ADAL" clId="{B07C9905-3966-4D20-A61A-ABE95CC58BE2}" dt="2025-01-28T14:51:28.733" v="242" actId="478"/>
          <ac:spMkLst>
            <pc:docMk/>
            <pc:sldMk cId="1881087718" sldId="555"/>
            <ac:spMk id="19" creationId="{338FC978-A90B-55EE-4358-3E3F25286E03}"/>
          </ac:spMkLst>
        </pc:spChg>
        <pc:spChg chg="del">
          <ac:chgData name="Tomas, Timon" userId="c5c4d3b7-8599-4092-80d0-fd28d1ba9b51" providerId="ADAL" clId="{B07C9905-3966-4D20-A61A-ABE95CC58BE2}" dt="2025-01-28T14:51:24.680" v="240" actId="478"/>
          <ac:spMkLst>
            <pc:docMk/>
            <pc:sldMk cId="1881087718" sldId="555"/>
            <ac:spMk id="20" creationId="{3C81AF39-BA8A-FA8F-72FE-19C880145705}"/>
          </ac:spMkLst>
        </pc:spChg>
        <pc:spChg chg="del mod">
          <ac:chgData name="Tomas, Timon" userId="c5c4d3b7-8599-4092-80d0-fd28d1ba9b51" providerId="ADAL" clId="{B07C9905-3966-4D20-A61A-ABE95CC58BE2}" dt="2025-01-28T14:51:19.443" v="237" actId="478"/>
          <ac:spMkLst>
            <pc:docMk/>
            <pc:sldMk cId="1881087718" sldId="555"/>
            <ac:spMk id="21" creationId="{A68F3E4D-49B7-7395-0E34-BAC2032EFCB6}"/>
          </ac:spMkLst>
        </pc:spChg>
        <pc:spChg chg="mod">
          <ac:chgData name="Tomas, Timon" userId="c5c4d3b7-8599-4092-80d0-fd28d1ba9b51" providerId="ADAL" clId="{B07C9905-3966-4D20-A61A-ABE95CC58BE2}" dt="2025-01-28T14:58:22.591" v="367" actId="20577"/>
          <ac:spMkLst>
            <pc:docMk/>
            <pc:sldMk cId="1881087718" sldId="555"/>
            <ac:spMk id="22" creationId="{2450E306-0AE3-8425-A083-8A1874709020}"/>
          </ac:spMkLst>
        </pc:spChg>
        <pc:spChg chg="mod">
          <ac:chgData name="Tomas, Timon" userId="c5c4d3b7-8599-4092-80d0-fd28d1ba9b51" providerId="ADAL" clId="{B07C9905-3966-4D20-A61A-ABE95CC58BE2}" dt="2025-01-28T14:49:19.489" v="164" actId="20577"/>
          <ac:spMkLst>
            <pc:docMk/>
            <pc:sldMk cId="1881087718" sldId="555"/>
            <ac:spMk id="23" creationId="{07BFBA32-E91C-28C7-7907-A6AF65DC99A2}"/>
          </ac:spMkLst>
        </pc:spChg>
        <pc:spChg chg="mod">
          <ac:chgData name="Tomas, Timon" userId="c5c4d3b7-8599-4092-80d0-fd28d1ba9b51" providerId="ADAL" clId="{B07C9905-3966-4D20-A61A-ABE95CC58BE2}" dt="2025-01-28T14:52:02.614" v="277" actId="20577"/>
          <ac:spMkLst>
            <pc:docMk/>
            <pc:sldMk cId="1881087718" sldId="555"/>
            <ac:spMk id="24" creationId="{6F909D9B-6339-6663-2AC2-AF7163058965}"/>
          </ac:spMkLst>
        </pc:spChg>
        <pc:spChg chg="mod">
          <ac:chgData name="Tomas, Timon" userId="c5c4d3b7-8599-4092-80d0-fd28d1ba9b51" providerId="ADAL" clId="{B07C9905-3966-4D20-A61A-ABE95CC58BE2}" dt="2025-01-28T14:50:17.979" v="208" actId="20577"/>
          <ac:spMkLst>
            <pc:docMk/>
            <pc:sldMk cId="1881087718" sldId="555"/>
            <ac:spMk id="25" creationId="{E53BBD26-A75E-E077-5279-CD8F1F3C0871}"/>
          </ac:spMkLst>
        </pc:spChg>
        <pc:spChg chg="del">
          <ac:chgData name="Tomas, Timon" userId="c5c4d3b7-8599-4092-80d0-fd28d1ba9b51" providerId="ADAL" clId="{B07C9905-3966-4D20-A61A-ABE95CC58BE2}" dt="2025-01-28T14:48:51.190" v="117" actId="478"/>
          <ac:spMkLst>
            <pc:docMk/>
            <pc:sldMk cId="1881087718" sldId="555"/>
            <ac:spMk id="29" creationId="{7E9A2E3B-80BA-1A10-A8BB-E904045A70FA}"/>
          </ac:spMkLst>
        </pc:spChg>
        <pc:spChg chg="del">
          <ac:chgData name="Tomas, Timon" userId="c5c4d3b7-8599-4092-80d0-fd28d1ba9b51" providerId="ADAL" clId="{B07C9905-3966-4D20-A61A-ABE95CC58BE2}" dt="2025-01-28T14:51:48.512" v="251" actId="478"/>
          <ac:spMkLst>
            <pc:docMk/>
            <pc:sldMk cId="1881087718" sldId="555"/>
            <ac:spMk id="30" creationId="{9D3CF427-A00F-C917-F7C3-C87EFA8CC245}"/>
          </ac:spMkLst>
        </pc:spChg>
        <pc:spChg chg="del">
          <ac:chgData name="Tomas, Timon" userId="c5c4d3b7-8599-4092-80d0-fd28d1ba9b51" providerId="ADAL" clId="{B07C9905-3966-4D20-A61A-ABE95CC58BE2}" dt="2025-01-28T14:48:59.907" v="123" actId="478"/>
          <ac:spMkLst>
            <pc:docMk/>
            <pc:sldMk cId="1881087718" sldId="555"/>
            <ac:spMk id="31" creationId="{C51D994D-9C25-BC49-15DC-1AB4713A3116}"/>
          </ac:spMkLst>
        </pc:spChg>
        <pc:spChg chg="del">
          <ac:chgData name="Tomas, Timon" userId="c5c4d3b7-8599-4092-80d0-fd28d1ba9b51" providerId="ADAL" clId="{B07C9905-3966-4D20-A61A-ABE95CC58BE2}" dt="2025-01-28T14:51:30.435" v="243" actId="478"/>
          <ac:spMkLst>
            <pc:docMk/>
            <pc:sldMk cId="1881087718" sldId="555"/>
            <ac:spMk id="32" creationId="{BB007C17-70E2-6E55-D09A-6318CAA7C1E1}"/>
          </ac:spMkLst>
        </pc:spChg>
        <pc:spChg chg="del">
          <ac:chgData name="Tomas, Timon" userId="c5c4d3b7-8599-4092-80d0-fd28d1ba9b51" providerId="ADAL" clId="{B07C9905-3966-4D20-A61A-ABE95CC58BE2}" dt="2025-01-28T14:48:58.445" v="122" actId="478"/>
          <ac:spMkLst>
            <pc:docMk/>
            <pc:sldMk cId="1881087718" sldId="555"/>
            <ac:spMk id="33" creationId="{710E0CD9-4D4A-F94D-54D6-1A47CE6B5ED2}"/>
          </ac:spMkLst>
        </pc:spChg>
        <pc:spChg chg="del">
          <ac:chgData name="Tomas, Timon" userId="c5c4d3b7-8599-4092-80d0-fd28d1ba9b51" providerId="ADAL" clId="{B07C9905-3966-4D20-A61A-ABE95CC58BE2}" dt="2025-01-28T14:51:31.760" v="244" actId="478"/>
          <ac:spMkLst>
            <pc:docMk/>
            <pc:sldMk cId="1881087718" sldId="555"/>
            <ac:spMk id="34" creationId="{6DEA297C-8947-F68F-FA3A-A1B8095F1E33}"/>
          </ac:spMkLst>
        </pc:spChg>
        <pc:spChg chg="del">
          <ac:chgData name="Tomas, Timon" userId="c5c4d3b7-8599-4092-80d0-fd28d1ba9b51" providerId="ADAL" clId="{B07C9905-3966-4D20-A61A-ABE95CC58BE2}" dt="2025-01-28T14:48:57.451" v="121" actId="478"/>
          <ac:spMkLst>
            <pc:docMk/>
            <pc:sldMk cId="1881087718" sldId="555"/>
            <ac:spMk id="35" creationId="{7D50C3A8-F123-803B-D52D-655AE291288B}"/>
          </ac:spMkLst>
        </pc:spChg>
        <pc:spChg chg="del">
          <ac:chgData name="Tomas, Timon" userId="c5c4d3b7-8599-4092-80d0-fd28d1ba9b51" providerId="ADAL" clId="{B07C9905-3966-4D20-A61A-ABE95CC58BE2}" dt="2025-01-28T14:51:37.641" v="247" actId="478"/>
          <ac:spMkLst>
            <pc:docMk/>
            <pc:sldMk cId="1881087718" sldId="555"/>
            <ac:spMk id="36" creationId="{B7E30880-6F23-8F7D-2742-F2309FDA9A96}"/>
          </ac:spMkLst>
        </pc:spChg>
        <pc:spChg chg="del">
          <ac:chgData name="Tomas, Timon" userId="c5c4d3b7-8599-4092-80d0-fd28d1ba9b51" providerId="ADAL" clId="{B07C9905-3966-4D20-A61A-ABE95CC58BE2}" dt="2025-01-28T14:48:56.316" v="120" actId="478"/>
          <ac:spMkLst>
            <pc:docMk/>
            <pc:sldMk cId="1881087718" sldId="555"/>
            <ac:spMk id="37" creationId="{ECAC9DC2-A5E6-D6F2-7161-D4D7B54ED9A7}"/>
          </ac:spMkLst>
        </pc:spChg>
        <pc:spChg chg="del">
          <ac:chgData name="Tomas, Timon" userId="c5c4d3b7-8599-4092-80d0-fd28d1ba9b51" providerId="ADAL" clId="{B07C9905-3966-4D20-A61A-ABE95CC58BE2}" dt="2025-01-28T14:51:43.245" v="248" actId="478"/>
          <ac:spMkLst>
            <pc:docMk/>
            <pc:sldMk cId="1881087718" sldId="555"/>
            <ac:spMk id="38" creationId="{A15B1A17-752B-1B50-F63E-B42C7AB7B2A1}"/>
          </ac:spMkLst>
        </pc:spChg>
        <pc:spChg chg="del">
          <ac:chgData name="Tomas, Timon" userId="c5c4d3b7-8599-4092-80d0-fd28d1ba9b51" providerId="ADAL" clId="{B07C9905-3966-4D20-A61A-ABE95CC58BE2}" dt="2025-01-28T14:48:54.819" v="119" actId="478"/>
          <ac:spMkLst>
            <pc:docMk/>
            <pc:sldMk cId="1881087718" sldId="555"/>
            <ac:spMk id="39" creationId="{C6D41BBA-8309-3684-C6EA-78AEFDB0386A}"/>
          </ac:spMkLst>
        </pc:spChg>
        <pc:spChg chg="del">
          <ac:chgData name="Tomas, Timon" userId="c5c4d3b7-8599-4092-80d0-fd28d1ba9b51" providerId="ADAL" clId="{B07C9905-3966-4D20-A61A-ABE95CC58BE2}" dt="2025-01-28T14:51:45.070" v="249" actId="478"/>
          <ac:spMkLst>
            <pc:docMk/>
            <pc:sldMk cId="1881087718" sldId="555"/>
            <ac:spMk id="40" creationId="{602E26B5-4B9E-9228-5C21-7D0A9FDD8786}"/>
          </ac:spMkLst>
        </pc:spChg>
        <pc:spChg chg="del">
          <ac:chgData name="Tomas, Timon" userId="c5c4d3b7-8599-4092-80d0-fd28d1ba9b51" providerId="ADAL" clId="{B07C9905-3966-4D20-A61A-ABE95CC58BE2}" dt="2025-01-28T14:48:53.281" v="118" actId="478"/>
          <ac:spMkLst>
            <pc:docMk/>
            <pc:sldMk cId="1881087718" sldId="555"/>
            <ac:spMk id="41" creationId="{F1C6CCC8-13B4-FEDF-7304-43C24800F650}"/>
          </ac:spMkLst>
        </pc:spChg>
        <pc:spChg chg="del">
          <ac:chgData name="Tomas, Timon" userId="c5c4d3b7-8599-4092-80d0-fd28d1ba9b51" providerId="ADAL" clId="{B07C9905-3966-4D20-A61A-ABE95CC58BE2}" dt="2025-01-28T14:51:46.332" v="250" actId="478"/>
          <ac:spMkLst>
            <pc:docMk/>
            <pc:sldMk cId="1881087718" sldId="555"/>
            <ac:spMk id="42" creationId="{2439A47D-1921-6473-F666-49CE307726BE}"/>
          </ac:spMkLst>
        </pc:spChg>
      </pc:sldChg>
      <pc:sldChg chg="addSp delSp modSp add del mod">
        <pc:chgData name="Tomas, Timon" userId="c5c4d3b7-8599-4092-80d0-fd28d1ba9b51" providerId="ADAL" clId="{B07C9905-3966-4D20-A61A-ABE95CC58BE2}" dt="2025-01-28T14:54:23.406" v="297" actId="47"/>
        <pc:sldMkLst>
          <pc:docMk/>
          <pc:sldMk cId="566371128" sldId="556"/>
        </pc:sldMkLst>
        <pc:spChg chg="add del mod">
          <ac:chgData name="Tomas, Timon" userId="c5c4d3b7-8599-4092-80d0-fd28d1ba9b51" providerId="ADAL" clId="{B07C9905-3966-4D20-A61A-ABE95CC58BE2}" dt="2025-01-28T14:53:23.703" v="288" actId="1076"/>
          <ac:spMkLst>
            <pc:docMk/>
            <pc:sldMk cId="566371128" sldId="556"/>
            <ac:spMk id="5" creationId="{6B49C64B-3576-90FB-91A4-A029707E1639}"/>
          </ac:spMkLst>
        </pc:spChg>
        <pc:spChg chg="add del mod">
          <ac:chgData name="Tomas, Timon" userId="c5c4d3b7-8599-4092-80d0-fd28d1ba9b51" providerId="ADAL" clId="{B07C9905-3966-4D20-A61A-ABE95CC58BE2}" dt="2025-01-28T14:53:20.980" v="287" actId="478"/>
          <ac:spMkLst>
            <pc:docMk/>
            <pc:sldMk cId="566371128" sldId="556"/>
            <ac:spMk id="7" creationId="{154F1E7D-87E4-CDDD-4F87-F6829D215EEF}"/>
          </ac:spMkLst>
        </pc:spChg>
        <pc:spChg chg="add mod">
          <ac:chgData name="Tomas, Timon" userId="c5c4d3b7-8599-4092-80d0-fd28d1ba9b51" providerId="ADAL" clId="{B07C9905-3966-4D20-A61A-ABE95CC58BE2}" dt="2025-01-28T14:53:43.937" v="290"/>
          <ac:spMkLst>
            <pc:docMk/>
            <pc:sldMk cId="566371128" sldId="556"/>
            <ac:spMk id="11" creationId="{870BD68B-C46A-884F-A384-D3A466724B20}"/>
          </ac:spMkLst>
        </pc:spChg>
        <pc:spChg chg="add mod">
          <ac:chgData name="Tomas, Timon" userId="c5c4d3b7-8599-4092-80d0-fd28d1ba9b51" providerId="ADAL" clId="{B07C9905-3966-4D20-A61A-ABE95CC58BE2}" dt="2025-01-28T14:53:43.937" v="290"/>
          <ac:spMkLst>
            <pc:docMk/>
            <pc:sldMk cId="566371128" sldId="556"/>
            <ac:spMk id="12" creationId="{BBE29188-30CA-24D8-F4F0-874CB18106CD}"/>
          </ac:spMkLst>
        </pc:spChg>
        <pc:spChg chg="add mod">
          <ac:chgData name="Tomas, Timon" userId="c5c4d3b7-8599-4092-80d0-fd28d1ba9b51" providerId="ADAL" clId="{B07C9905-3966-4D20-A61A-ABE95CC58BE2}" dt="2025-01-28T14:53:43.937" v="290"/>
          <ac:spMkLst>
            <pc:docMk/>
            <pc:sldMk cId="566371128" sldId="556"/>
            <ac:spMk id="19" creationId="{49D8F9BB-6FE6-F2D7-8A92-F467D9E18661}"/>
          </ac:spMkLst>
        </pc:spChg>
        <pc:spChg chg="add mod">
          <ac:chgData name="Tomas, Timon" userId="c5c4d3b7-8599-4092-80d0-fd28d1ba9b51" providerId="ADAL" clId="{B07C9905-3966-4D20-A61A-ABE95CC58BE2}" dt="2025-01-28T14:53:43.937" v="290"/>
          <ac:spMkLst>
            <pc:docMk/>
            <pc:sldMk cId="566371128" sldId="556"/>
            <ac:spMk id="20" creationId="{2001722B-1477-0707-7E90-5F96A902222D}"/>
          </ac:spMkLst>
        </pc:spChg>
        <pc:spChg chg="add del mod">
          <ac:chgData name="Tomas, Timon" userId="c5c4d3b7-8599-4092-80d0-fd28d1ba9b51" providerId="ADAL" clId="{B07C9905-3966-4D20-A61A-ABE95CC58BE2}" dt="2025-01-28T14:54:01.940" v="293" actId="478"/>
          <ac:spMkLst>
            <pc:docMk/>
            <pc:sldMk cId="566371128" sldId="556"/>
            <ac:spMk id="21" creationId="{8B022AF6-AE23-BEFA-F727-31FE53F0A94E}"/>
          </ac:spMkLst>
        </pc:spChg>
        <pc:spChg chg="add mod ord">
          <ac:chgData name="Tomas, Timon" userId="c5c4d3b7-8599-4092-80d0-fd28d1ba9b51" providerId="ADAL" clId="{B07C9905-3966-4D20-A61A-ABE95CC58BE2}" dt="2025-01-28T14:54:20.069" v="296" actId="166"/>
          <ac:spMkLst>
            <pc:docMk/>
            <pc:sldMk cId="566371128" sldId="556"/>
            <ac:spMk id="29" creationId="{E4EFA97E-E206-9D20-226D-0D0000CD80E0}"/>
          </ac:spMkLst>
        </pc:spChg>
      </pc:sldChg>
      <pc:sldChg chg="new del">
        <pc:chgData name="Tomas, Timon" userId="c5c4d3b7-8599-4092-80d0-fd28d1ba9b51" providerId="ADAL" clId="{B07C9905-3966-4D20-A61A-ABE95CC58BE2}" dt="2025-01-28T14:52:36.183" v="279" actId="2696"/>
        <pc:sldMkLst>
          <pc:docMk/>
          <pc:sldMk cId="1945472643" sldId="556"/>
        </pc:sldMkLst>
      </pc:sldChg>
      <pc:sldChg chg="addSp delSp modSp add mod">
        <pc:chgData name="Tomas, Timon" userId="c5c4d3b7-8599-4092-80d0-fd28d1ba9b51" providerId="ADAL" clId="{B07C9905-3966-4D20-A61A-ABE95CC58BE2}" dt="2025-01-29T14:14:27.245" v="2917"/>
        <pc:sldMkLst>
          <pc:docMk/>
          <pc:sldMk cId="2429471329" sldId="556"/>
        </pc:sldMkLst>
        <pc:spChg chg="add del mod">
          <ac:chgData name="Tomas, Timon" userId="c5c4d3b7-8599-4092-80d0-fd28d1ba9b51" providerId="ADAL" clId="{B07C9905-3966-4D20-A61A-ABE95CC58BE2}" dt="2025-01-28T14:58:44.524" v="371" actId="478"/>
          <ac:spMkLst>
            <pc:docMk/>
            <pc:sldMk cId="2429471329" sldId="556"/>
            <ac:spMk id="3" creationId="{331A7691-D074-4D58-C3F6-7D7E27649474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3" creationId="{5BE9F723-7141-4EDF-F285-748068D3A254}"/>
          </ac:spMkLst>
        </pc:spChg>
        <pc:spChg chg="add del mod">
          <ac:chgData name="Tomas, Timon" userId="c5c4d3b7-8599-4092-80d0-fd28d1ba9b51" providerId="ADAL" clId="{B07C9905-3966-4D20-A61A-ABE95CC58BE2}" dt="2025-01-28T14:58:43.188" v="370" actId="478"/>
          <ac:spMkLst>
            <pc:docMk/>
            <pc:sldMk cId="2429471329" sldId="556"/>
            <ac:spMk id="5" creationId="{2040AF7A-C4F3-ACE3-6CE8-5930815657AF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5" creationId="{AA8E3DD4-313C-19CA-2160-2D112E939613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7" creationId="{B607EB79-95F3-489D-EE16-6269B5DBCABD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7" creationId="{DADA9EFF-3917-5636-7277-CA940767208D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9" creationId="{31D4B43E-47D9-29A0-7156-006D37273ED7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9" creationId="{3B15E62E-C3D1-51A1-2872-EB9DE98B4C9C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11" creationId="{5F460CF9-D2C6-359A-E84F-4D4D563F0FE8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11" creationId="{7C6FA4B2-03A8-0932-3DD1-67725CCB8311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13" creationId="{B80EDA12-7D05-C319-8EAA-A9B8B87601C5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13" creationId="{E8AE9754-E7DE-519B-0C31-61FE43029FEE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15" creationId="{16F7A27B-B935-9FCE-3238-AADCC0B6EF2F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15" creationId="{9B25DB7F-F42B-DE4A-893F-85BAB606B8CF}"/>
          </ac:spMkLst>
        </pc:spChg>
        <pc:spChg chg="add del mod">
          <ac:chgData name="Tomas, Timon" userId="c5c4d3b7-8599-4092-80d0-fd28d1ba9b51" providerId="ADAL" clId="{B07C9905-3966-4D20-A61A-ABE95CC58BE2}" dt="2025-01-29T14:10:33.418" v="2900" actId="478"/>
          <ac:spMkLst>
            <pc:docMk/>
            <pc:sldMk cId="2429471329" sldId="556"/>
            <ac:spMk id="17" creationId="{2D287A87-6AAF-354C-F71C-4DDACBDD1228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17" creationId="{D92787A9-5ED7-9CBE-C25B-15F3C7474765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19" creationId="{A61A8DB4-B559-165F-38D0-18B3CEB8FC05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21" creationId="{D2C31633-9F47-8EEE-D23E-EEA95B6815FF}"/>
          </ac:spMkLst>
        </pc:spChg>
        <pc:spChg chg="add del mod">
          <ac:chgData name="Tomas, Timon" userId="c5c4d3b7-8599-4092-80d0-fd28d1ba9b51" providerId="ADAL" clId="{B07C9905-3966-4D20-A61A-ABE95CC58BE2}" dt="2025-01-28T14:58:38.911" v="369" actId="478"/>
          <ac:spMkLst>
            <pc:docMk/>
            <pc:sldMk cId="2429471329" sldId="556"/>
            <ac:spMk id="23" creationId="{574F9EB9-DDD7-73E1-D62F-9833F2E45D16}"/>
          </ac:spMkLst>
        </pc:spChg>
        <pc:spChg chg="add del mod">
          <ac:chgData name="Tomas, Timon" userId="c5c4d3b7-8599-4092-80d0-fd28d1ba9b51" providerId="ADAL" clId="{B07C9905-3966-4D20-A61A-ABE95CC58BE2}" dt="2025-01-28T14:58:48.288" v="373" actId="478"/>
          <ac:spMkLst>
            <pc:docMk/>
            <pc:sldMk cId="2429471329" sldId="556"/>
            <ac:spMk id="25" creationId="{2BC4D406-25EC-BBB5-DDC7-1897AF48AC01}"/>
          </ac:spMkLst>
        </pc:spChg>
        <pc:spChg chg="mod">
          <ac:chgData name="Tomas, Timon" userId="c5c4d3b7-8599-4092-80d0-fd28d1ba9b51" providerId="ADAL" clId="{B07C9905-3966-4D20-A61A-ABE95CC58BE2}" dt="2025-01-29T14:14:27.245" v="2917"/>
          <ac:spMkLst>
            <pc:docMk/>
            <pc:sldMk cId="2429471329" sldId="556"/>
            <ac:spMk id="28" creationId="{6ECC607F-E75E-427D-BFCE-4F25EDE45C76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29" creationId="{D325BBDE-01A5-4E66-9261-B3733F476E42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30" creationId="{2E288EF5-1EA9-477F-94BE-4BBE924BAB7C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31" creationId="{1EC46B00-8D9C-47F0-8565-2851365701C4}"/>
          </ac:spMkLst>
        </pc:spChg>
        <pc:spChg chg="del">
          <ac:chgData name="Tomas, Timon" userId="c5c4d3b7-8599-4092-80d0-fd28d1ba9b51" providerId="ADAL" clId="{B07C9905-3966-4D20-A61A-ABE95CC58BE2}" dt="2025-01-28T14:58:46.683" v="372" actId="478"/>
          <ac:spMkLst>
            <pc:docMk/>
            <pc:sldMk cId="2429471329" sldId="556"/>
            <ac:spMk id="32" creationId="{8FA6BDEA-112A-4B3D-8F1F-11861C74DBF9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33" creationId="{136EF562-133C-4849-BF98-475E7502C000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34" creationId="{92BAE78D-6C81-4F8C-9BC4-176D3D1B2A6D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35" creationId="{7AA9B865-93BE-49F8-9836-B1FEBB388772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36" creationId="{9DB3A53F-F397-4D89-9C34-8A9500AB55D5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37" creationId="{AD4E5C1E-7A37-4081-A9CF-0C058CE2FF68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38" creationId="{48C245F6-E5A5-474C-A7A6-D2C6E27C8931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39" creationId="{45C1460A-8187-4F2D-AE7A-A0D5B9562405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40" creationId="{3546C251-1622-4622-A8BE-C1188FE2BCA6}"/>
          </ac:spMkLst>
        </pc:spChg>
        <pc:spChg chg="mod">
          <ac:chgData name="Tomas, Timon" userId="c5c4d3b7-8599-4092-80d0-fd28d1ba9b51" providerId="ADAL" clId="{B07C9905-3966-4D20-A61A-ABE95CC58BE2}" dt="2025-01-29T14:14:21.953" v="2916"/>
          <ac:spMkLst>
            <pc:docMk/>
            <pc:sldMk cId="2429471329" sldId="556"/>
            <ac:spMk id="49" creationId="{F78E5906-F4C2-446C-BEDD-A433CF951EE3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50" creationId="{4B3AB7AC-2BEF-4E14-BD8F-3086F0FE2A92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51" creationId="{17CEE1A6-2514-4C57-8FFF-FFE8D23A494F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76" creationId="{72A13DC2-EB6C-40C7-9BD8-F6D0AF7B105A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77" creationId="{E957D169-FC5F-40CD-8CF2-3B6D07FDBBD6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78" creationId="{BAFCA233-8875-4BF9-A6EC-9AF31FDF1AE4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89" creationId="{60D62772-5684-4921-AD92-FECFC11009FF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90" creationId="{CB156230-F4EF-4A04-9002-47B173F6D3D1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91" creationId="{EEAB476D-42A8-4221-BAD6-1F46AB6DF1EC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92" creationId="{DA6732C7-629B-4AB1-8DCC-28AEE688FA8F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93" creationId="{8A88A9FF-B76E-4482-8868-85295DF9538C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94" creationId="{D0A898DF-F44C-4826-B56E-EF7447BBEBC2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95" creationId="{32961812-D498-435E-840E-6BCEBC0914AE}"/>
          </ac:spMkLst>
        </pc:spChg>
        <pc:spChg chg="mod">
          <ac:chgData name="Tomas, Timon" userId="c5c4d3b7-8599-4092-80d0-fd28d1ba9b51" providerId="ADAL" clId="{B07C9905-3966-4D20-A61A-ABE95CC58BE2}" dt="2025-01-29T14:13:48" v="2914" actId="790"/>
          <ac:spMkLst>
            <pc:docMk/>
            <pc:sldMk cId="2429471329" sldId="556"/>
            <ac:spMk id="96" creationId="{A06638AB-6DB3-46FA-8B49-632435633578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97" creationId="{4C97D778-0994-4224-9D67-99C8BF47582D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98" creationId="{8F78A993-751C-4133-88E3-D3BDBA7F08B1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99" creationId="{0BB59E2B-F1D3-42D2-89C6-20E7A041FAA6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100" creationId="{DDEB4DE8-ECF6-4C58-B301-784D9A7A9B71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101" creationId="{FD2F402A-EE94-4E1C-8673-90174AAA8FD2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102" creationId="{5B71BCF0-435D-4501-9779-6567634CE1B0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103" creationId="{EB48C292-F335-43A4-9878-6A6EFE5A3725}"/>
          </ac:spMkLst>
        </pc:spChg>
        <pc:spChg chg="del">
          <ac:chgData name="Tomas, Timon" userId="c5c4d3b7-8599-4092-80d0-fd28d1ba9b51" providerId="ADAL" clId="{B07C9905-3966-4D20-A61A-ABE95CC58BE2}" dt="2025-01-28T14:58:33.949" v="368" actId="478"/>
          <ac:spMkLst>
            <pc:docMk/>
            <pc:sldMk cId="2429471329" sldId="556"/>
            <ac:spMk id="104" creationId="{81AB1535-81D6-463A-AB47-1718303C12CE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105" creationId="{DAAA35A3-D617-4EEC-AE7A-DFC70FDAE17D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106" creationId="{B984688E-9B9B-4B43-BF2D-791CD61F567B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107" creationId="{07422C60-206E-49F1-BABD-A464F8568713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108" creationId="{FFA41C2B-6E23-4C92-A4B0-80DF47C071CA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109" creationId="{B8BD5641-8FF4-40CC-9531-C1CA1CFFAC75}"/>
          </ac:spMkLst>
        </pc:spChg>
        <pc:spChg chg="del">
          <ac:chgData name="Tomas, Timon" userId="c5c4d3b7-8599-4092-80d0-fd28d1ba9b51" providerId="ADAL" clId="{B07C9905-3966-4D20-A61A-ABE95CC58BE2}" dt="2025-01-29T14:10:31.855" v="2899" actId="478"/>
          <ac:spMkLst>
            <pc:docMk/>
            <pc:sldMk cId="2429471329" sldId="556"/>
            <ac:spMk id="110" creationId="{5B2CF20F-BD48-4C89-AD84-5898AE86806D}"/>
          </ac:spMkLst>
        </pc:spChg>
      </pc:sldChg>
      <pc:sldChg chg="add del">
        <pc:chgData name="Tomas, Timon" userId="c5c4d3b7-8599-4092-80d0-fd28d1ba9b51" providerId="ADAL" clId="{B07C9905-3966-4D20-A61A-ABE95CC58BE2}" dt="2025-01-28T14:54:23.406" v="297" actId="47"/>
        <pc:sldMkLst>
          <pc:docMk/>
          <pc:sldMk cId="2605224035" sldId="557"/>
        </pc:sldMkLst>
      </pc:sldChg>
      <pc:sldChg chg="addSp delSp modSp add mod">
        <pc:chgData name="Tomas, Timon" userId="c5c4d3b7-8599-4092-80d0-fd28d1ba9b51" providerId="ADAL" clId="{B07C9905-3966-4D20-A61A-ABE95CC58BE2}" dt="2025-01-29T14:14:48.166" v="2921"/>
        <pc:sldMkLst>
          <pc:docMk/>
          <pc:sldMk cId="4025849387" sldId="557"/>
        </pc:sldMkLst>
        <pc:spChg chg="add del mod">
          <ac:chgData name="Tomas, Timon" userId="c5c4d3b7-8599-4092-80d0-fd28d1ba9b51" providerId="ADAL" clId="{B07C9905-3966-4D20-A61A-ABE95CC58BE2}" dt="2025-01-28T14:59:05.495" v="376" actId="478"/>
          <ac:spMkLst>
            <pc:docMk/>
            <pc:sldMk cId="4025849387" sldId="557"/>
            <ac:spMk id="3" creationId="{27E3889C-3F3C-16DC-FA79-51D908A607EC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3" creationId="{BB98E221-8E20-4A68-81C7-BEDCDDAEDEF0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5" creationId="{6F4D3C3D-1FAB-77DB-35C7-76D9FD952213}"/>
          </ac:spMkLst>
        </pc:spChg>
        <pc:spChg chg="add del mod">
          <ac:chgData name="Tomas, Timon" userId="c5c4d3b7-8599-4092-80d0-fd28d1ba9b51" providerId="ADAL" clId="{B07C9905-3966-4D20-A61A-ABE95CC58BE2}" dt="2025-01-28T14:59:19.757" v="381" actId="478"/>
          <ac:spMkLst>
            <pc:docMk/>
            <pc:sldMk cId="4025849387" sldId="557"/>
            <ac:spMk id="5" creationId="{B34EC051-47BB-AD14-3B04-1F321EB5D7F7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7" creationId="{52D85049-13F1-2048-CEAE-6287DEC5796E}"/>
          </ac:spMkLst>
        </pc:spChg>
        <pc:spChg chg="add del mod">
          <ac:chgData name="Tomas, Timon" userId="c5c4d3b7-8599-4092-80d0-fd28d1ba9b51" providerId="ADAL" clId="{B07C9905-3966-4D20-A61A-ABE95CC58BE2}" dt="2025-01-28T14:59:24.179" v="385" actId="478"/>
          <ac:spMkLst>
            <pc:docMk/>
            <pc:sldMk cId="4025849387" sldId="557"/>
            <ac:spMk id="7" creationId="{99261492-7E73-1C9D-2039-56C34BDAD8AF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9" creationId="{003677BC-71FD-3C67-9C5A-F1647E4CF952}"/>
          </ac:spMkLst>
        </pc:spChg>
        <pc:spChg chg="add del mod">
          <ac:chgData name="Tomas, Timon" userId="c5c4d3b7-8599-4092-80d0-fd28d1ba9b51" providerId="ADAL" clId="{B07C9905-3966-4D20-A61A-ABE95CC58BE2}" dt="2025-01-28T14:59:26.550" v="386" actId="478"/>
          <ac:spMkLst>
            <pc:docMk/>
            <pc:sldMk cId="4025849387" sldId="557"/>
            <ac:spMk id="9" creationId="{B3BD49C9-7EFE-D11D-C3F9-66ED083390F1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11" creationId="{774F2D77-B78C-AB94-F754-FE3D4DF4D2C4}"/>
          </ac:spMkLst>
        </pc:spChg>
        <pc:spChg chg="add del mod">
          <ac:chgData name="Tomas, Timon" userId="c5c4d3b7-8599-4092-80d0-fd28d1ba9b51" providerId="ADAL" clId="{B07C9905-3966-4D20-A61A-ABE95CC58BE2}" dt="2025-01-28T14:59:23.192" v="384" actId="478"/>
          <ac:spMkLst>
            <pc:docMk/>
            <pc:sldMk cId="4025849387" sldId="557"/>
            <ac:spMk id="11" creationId="{ABF4A424-5CDD-0490-7F90-B31B6A9412E1}"/>
          </ac:spMkLst>
        </pc:spChg>
        <pc:spChg chg="add del mod">
          <ac:chgData name="Tomas, Timon" userId="c5c4d3b7-8599-4092-80d0-fd28d1ba9b51" providerId="ADAL" clId="{B07C9905-3966-4D20-A61A-ABE95CC58BE2}" dt="2025-01-28T14:59:18.751" v="380" actId="478"/>
          <ac:spMkLst>
            <pc:docMk/>
            <pc:sldMk cId="4025849387" sldId="557"/>
            <ac:spMk id="13" creationId="{C4ADB629-F0B7-26BB-B655-E75BA9D2CDBE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13" creationId="{EB99823D-D321-93BB-4E16-C1884122364D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15" creationId="{6F593FB8-AFFE-9F4C-BBFB-539B2EF0AC6D}"/>
          </ac:spMkLst>
        </pc:spChg>
        <pc:spChg chg="add del mod">
          <ac:chgData name="Tomas, Timon" userId="c5c4d3b7-8599-4092-80d0-fd28d1ba9b51" providerId="ADAL" clId="{B07C9905-3966-4D20-A61A-ABE95CC58BE2}" dt="2025-01-28T14:59:27.823" v="387" actId="478"/>
          <ac:spMkLst>
            <pc:docMk/>
            <pc:sldMk cId="4025849387" sldId="557"/>
            <ac:spMk id="15" creationId="{BA392E56-54B9-4C18-EE6D-4EF87D82AAB3}"/>
          </ac:spMkLst>
        </pc:spChg>
        <pc:spChg chg="add del mod">
          <ac:chgData name="Tomas, Timon" userId="c5c4d3b7-8599-4092-80d0-fd28d1ba9b51" providerId="ADAL" clId="{B07C9905-3966-4D20-A61A-ABE95CC58BE2}" dt="2025-01-28T14:59:34.338" v="392" actId="478"/>
          <ac:spMkLst>
            <pc:docMk/>
            <pc:sldMk cId="4025849387" sldId="557"/>
            <ac:spMk id="17" creationId="{3FB8D912-419C-490D-B97F-E6AA5F148E0D}"/>
          </ac:spMkLst>
        </pc:spChg>
        <pc:spChg chg="add del mod">
          <ac:chgData name="Tomas, Timon" userId="c5c4d3b7-8599-4092-80d0-fd28d1ba9b51" providerId="ADAL" clId="{B07C9905-3966-4D20-A61A-ABE95CC58BE2}" dt="2025-01-29T14:10:27.543" v="2898" actId="478"/>
          <ac:spMkLst>
            <pc:docMk/>
            <pc:sldMk cId="4025849387" sldId="557"/>
            <ac:spMk id="17" creationId="{BE3D514C-1A4E-2336-DFF1-C374703DF584}"/>
          </ac:spMkLst>
        </pc:spChg>
        <pc:spChg chg="add del mod">
          <ac:chgData name="Tomas, Timon" userId="c5c4d3b7-8599-4092-80d0-fd28d1ba9b51" providerId="ADAL" clId="{B07C9905-3966-4D20-A61A-ABE95CC58BE2}" dt="2025-01-28T14:59:28.945" v="388" actId="478"/>
          <ac:spMkLst>
            <pc:docMk/>
            <pc:sldMk cId="4025849387" sldId="557"/>
            <ac:spMk id="19" creationId="{164CFECE-40F4-0215-B583-21A54E8E50AD}"/>
          </ac:spMkLst>
        </pc:spChg>
        <pc:spChg chg="add del mod">
          <ac:chgData name="Tomas, Timon" userId="c5c4d3b7-8599-4092-80d0-fd28d1ba9b51" providerId="ADAL" clId="{B07C9905-3966-4D20-A61A-ABE95CC58BE2}" dt="2025-01-28T14:59:33.240" v="391" actId="478"/>
          <ac:spMkLst>
            <pc:docMk/>
            <pc:sldMk cId="4025849387" sldId="557"/>
            <ac:spMk id="21" creationId="{E83B25E0-343C-C50C-7647-F591CE350AC6}"/>
          </ac:spMkLst>
        </pc:spChg>
        <pc:spChg chg="add del mod">
          <ac:chgData name="Tomas, Timon" userId="c5c4d3b7-8599-4092-80d0-fd28d1ba9b51" providerId="ADAL" clId="{B07C9905-3966-4D20-A61A-ABE95CC58BE2}" dt="2025-01-28T14:59:30.149" v="389" actId="478"/>
          <ac:spMkLst>
            <pc:docMk/>
            <pc:sldMk cId="4025849387" sldId="557"/>
            <ac:spMk id="23" creationId="{EAAEC175-B9F0-4E83-45C5-E7ACDDE933F4}"/>
          </ac:spMkLst>
        </pc:spChg>
        <pc:spChg chg="add del mod">
          <ac:chgData name="Tomas, Timon" userId="c5c4d3b7-8599-4092-80d0-fd28d1ba9b51" providerId="ADAL" clId="{B07C9905-3966-4D20-A61A-ABE95CC58BE2}" dt="2025-01-28T14:59:31.900" v="390" actId="478"/>
          <ac:spMkLst>
            <pc:docMk/>
            <pc:sldMk cId="4025849387" sldId="557"/>
            <ac:spMk id="25" creationId="{FE2241D2-6649-6A80-A7BA-52603BD18535}"/>
          </ac:spMkLst>
        </pc:spChg>
        <pc:spChg chg="add del mod">
          <ac:chgData name="Tomas, Timon" userId="c5c4d3b7-8599-4092-80d0-fd28d1ba9b51" providerId="ADAL" clId="{B07C9905-3966-4D20-A61A-ABE95CC58BE2}" dt="2025-01-28T14:59:21.584" v="383" actId="478"/>
          <ac:spMkLst>
            <pc:docMk/>
            <pc:sldMk cId="4025849387" sldId="557"/>
            <ac:spMk id="27" creationId="{3F668F9C-C963-D8EC-041F-4188D66077B3}"/>
          </ac:spMkLst>
        </pc:spChg>
        <pc:spChg chg="mod">
          <ac:chgData name="Tomas, Timon" userId="c5c4d3b7-8599-4092-80d0-fd28d1ba9b51" providerId="ADAL" clId="{B07C9905-3966-4D20-A61A-ABE95CC58BE2}" dt="2025-01-29T14:14:36.067" v="2918"/>
          <ac:spMkLst>
            <pc:docMk/>
            <pc:sldMk cId="4025849387" sldId="557"/>
            <ac:spMk id="28" creationId="{6ECC607F-E75E-427D-BFCE-4F25EDE45C76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29" creationId="{D325BBDE-01A5-4E66-9261-B3733F476E42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30" creationId="{2E288EF5-1EA9-477F-94BE-4BBE924BAB7C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31" creationId="{1EC46B00-8D9C-47F0-8565-2851365701C4}"/>
          </ac:spMkLst>
        </pc:spChg>
        <pc:spChg chg="add del mod">
          <ac:chgData name="Tomas, Timon" userId="c5c4d3b7-8599-4092-80d0-fd28d1ba9b51" providerId="ADAL" clId="{B07C9905-3966-4D20-A61A-ABE95CC58BE2}" dt="2025-01-28T14:59:20.528" v="382" actId="478"/>
          <ac:spMkLst>
            <pc:docMk/>
            <pc:sldMk cId="4025849387" sldId="557"/>
            <ac:spMk id="32" creationId="{8FA6BDEA-112A-4B3D-8F1F-11861C74DBF9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33" creationId="{136EF562-133C-4849-BF98-475E7502C000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34" creationId="{92BAE78D-6C81-4F8C-9BC4-176D3D1B2A6D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35" creationId="{7AA9B865-93BE-49F8-9836-B1FEBB388772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36" creationId="{9DB3A53F-F397-4D89-9C34-8A9500AB55D5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37" creationId="{AD4E5C1E-7A37-4081-A9CF-0C058CE2FF68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38" creationId="{48C245F6-E5A5-474C-A7A6-D2C6E27C8931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39" creationId="{45C1460A-8187-4F2D-AE7A-A0D5B9562405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40" creationId="{3546C251-1622-4622-A8BE-C1188FE2BCA6}"/>
          </ac:spMkLst>
        </pc:spChg>
        <pc:spChg chg="mod">
          <ac:chgData name="Tomas, Timon" userId="c5c4d3b7-8599-4092-80d0-fd28d1ba9b51" providerId="ADAL" clId="{B07C9905-3966-4D20-A61A-ABE95CC58BE2}" dt="2025-01-29T14:14:48.166" v="2921"/>
          <ac:spMkLst>
            <pc:docMk/>
            <pc:sldMk cId="4025849387" sldId="557"/>
            <ac:spMk id="49" creationId="{F78E5906-F4C2-446C-BEDD-A433CF951EE3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50" creationId="{4B3AB7AC-2BEF-4E14-BD8F-3086F0FE2A92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51" creationId="{17CEE1A6-2514-4C57-8FFF-FFE8D23A494F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76" creationId="{72A13DC2-EB6C-40C7-9BD8-F6D0AF7B105A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77" creationId="{E957D169-FC5F-40CD-8CF2-3B6D07FDBBD6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78" creationId="{BAFCA233-8875-4BF9-A6EC-9AF31FDF1AE4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89" creationId="{60D62772-5684-4921-AD92-FECFC11009FF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90" creationId="{CB156230-F4EF-4A04-9002-47B173F6D3D1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91" creationId="{EEAB476D-42A8-4221-BAD6-1F46AB6DF1EC}"/>
          </ac:spMkLst>
        </pc:spChg>
        <pc:spChg chg="del">
          <ac:chgData name="Tomas, Timon" userId="c5c4d3b7-8599-4092-80d0-fd28d1ba9b51" providerId="ADAL" clId="{B07C9905-3966-4D20-A61A-ABE95CC58BE2}" dt="2025-01-28T14:59:11.276" v="378" actId="478"/>
          <ac:spMkLst>
            <pc:docMk/>
            <pc:sldMk cId="4025849387" sldId="557"/>
            <ac:spMk id="92" creationId="{DA6732C7-629B-4AB1-8DCC-28AEE688FA8F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93" creationId="{8A88A9FF-B76E-4482-8868-85295DF9538C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94" creationId="{D0A898DF-F44C-4826-B56E-EF7447BBEBC2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95" creationId="{32961812-D498-435E-840E-6BCEBC0914AE}"/>
          </ac:spMkLst>
        </pc:spChg>
        <pc:spChg chg="mod">
          <ac:chgData name="Tomas, Timon" userId="c5c4d3b7-8599-4092-80d0-fd28d1ba9b51" providerId="ADAL" clId="{B07C9905-3966-4D20-A61A-ABE95CC58BE2}" dt="2025-01-29T14:14:04.477" v="2915" actId="790"/>
          <ac:spMkLst>
            <pc:docMk/>
            <pc:sldMk cId="4025849387" sldId="557"/>
            <ac:spMk id="96" creationId="{A06638AB-6DB3-46FA-8B49-632435633578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97" creationId="{4C97D778-0994-4224-9D67-99C8BF47582D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98" creationId="{8F78A993-751C-4133-88E3-D3BDBA7F08B1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99" creationId="{0BB59E2B-F1D3-42D2-89C6-20E7A041FAA6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100" creationId="{DDEB4DE8-ECF6-4C58-B301-784D9A7A9B71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101" creationId="{FD2F402A-EE94-4E1C-8673-90174AAA8FD2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102" creationId="{5B71BCF0-435D-4501-9779-6567634CE1B0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103" creationId="{EB48C292-F335-43A4-9878-6A6EFE5A3725}"/>
          </ac:spMkLst>
        </pc:spChg>
        <pc:spChg chg="del">
          <ac:chgData name="Tomas, Timon" userId="c5c4d3b7-8599-4092-80d0-fd28d1ba9b51" providerId="ADAL" clId="{B07C9905-3966-4D20-A61A-ABE95CC58BE2}" dt="2025-01-28T14:59:17.050" v="379" actId="478"/>
          <ac:spMkLst>
            <pc:docMk/>
            <pc:sldMk cId="4025849387" sldId="557"/>
            <ac:spMk id="104" creationId="{81AB1535-81D6-463A-AB47-1718303C12CE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105" creationId="{DAAA35A3-D617-4EEC-AE7A-DFC70FDAE17D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106" creationId="{B984688E-9B9B-4B43-BF2D-791CD61F567B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107" creationId="{07422C60-206E-49F1-BABD-A464F8568713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108" creationId="{FFA41C2B-6E23-4C92-A4B0-80DF47C071CA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109" creationId="{B8BD5641-8FF4-40CC-9531-C1CA1CFFAC75}"/>
          </ac:spMkLst>
        </pc:spChg>
        <pc:spChg chg="del">
          <ac:chgData name="Tomas, Timon" userId="c5c4d3b7-8599-4092-80d0-fd28d1ba9b51" providerId="ADAL" clId="{B07C9905-3966-4D20-A61A-ABE95CC58BE2}" dt="2025-01-29T14:10:25.733" v="2897" actId="478"/>
          <ac:spMkLst>
            <pc:docMk/>
            <pc:sldMk cId="4025849387" sldId="557"/>
            <ac:spMk id="110" creationId="{5B2CF20F-BD48-4C89-AD84-5898AE86806D}"/>
          </ac:spMkLst>
        </pc:spChg>
      </pc:sldChg>
      <pc:sldChg chg="addSp delSp modSp add mod">
        <pc:chgData name="Tomas, Timon" userId="c5c4d3b7-8599-4092-80d0-fd28d1ba9b51" providerId="ADAL" clId="{B07C9905-3966-4D20-A61A-ABE95CC58BE2}" dt="2025-01-29T14:15:17.399" v="2925" actId="790"/>
        <pc:sldMkLst>
          <pc:docMk/>
          <pc:sldMk cId="1063106338" sldId="558"/>
        </pc:sldMkLst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3" creationId="{898CFFD4-E4DE-0F7B-1F8B-82BA49B2053A}"/>
          </ac:spMkLst>
        </pc:spChg>
        <pc:spChg chg="add del mod">
          <ac:chgData name="Tomas, Timon" userId="c5c4d3b7-8599-4092-80d0-fd28d1ba9b51" providerId="ADAL" clId="{B07C9905-3966-4D20-A61A-ABE95CC58BE2}" dt="2025-01-28T14:59:45.952" v="395" actId="478"/>
          <ac:spMkLst>
            <pc:docMk/>
            <pc:sldMk cId="1063106338" sldId="558"/>
            <ac:spMk id="3" creationId="{B59C33D4-9D80-4ADB-428D-5DBE520C6EED}"/>
          </ac:spMkLst>
        </pc:spChg>
        <pc:spChg chg="add del mod">
          <ac:chgData name="Tomas, Timon" userId="c5c4d3b7-8599-4092-80d0-fd28d1ba9b51" providerId="ADAL" clId="{B07C9905-3966-4D20-A61A-ABE95CC58BE2}" dt="2025-01-28T14:59:50.329" v="399" actId="478"/>
          <ac:spMkLst>
            <pc:docMk/>
            <pc:sldMk cId="1063106338" sldId="558"/>
            <ac:spMk id="5" creationId="{AEDB1127-DEEB-6B2B-B4FA-8890E072CD25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5" creationId="{E3FDF729-D0E9-DE91-8B67-3D3EBCAFD9E3}"/>
          </ac:spMkLst>
        </pc:spChg>
        <pc:spChg chg="add del mod">
          <ac:chgData name="Tomas, Timon" userId="c5c4d3b7-8599-4092-80d0-fd28d1ba9b51" providerId="ADAL" clId="{B07C9905-3966-4D20-A61A-ABE95CC58BE2}" dt="2025-01-28T14:59:50.928" v="400" actId="478"/>
          <ac:spMkLst>
            <pc:docMk/>
            <pc:sldMk cId="1063106338" sldId="558"/>
            <ac:spMk id="7" creationId="{1E2560FD-55D0-0D25-5F7C-65C5D19E6ECF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7" creationId="{8674C03F-AADD-DCF8-3797-8E92D205C9A1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9" creationId="{0B7E526E-2399-2F45-E972-13CA734F1039}"/>
          </ac:spMkLst>
        </pc:spChg>
        <pc:spChg chg="add del mod">
          <ac:chgData name="Tomas, Timon" userId="c5c4d3b7-8599-4092-80d0-fd28d1ba9b51" providerId="ADAL" clId="{B07C9905-3966-4D20-A61A-ABE95CC58BE2}" dt="2025-01-28T14:59:46.626" v="396" actId="478"/>
          <ac:spMkLst>
            <pc:docMk/>
            <pc:sldMk cId="1063106338" sldId="558"/>
            <ac:spMk id="9" creationId="{79C99041-1BA2-54A5-D1B9-2F4E841CFB57}"/>
          </ac:spMkLst>
        </pc:spChg>
        <pc:spChg chg="add del mod">
          <ac:chgData name="Tomas, Timon" userId="c5c4d3b7-8599-4092-80d0-fd28d1ba9b51" providerId="ADAL" clId="{B07C9905-3966-4D20-A61A-ABE95CC58BE2}" dt="2025-01-28T14:59:44.542" v="394" actId="478"/>
          <ac:spMkLst>
            <pc:docMk/>
            <pc:sldMk cId="1063106338" sldId="558"/>
            <ac:spMk id="11" creationId="{2CD34132-8F7A-E18D-65C8-8E3EB5D42A46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11" creationId="{E7365A53-0D6E-2E74-9625-6ACEE2AA3739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13" creationId="{53F0648D-728D-A076-928A-724F4D53FBC9}"/>
          </ac:spMkLst>
        </pc:spChg>
        <pc:spChg chg="add del mod">
          <ac:chgData name="Tomas, Timon" userId="c5c4d3b7-8599-4092-80d0-fd28d1ba9b51" providerId="ADAL" clId="{B07C9905-3966-4D20-A61A-ABE95CC58BE2}" dt="2025-01-28T14:59:52.629" v="401" actId="478"/>
          <ac:spMkLst>
            <pc:docMk/>
            <pc:sldMk cId="1063106338" sldId="558"/>
            <ac:spMk id="13" creationId="{84DB73C7-7424-7056-0D56-C0394D0C5030}"/>
          </ac:spMkLst>
        </pc:spChg>
        <pc:spChg chg="add del mod">
          <ac:chgData name="Tomas, Timon" userId="c5c4d3b7-8599-4092-80d0-fd28d1ba9b51" providerId="ADAL" clId="{B07C9905-3966-4D20-A61A-ABE95CC58BE2}" dt="2025-01-28T14:59:58.249" v="406" actId="478"/>
          <ac:spMkLst>
            <pc:docMk/>
            <pc:sldMk cId="1063106338" sldId="558"/>
            <ac:spMk id="15" creationId="{8E632E27-42EE-718C-8744-366773979647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15" creationId="{A727508A-1BA0-4065-B345-6EF8B5CAD33F}"/>
          </ac:spMkLst>
        </pc:spChg>
        <pc:spChg chg="add del mod">
          <ac:chgData name="Tomas, Timon" userId="c5c4d3b7-8599-4092-80d0-fd28d1ba9b51" providerId="ADAL" clId="{B07C9905-3966-4D20-A61A-ABE95CC58BE2}" dt="2025-01-28T14:59:54.008" v="402" actId="478"/>
          <ac:spMkLst>
            <pc:docMk/>
            <pc:sldMk cId="1063106338" sldId="558"/>
            <ac:spMk id="17" creationId="{0A1B60BB-AA58-BC10-18AD-960233BF7A75}"/>
          </ac:spMkLst>
        </pc:spChg>
        <pc:spChg chg="add del mod">
          <ac:chgData name="Tomas, Timon" userId="c5c4d3b7-8599-4092-80d0-fd28d1ba9b51" providerId="ADAL" clId="{B07C9905-3966-4D20-A61A-ABE95CC58BE2}" dt="2025-01-29T14:10:22.226" v="2896" actId="478"/>
          <ac:spMkLst>
            <pc:docMk/>
            <pc:sldMk cId="1063106338" sldId="558"/>
            <ac:spMk id="17" creationId="{32D90876-920B-5D0D-C2ED-53AF34516026}"/>
          </ac:spMkLst>
        </pc:spChg>
        <pc:spChg chg="add del mod">
          <ac:chgData name="Tomas, Timon" userId="c5c4d3b7-8599-4092-80d0-fd28d1ba9b51" providerId="ADAL" clId="{B07C9905-3966-4D20-A61A-ABE95CC58BE2}" dt="2025-01-28T14:59:57.427" v="405" actId="478"/>
          <ac:spMkLst>
            <pc:docMk/>
            <pc:sldMk cId="1063106338" sldId="558"/>
            <ac:spMk id="19" creationId="{3E619CF9-556C-D0C4-D469-971CE324AA44}"/>
          </ac:spMkLst>
        </pc:spChg>
        <pc:spChg chg="add del mod">
          <ac:chgData name="Tomas, Timon" userId="c5c4d3b7-8599-4092-80d0-fd28d1ba9b51" providerId="ADAL" clId="{B07C9905-3966-4D20-A61A-ABE95CC58BE2}" dt="2025-01-28T14:59:55.170" v="403" actId="478"/>
          <ac:spMkLst>
            <pc:docMk/>
            <pc:sldMk cId="1063106338" sldId="558"/>
            <ac:spMk id="21" creationId="{F3ABFCCD-7C06-74C7-9C19-F9255D518B18}"/>
          </ac:spMkLst>
        </pc:spChg>
        <pc:spChg chg="add del mod">
          <ac:chgData name="Tomas, Timon" userId="c5c4d3b7-8599-4092-80d0-fd28d1ba9b51" providerId="ADAL" clId="{B07C9905-3966-4D20-A61A-ABE95CC58BE2}" dt="2025-01-28T14:59:55.880" v="404" actId="478"/>
          <ac:spMkLst>
            <pc:docMk/>
            <pc:sldMk cId="1063106338" sldId="558"/>
            <ac:spMk id="23" creationId="{65C2D992-4B85-AD1A-B993-F64D9036B851}"/>
          </ac:spMkLst>
        </pc:spChg>
        <pc:spChg chg="add del mod">
          <ac:chgData name="Tomas, Timon" userId="c5c4d3b7-8599-4092-80d0-fd28d1ba9b51" providerId="ADAL" clId="{B07C9905-3966-4D20-A61A-ABE95CC58BE2}" dt="2025-01-28T14:59:49.493" v="398" actId="478"/>
          <ac:spMkLst>
            <pc:docMk/>
            <pc:sldMk cId="1063106338" sldId="558"/>
            <ac:spMk id="25" creationId="{1FEE4060-FD87-0B10-3ABC-D5C825278FA3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28" creationId="{6ECC607F-E75E-427D-BFCE-4F25EDE45C76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29" creationId="{D325BBDE-01A5-4E66-9261-B3733F476E42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30" creationId="{2E288EF5-1EA9-477F-94BE-4BBE924BAB7C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31" creationId="{1EC46B00-8D9C-47F0-8565-2851365701C4}"/>
          </ac:spMkLst>
        </pc:spChg>
        <pc:spChg chg="del">
          <ac:chgData name="Tomas, Timon" userId="c5c4d3b7-8599-4092-80d0-fd28d1ba9b51" providerId="ADAL" clId="{B07C9905-3966-4D20-A61A-ABE95CC58BE2}" dt="2025-01-28T14:59:48.361" v="397" actId="478"/>
          <ac:spMkLst>
            <pc:docMk/>
            <pc:sldMk cId="1063106338" sldId="558"/>
            <ac:spMk id="32" creationId="{8FA6BDEA-112A-4B3D-8F1F-11861C74DBF9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33" creationId="{136EF562-133C-4849-BF98-475E7502C000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34" creationId="{92BAE78D-6C81-4F8C-9BC4-176D3D1B2A6D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35" creationId="{7AA9B865-93BE-49F8-9836-B1FEBB388772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36" creationId="{9DB3A53F-F397-4D89-9C34-8A9500AB55D5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37" creationId="{AD4E5C1E-7A37-4081-A9CF-0C058CE2FF68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38" creationId="{48C245F6-E5A5-474C-A7A6-D2C6E27C8931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39" creationId="{45C1460A-8187-4F2D-AE7A-A0D5B9562405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40" creationId="{3546C251-1622-4622-A8BE-C1188FE2BCA6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49" creationId="{F78E5906-F4C2-446C-BEDD-A433CF951EE3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50" creationId="{4B3AB7AC-2BEF-4E14-BD8F-3086F0FE2A92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51" creationId="{17CEE1A6-2514-4C57-8FFF-FFE8D23A494F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76" creationId="{72A13DC2-EB6C-40C7-9BD8-F6D0AF7B105A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77" creationId="{E957D169-FC5F-40CD-8CF2-3B6D07FDBBD6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78" creationId="{BAFCA233-8875-4BF9-A6EC-9AF31FDF1AE4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89" creationId="{60D62772-5684-4921-AD92-FECFC11009FF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90" creationId="{CB156230-F4EF-4A04-9002-47B173F6D3D1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91" creationId="{EEAB476D-42A8-4221-BAD6-1F46AB6DF1EC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92" creationId="{DA6732C7-629B-4AB1-8DCC-28AEE688FA8F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93" creationId="{8A88A9FF-B76E-4482-8868-85295DF9538C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94" creationId="{D0A898DF-F44C-4826-B56E-EF7447BBEBC2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95" creationId="{32961812-D498-435E-840E-6BCEBC0914AE}"/>
          </ac:spMkLst>
        </pc:spChg>
        <pc:spChg chg="mod">
          <ac:chgData name="Tomas, Timon" userId="c5c4d3b7-8599-4092-80d0-fd28d1ba9b51" providerId="ADAL" clId="{B07C9905-3966-4D20-A61A-ABE95CC58BE2}" dt="2025-01-29T14:15:17.399" v="2925" actId="790"/>
          <ac:spMkLst>
            <pc:docMk/>
            <pc:sldMk cId="1063106338" sldId="558"/>
            <ac:spMk id="96" creationId="{A06638AB-6DB3-46FA-8B49-632435633578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97" creationId="{4C97D778-0994-4224-9D67-99C8BF47582D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98" creationId="{8F78A993-751C-4133-88E3-D3BDBA7F08B1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99" creationId="{0BB59E2B-F1D3-42D2-89C6-20E7A041FAA6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100" creationId="{DDEB4DE8-ECF6-4C58-B301-784D9A7A9B71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101" creationId="{FD2F402A-EE94-4E1C-8673-90174AAA8FD2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102" creationId="{5B71BCF0-435D-4501-9779-6567634CE1B0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103" creationId="{EB48C292-F335-43A4-9878-6A6EFE5A3725}"/>
          </ac:spMkLst>
        </pc:spChg>
        <pc:spChg chg="del">
          <ac:chgData name="Tomas, Timon" userId="c5c4d3b7-8599-4092-80d0-fd28d1ba9b51" providerId="ADAL" clId="{B07C9905-3966-4D20-A61A-ABE95CC58BE2}" dt="2025-01-28T14:59:42.843" v="393" actId="478"/>
          <ac:spMkLst>
            <pc:docMk/>
            <pc:sldMk cId="1063106338" sldId="558"/>
            <ac:spMk id="104" creationId="{81AB1535-81D6-463A-AB47-1718303C12CE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105" creationId="{DAAA35A3-D617-4EEC-AE7A-DFC70FDAE17D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106" creationId="{B984688E-9B9B-4B43-BF2D-791CD61F567B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107" creationId="{07422C60-206E-49F1-BABD-A464F8568713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108" creationId="{FFA41C2B-6E23-4C92-A4B0-80DF47C071CA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109" creationId="{B8BD5641-8FF4-40CC-9531-C1CA1CFFAC75}"/>
          </ac:spMkLst>
        </pc:spChg>
        <pc:spChg chg="del">
          <ac:chgData name="Tomas, Timon" userId="c5c4d3b7-8599-4092-80d0-fd28d1ba9b51" providerId="ADAL" clId="{B07C9905-3966-4D20-A61A-ABE95CC58BE2}" dt="2025-01-29T14:10:20.345" v="2895" actId="478"/>
          <ac:spMkLst>
            <pc:docMk/>
            <pc:sldMk cId="1063106338" sldId="558"/>
            <ac:spMk id="110" creationId="{5B2CF20F-BD48-4C89-AD84-5898AE86806D}"/>
          </ac:spMkLst>
        </pc:spChg>
      </pc:sldChg>
      <pc:sldChg chg="add del">
        <pc:chgData name="Tomas, Timon" userId="c5c4d3b7-8599-4092-80d0-fd28d1ba9b51" providerId="ADAL" clId="{B07C9905-3966-4D20-A61A-ABE95CC58BE2}" dt="2025-01-28T14:54:23.406" v="297" actId="47"/>
        <pc:sldMkLst>
          <pc:docMk/>
          <pc:sldMk cId="3377124174" sldId="558"/>
        </pc:sldMkLst>
      </pc:sldChg>
      <pc:sldChg chg="addSp delSp modSp add mod">
        <pc:chgData name="Tomas, Timon" userId="c5c4d3b7-8599-4092-80d0-fd28d1ba9b51" providerId="ADAL" clId="{B07C9905-3966-4D20-A61A-ABE95CC58BE2}" dt="2025-01-29T14:15:27.018" v="2926" actId="790"/>
        <pc:sldMkLst>
          <pc:docMk/>
          <pc:sldMk cId="542849258" sldId="559"/>
        </pc:sldMkLst>
        <pc:spChg chg="add del mod">
          <ac:chgData name="Tomas, Timon" userId="c5c4d3b7-8599-4092-80d0-fd28d1ba9b51" providerId="ADAL" clId="{B07C9905-3966-4D20-A61A-ABE95CC58BE2}" dt="2025-01-28T15:00:05.726" v="409" actId="478"/>
          <ac:spMkLst>
            <pc:docMk/>
            <pc:sldMk cId="542849258" sldId="559"/>
            <ac:spMk id="3" creationId="{9DBBAEB2-01C7-968A-3D08-0E570405368E}"/>
          </ac:spMkLst>
        </pc:spChg>
        <pc:spChg chg="add del mod">
          <ac:chgData name="Tomas, Timon" userId="c5c4d3b7-8599-4092-80d0-fd28d1ba9b51" providerId="ADAL" clId="{B07C9905-3966-4D20-A61A-ABE95CC58BE2}" dt="2025-01-29T14:09:51.076" v="2885" actId="478"/>
          <ac:spMkLst>
            <pc:docMk/>
            <pc:sldMk cId="542849258" sldId="559"/>
            <ac:spMk id="3" creationId="{F04258F3-DF1E-9613-1933-2E8C33F2C1F0}"/>
          </ac:spMkLst>
        </pc:spChg>
        <pc:spChg chg="add del mod">
          <ac:chgData name="Tomas, Timon" userId="c5c4d3b7-8599-4092-80d0-fd28d1ba9b51" providerId="ADAL" clId="{B07C9905-3966-4D20-A61A-ABE95CC58BE2}" dt="2025-01-29T14:09:53.415" v="2886" actId="478"/>
          <ac:spMkLst>
            <pc:docMk/>
            <pc:sldMk cId="542849258" sldId="559"/>
            <ac:spMk id="5" creationId="{47C0E404-AD2D-4237-2CD1-D69FE1B9DCF1}"/>
          </ac:spMkLst>
        </pc:spChg>
        <pc:spChg chg="add del mod">
          <ac:chgData name="Tomas, Timon" userId="c5c4d3b7-8599-4092-80d0-fd28d1ba9b51" providerId="ADAL" clId="{B07C9905-3966-4D20-A61A-ABE95CC58BE2}" dt="2025-01-28T15:00:07.651" v="412" actId="478"/>
          <ac:spMkLst>
            <pc:docMk/>
            <pc:sldMk cId="542849258" sldId="559"/>
            <ac:spMk id="5" creationId="{E52CC03B-B8B7-FE11-AC6B-68A854BCC817}"/>
          </ac:spMkLst>
        </pc:spChg>
        <pc:spChg chg="add del mod">
          <ac:chgData name="Tomas, Timon" userId="c5c4d3b7-8599-4092-80d0-fd28d1ba9b51" providerId="ADAL" clId="{B07C9905-3966-4D20-A61A-ABE95CC58BE2}" dt="2025-01-28T15:00:09.791" v="414" actId="478"/>
          <ac:spMkLst>
            <pc:docMk/>
            <pc:sldMk cId="542849258" sldId="559"/>
            <ac:spMk id="7" creationId="{6E03308A-C33A-850B-1FAE-599E59559485}"/>
          </ac:spMkLst>
        </pc:spChg>
        <pc:spChg chg="add del mod">
          <ac:chgData name="Tomas, Timon" userId="c5c4d3b7-8599-4092-80d0-fd28d1ba9b51" providerId="ADAL" clId="{B07C9905-3966-4D20-A61A-ABE95CC58BE2}" dt="2025-01-29T14:09:57.010" v="2888" actId="478"/>
          <ac:spMkLst>
            <pc:docMk/>
            <pc:sldMk cId="542849258" sldId="559"/>
            <ac:spMk id="7" creationId="{E3F38827-44C8-B9D1-291B-D54C649E4F72}"/>
          </ac:spMkLst>
        </pc:spChg>
        <pc:spChg chg="add del mod">
          <ac:chgData name="Tomas, Timon" userId="c5c4d3b7-8599-4092-80d0-fd28d1ba9b51" providerId="ADAL" clId="{B07C9905-3966-4D20-A61A-ABE95CC58BE2}" dt="2025-01-29T14:10:02.422" v="2890" actId="478"/>
          <ac:spMkLst>
            <pc:docMk/>
            <pc:sldMk cId="542849258" sldId="559"/>
            <ac:spMk id="9" creationId="{2CAE2CA1-78F2-EFFF-5406-F9A074888C06}"/>
          </ac:spMkLst>
        </pc:spChg>
        <pc:spChg chg="add del mod">
          <ac:chgData name="Tomas, Timon" userId="c5c4d3b7-8599-4092-80d0-fd28d1ba9b51" providerId="ADAL" clId="{B07C9905-3966-4D20-A61A-ABE95CC58BE2}" dt="2025-01-28T15:00:06.278" v="410" actId="478"/>
          <ac:spMkLst>
            <pc:docMk/>
            <pc:sldMk cId="542849258" sldId="559"/>
            <ac:spMk id="9" creationId="{8E56F22A-D2BB-D0EF-3E33-372B5FC4A085}"/>
          </ac:spMkLst>
        </pc:spChg>
        <pc:spChg chg="add del mod">
          <ac:chgData name="Tomas, Timon" userId="c5c4d3b7-8599-4092-80d0-fd28d1ba9b51" providerId="ADAL" clId="{B07C9905-3966-4D20-A61A-ABE95CC58BE2}" dt="2025-01-29T14:10:06.668" v="2892" actId="478"/>
          <ac:spMkLst>
            <pc:docMk/>
            <pc:sldMk cId="542849258" sldId="559"/>
            <ac:spMk id="11" creationId="{0E4266DF-F342-ABE6-2712-C91AEE7B5778}"/>
          </ac:spMkLst>
        </pc:spChg>
        <pc:spChg chg="add del mod">
          <ac:chgData name="Tomas, Timon" userId="c5c4d3b7-8599-4092-80d0-fd28d1ba9b51" providerId="ADAL" clId="{B07C9905-3966-4D20-A61A-ABE95CC58BE2}" dt="2025-01-28T15:00:05.159" v="408" actId="478"/>
          <ac:spMkLst>
            <pc:docMk/>
            <pc:sldMk cId="542849258" sldId="559"/>
            <ac:spMk id="11" creationId="{D04193CE-AB51-9535-C1C8-C647D3D1AE6B}"/>
          </ac:spMkLst>
        </pc:spChg>
        <pc:spChg chg="add del mod">
          <ac:chgData name="Tomas, Timon" userId="c5c4d3b7-8599-4092-80d0-fd28d1ba9b51" providerId="ADAL" clId="{B07C9905-3966-4D20-A61A-ABE95CC58BE2}" dt="2025-01-29T14:10:14.520" v="2894" actId="478"/>
          <ac:spMkLst>
            <pc:docMk/>
            <pc:sldMk cId="542849258" sldId="559"/>
            <ac:spMk id="13" creationId="{8AB21676-BBDB-82E1-766C-91BFF73338AB}"/>
          </ac:spMkLst>
        </pc:spChg>
        <pc:spChg chg="add del mod">
          <ac:chgData name="Tomas, Timon" userId="c5c4d3b7-8599-4092-80d0-fd28d1ba9b51" providerId="ADAL" clId="{B07C9905-3966-4D20-A61A-ABE95CC58BE2}" dt="2025-01-28T15:00:14.177" v="417" actId="478"/>
          <ac:spMkLst>
            <pc:docMk/>
            <pc:sldMk cId="542849258" sldId="559"/>
            <ac:spMk id="13" creationId="{ECE22972-3CAC-EFB5-8F54-073ADCF33AD8}"/>
          </ac:spMkLst>
        </pc:spChg>
        <pc:spChg chg="add del mod">
          <ac:chgData name="Tomas, Timon" userId="c5c4d3b7-8599-4092-80d0-fd28d1ba9b51" providerId="ADAL" clId="{B07C9905-3966-4D20-A61A-ABE95CC58BE2}" dt="2025-01-29T14:10:14.520" v="2894" actId="478"/>
          <ac:spMkLst>
            <pc:docMk/>
            <pc:sldMk cId="542849258" sldId="559"/>
            <ac:spMk id="15" creationId="{5A44784D-AF0C-B129-27B9-35FAB8B54AE4}"/>
          </ac:spMkLst>
        </pc:spChg>
        <pc:spChg chg="add del mod">
          <ac:chgData name="Tomas, Timon" userId="c5c4d3b7-8599-4092-80d0-fd28d1ba9b51" providerId="ADAL" clId="{B07C9905-3966-4D20-A61A-ABE95CC58BE2}" dt="2025-01-28T15:00:15.282" v="418" actId="478"/>
          <ac:spMkLst>
            <pc:docMk/>
            <pc:sldMk cId="542849258" sldId="559"/>
            <ac:spMk id="15" creationId="{5EADC5B4-F3EB-02EC-0B4B-21C248479AEF}"/>
          </ac:spMkLst>
        </pc:spChg>
        <pc:spChg chg="add del mod">
          <ac:chgData name="Tomas, Timon" userId="c5c4d3b7-8599-4092-80d0-fd28d1ba9b51" providerId="ADAL" clId="{B07C9905-3966-4D20-A61A-ABE95CC58BE2}" dt="2025-01-28T15:00:12.044" v="415" actId="478"/>
          <ac:spMkLst>
            <pc:docMk/>
            <pc:sldMk cId="542849258" sldId="559"/>
            <ac:spMk id="17" creationId="{4BBFC02D-69B8-2FB3-42E7-BAA3EDF2A92E}"/>
          </ac:spMkLst>
        </pc:spChg>
        <pc:spChg chg="add del mod">
          <ac:chgData name="Tomas, Timon" userId="c5c4d3b7-8599-4092-80d0-fd28d1ba9b51" providerId="ADAL" clId="{B07C9905-3966-4D20-A61A-ABE95CC58BE2}" dt="2025-01-29T14:10:14.520" v="2894" actId="478"/>
          <ac:spMkLst>
            <pc:docMk/>
            <pc:sldMk cId="542849258" sldId="559"/>
            <ac:spMk id="17" creationId="{55D32112-B00A-D4B7-8D18-D0B96A26BFCA}"/>
          </ac:spMkLst>
        </pc:spChg>
        <pc:spChg chg="add del mod">
          <ac:chgData name="Tomas, Timon" userId="c5c4d3b7-8599-4092-80d0-fd28d1ba9b51" providerId="ADAL" clId="{B07C9905-3966-4D20-A61A-ABE95CC58BE2}" dt="2025-01-28T15:00:16.292" v="419" actId="478"/>
          <ac:spMkLst>
            <pc:docMk/>
            <pc:sldMk cId="542849258" sldId="559"/>
            <ac:spMk id="19" creationId="{22FBF98C-55FB-A3A4-056E-FE6E7FFC2C0F}"/>
          </ac:spMkLst>
        </pc:spChg>
        <pc:spChg chg="add del mod">
          <ac:chgData name="Tomas, Timon" userId="c5c4d3b7-8599-4092-80d0-fd28d1ba9b51" providerId="ADAL" clId="{B07C9905-3966-4D20-A61A-ABE95CC58BE2}" dt="2025-01-28T15:00:13.460" v="416" actId="478"/>
          <ac:spMkLst>
            <pc:docMk/>
            <pc:sldMk cId="542849258" sldId="559"/>
            <ac:spMk id="21" creationId="{FBE7840A-61C0-8532-6CE7-4CED799B7FE8}"/>
          </ac:spMkLst>
        </pc:spChg>
        <pc:spChg chg="add del mod">
          <ac:chgData name="Tomas, Timon" userId="c5c4d3b7-8599-4092-80d0-fd28d1ba9b51" providerId="ADAL" clId="{B07C9905-3966-4D20-A61A-ABE95CC58BE2}" dt="2025-01-28T15:00:17.617" v="420" actId="478"/>
          <ac:spMkLst>
            <pc:docMk/>
            <pc:sldMk cId="542849258" sldId="559"/>
            <ac:spMk id="23" creationId="{0735BC48-95BB-7BFF-D3DA-D5F0DE94082E}"/>
          </ac:spMkLst>
        </pc:spChg>
        <pc:spChg chg="add del mod">
          <ac:chgData name="Tomas, Timon" userId="c5c4d3b7-8599-4092-80d0-fd28d1ba9b51" providerId="ADAL" clId="{B07C9905-3966-4D20-A61A-ABE95CC58BE2}" dt="2025-01-28T15:00:09.034" v="413" actId="478"/>
          <ac:spMkLst>
            <pc:docMk/>
            <pc:sldMk cId="542849258" sldId="559"/>
            <ac:spMk id="25" creationId="{CDAC7A19-B4C6-E782-71BC-11E083F217F1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28" creationId="{6ECC607F-E75E-427D-BFCE-4F25EDE45C76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29" creationId="{D325BBDE-01A5-4E66-9261-B3733F476E42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30" creationId="{2E288EF5-1EA9-477F-94BE-4BBE924BAB7C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31" creationId="{1EC46B00-8D9C-47F0-8565-2851365701C4}"/>
          </ac:spMkLst>
        </pc:spChg>
        <pc:spChg chg="del">
          <ac:chgData name="Tomas, Timon" userId="c5c4d3b7-8599-4092-80d0-fd28d1ba9b51" providerId="ADAL" clId="{B07C9905-3966-4D20-A61A-ABE95CC58BE2}" dt="2025-01-28T15:00:06.892" v="411" actId="478"/>
          <ac:spMkLst>
            <pc:docMk/>
            <pc:sldMk cId="542849258" sldId="559"/>
            <ac:spMk id="32" creationId="{8FA6BDEA-112A-4B3D-8F1F-11861C74DBF9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33" creationId="{136EF562-133C-4849-BF98-475E7502C000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34" creationId="{92BAE78D-6C81-4F8C-9BC4-176D3D1B2A6D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35" creationId="{7AA9B865-93BE-49F8-9836-B1FEBB388772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36" creationId="{9DB3A53F-F397-4D89-9C34-8A9500AB55D5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37" creationId="{AD4E5C1E-7A37-4081-A9CF-0C058CE2FF68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38" creationId="{48C245F6-E5A5-474C-A7A6-D2C6E27C8931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39" creationId="{45C1460A-8187-4F2D-AE7A-A0D5B9562405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40" creationId="{3546C251-1622-4622-A8BE-C1188FE2BCA6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49" creationId="{F78E5906-F4C2-446C-BEDD-A433CF951EE3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50" creationId="{4B3AB7AC-2BEF-4E14-BD8F-3086F0FE2A92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51" creationId="{17CEE1A6-2514-4C57-8FFF-FFE8D23A494F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76" creationId="{72A13DC2-EB6C-40C7-9BD8-F6D0AF7B105A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77" creationId="{E957D169-FC5F-40CD-8CF2-3B6D07FDBBD6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78" creationId="{BAFCA233-8875-4BF9-A6EC-9AF31FDF1AE4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89" creationId="{60D62772-5684-4921-AD92-FECFC11009FF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90" creationId="{CB156230-F4EF-4A04-9002-47B173F6D3D1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91" creationId="{EEAB476D-42A8-4221-BAD6-1F46AB6DF1EC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92" creationId="{DA6732C7-629B-4AB1-8DCC-28AEE688FA8F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93" creationId="{8A88A9FF-B76E-4482-8868-85295DF9538C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94" creationId="{D0A898DF-F44C-4826-B56E-EF7447BBEBC2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95" creationId="{32961812-D498-435E-840E-6BCEBC0914AE}"/>
          </ac:spMkLst>
        </pc:spChg>
        <pc:spChg chg="mod">
          <ac:chgData name="Tomas, Timon" userId="c5c4d3b7-8599-4092-80d0-fd28d1ba9b51" providerId="ADAL" clId="{B07C9905-3966-4D20-A61A-ABE95CC58BE2}" dt="2025-01-29T14:15:27.018" v="2926" actId="790"/>
          <ac:spMkLst>
            <pc:docMk/>
            <pc:sldMk cId="542849258" sldId="559"/>
            <ac:spMk id="96" creationId="{A06638AB-6DB3-46FA-8B49-632435633578}"/>
          </ac:spMkLst>
        </pc:spChg>
        <pc:spChg chg="del">
          <ac:chgData name="Tomas, Timon" userId="c5c4d3b7-8599-4092-80d0-fd28d1ba9b51" providerId="ADAL" clId="{B07C9905-3966-4D20-A61A-ABE95CC58BE2}" dt="2025-01-29T14:10:12.240" v="2893" actId="478"/>
          <ac:spMkLst>
            <pc:docMk/>
            <pc:sldMk cId="542849258" sldId="559"/>
            <ac:spMk id="97" creationId="{4C97D778-0994-4224-9D67-99C8BF47582D}"/>
          </ac:spMkLst>
        </pc:spChg>
        <pc:spChg chg="del">
          <ac:chgData name="Tomas, Timon" userId="c5c4d3b7-8599-4092-80d0-fd28d1ba9b51" providerId="ADAL" clId="{B07C9905-3966-4D20-A61A-ABE95CC58BE2}" dt="2025-01-29T14:09:45.943" v="2883" actId="478"/>
          <ac:spMkLst>
            <pc:docMk/>
            <pc:sldMk cId="542849258" sldId="559"/>
            <ac:spMk id="98" creationId="{8F78A993-751C-4133-88E3-D3BDBA7F08B1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99" creationId="{0BB59E2B-F1D3-42D2-89C6-20E7A041FAA6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100" creationId="{DDEB4DE8-ECF6-4C58-B301-784D9A7A9B71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101" creationId="{FD2F402A-EE94-4E1C-8673-90174AAA8FD2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102" creationId="{5B71BCF0-435D-4501-9779-6567634CE1B0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103" creationId="{EB48C292-F335-43A4-9878-6A6EFE5A3725}"/>
          </ac:spMkLst>
        </pc:spChg>
        <pc:spChg chg="del">
          <ac:chgData name="Tomas, Timon" userId="c5c4d3b7-8599-4092-80d0-fd28d1ba9b51" providerId="ADAL" clId="{B07C9905-3966-4D20-A61A-ABE95CC58BE2}" dt="2025-01-28T15:00:04.104" v="407" actId="478"/>
          <ac:spMkLst>
            <pc:docMk/>
            <pc:sldMk cId="542849258" sldId="559"/>
            <ac:spMk id="104" creationId="{81AB1535-81D6-463A-AB47-1718303C12CE}"/>
          </ac:spMkLst>
        </pc:spChg>
        <pc:spChg chg="del">
          <ac:chgData name="Tomas, Timon" userId="c5c4d3b7-8599-4092-80d0-fd28d1ba9b51" providerId="ADAL" clId="{B07C9905-3966-4D20-A61A-ABE95CC58BE2}" dt="2025-01-29T14:10:04.795" v="2891" actId="478"/>
          <ac:spMkLst>
            <pc:docMk/>
            <pc:sldMk cId="542849258" sldId="559"/>
            <ac:spMk id="105" creationId="{DAAA35A3-D617-4EEC-AE7A-DFC70FDAE17D}"/>
          </ac:spMkLst>
        </pc:spChg>
        <pc:spChg chg="del">
          <ac:chgData name="Tomas, Timon" userId="c5c4d3b7-8599-4092-80d0-fd28d1ba9b51" providerId="ADAL" clId="{B07C9905-3966-4D20-A61A-ABE95CC58BE2}" dt="2025-01-29T14:10:00.643" v="2889" actId="478"/>
          <ac:spMkLst>
            <pc:docMk/>
            <pc:sldMk cId="542849258" sldId="559"/>
            <ac:spMk id="106" creationId="{B984688E-9B9B-4B43-BF2D-791CD61F567B}"/>
          </ac:spMkLst>
        </pc:spChg>
        <pc:spChg chg="del">
          <ac:chgData name="Tomas, Timon" userId="c5c4d3b7-8599-4092-80d0-fd28d1ba9b51" providerId="ADAL" clId="{B07C9905-3966-4D20-A61A-ABE95CC58BE2}" dt="2025-01-29T14:10:12.240" v="2893" actId="478"/>
          <ac:spMkLst>
            <pc:docMk/>
            <pc:sldMk cId="542849258" sldId="559"/>
            <ac:spMk id="107" creationId="{07422C60-206E-49F1-BABD-A464F8568713}"/>
          </ac:spMkLst>
        </pc:spChg>
        <pc:spChg chg="del">
          <ac:chgData name="Tomas, Timon" userId="c5c4d3b7-8599-4092-80d0-fd28d1ba9b51" providerId="ADAL" clId="{B07C9905-3966-4D20-A61A-ABE95CC58BE2}" dt="2025-01-29T14:09:55.794" v="2887" actId="478"/>
          <ac:spMkLst>
            <pc:docMk/>
            <pc:sldMk cId="542849258" sldId="559"/>
            <ac:spMk id="108" creationId="{FFA41C2B-6E23-4C92-A4B0-80DF47C071CA}"/>
          </ac:spMkLst>
        </pc:spChg>
        <pc:spChg chg="del">
          <ac:chgData name="Tomas, Timon" userId="c5c4d3b7-8599-4092-80d0-fd28d1ba9b51" providerId="ADAL" clId="{B07C9905-3966-4D20-A61A-ABE95CC58BE2}" dt="2025-01-29T14:10:12.240" v="2893" actId="478"/>
          <ac:spMkLst>
            <pc:docMk/>
            <pc:sldMk cId="542849258" sldId="559"/>
            <ac:spMk id="109" creationId="{B8BD5641-8FF4-40CC-9531-C1CA1CFFAC75}"/>
          </ac:spMkLst>
        </pc:spChg>
        <pc:spChg chg="del">
          <ac:chgData name="Tomas, Timon" userId="c5c4d3b7-8599-4092-80d0-fd28d1ba9b51" providerId="ADAL" clId="{B07C9905-3966-4D20-A61A-ABE95CC58BE2}" dt="2025-01-29T14:09:48.357" v="2884" actId="478"/>
          <ac:spMkLst>
            <pc:docMk/>
            <pc:sldMk cId="542849258" sldId="559"/>
            <ac:spMk id="110" creationId="{5B2CF20F-BD48-4C89-AD84-5898AE86806D}"/>
          </ac:spMkLst>
        </pc:spChg>
      </pc:sldChg>
      <pc:sldChg chg="add del">
        <pc:chgData name="Tomas, Timon" userId="c5c4d3b7-8599-4092-80d0-fd28d1ba9b51" providerId="ADAL" clId="{B07C9905-3966-4D20-A61A-ABE95CC58BE2}" dt="2025-01-28T14:54:23.406" v="297" actId="47"/>
        <pc:sldMkLst>
          <pc:docMk/>
          <pc:sldMk cId="3784292109" sldId="559"/>
        </pc:sldMkLst>
      </pc:sldChg>
      <pc:sldChg chg="modSp add mod">
        <pc:chgData name="Tomas, Timon" userId="c5c4d3b7-8599-4092-80d0-fd28d1ba9b51" providerId="ADAL" clId="{B07C9905-3966-4D20-A61A-ABE95CC58BE2}" dt="2025-01-28T15:12:05.979" v="1186" actId="6549"/>
        <pc:sldMkLst>
          <pc:docMk/>
          <pc:sldMk cId="2971365461" sldId="560"/>
        </pc:sldMkLst>
        <pc:spChg chg="mod">
          <ac:chgData name="Tomas, Timon" userId="c5c4d3b7-8599-4092-80d0-fd28d1ba9b51" providerId="ADAL" clId="{B07C9905-3966-4D20-A61A-ABE95CC58BE2}" dt="2025-01-28T15:03:10.695" v="439" actId="20577"/>
          <ac:spMkLst>
            <pc:docMk/>
            <pc:sldMk cId="2971365461" sldId="560"/>
            <ac:spMk id="5" creationId="{0FBA9692-50CB-4F96-9406-7E62E9F60FE8}"/>
          </ac:spMkLst>
        </pc:spChg>
        <pc:spChg chg="mod">
          <ac:chgData name="Tomas, Timon" userId="c5c4d3b7-8599-4092-80d0-fd28d1ba9b51" providerId="ADAL" clId="{B07C9905-3966-4D20-A61A-ABE95CC58BE2}" dt="2025-01-28T15:05:47.790" v="559" actId="20577"/>
          <ac:spMkLst>
            <pc:docMk/>
            <pc:sldMk cId="2971365461" sldId="560"/>
            <ac:spMk id="6" creationId="{2356ABA4-2385-4A27-B4AD-A745F5F0CD10}"/>
          </ac:spMkLst>
        </pc:spChg>
        <pc:spChg chg="mod">
          <ac:chgData name="Tomas, Timon" userId="c5c4d3b7-8599-4092-80d0-fd28d1ba9b51" providerId="ADAL" clId="{B07C9905-3966-4D20-A61A-ABE95CC58BE2}" dt="2025-01-28T15:12:05.979" v="1186" actId="6549"/>
          <ac:spMkLst>
            <pc:docMk/>
            <pc:sldMk cId="2971365461" sldId="560"/>
            <ac:spMk id="7" creationId="{CD297967-47BB-4841-8EFA-6167C63DD636}"/>
          </ac:spMkLst>
        </pc:spChg>
      </pc:sldChg>
      <pc:sldChg chg="modSp add mod">
        <pc:chgData name="Tomas, Timon" userId="c5c4d3b7-8599-4092-80d0-fd28d1ba9b51" providerId="ADAL" clId="{B07C9905-3966-4D20-A61A-ABE95CC58BE2}" dt="2025-01-29T14:11:13.527" v="2913" actId="6549"/>
        <pc:sldMkLst>
          <pc:docMk/>
          <pc:sldMk cId="1570817675" sldId="561"/>
        </pc:sldMkLst>
        <pc:spChg chg="mod">
          <ac:chgData name="Tomas, Timon" userId="c5c4d3b7-8599-4092-80d0-fd28d1ba9b51" providerId="ADAL" clId="{B07C9905-3966-4D20-A61A-ABE95CC58BE2}" dt="2025-01-28T15:14:55.063" v="1374" actId="20577"/>
          <ac:spMkLst>
            <pc:docMk/>
            <pc:sldMk cId="1570817675" sldId="561"/>
            <ac:spMk id="5" creationId="{0FBA9692-50CB-4F96-9406-7E62E9F60FE8}"/>
          </ac:spMkLst>
        </pc:spChg>
        <pc:spChg chg="mod">
          <ac:chgData name="Tomas, Timon" userId="c5c4d3b7-8599-4092-80d0-fd28d1ba9b51" providerId="ADAL" clId="{B07C9905-3966-4D20-A61A-ABE95CC58BE2}" dt="2025-01-29T14:11:13.527" v="2913" actId="6549"/>
          <ac:spMkLst>
            <pc:docMk/>
            <pc:sldMk cId="1570817675" sldId="561"/>
            <ac:spMk id="7" creationId="{CD297967-47BB-4841-8EFA-6167C63DD636}"/>
          </ac:spMkLst>
        </pc:spChg>
      </pc:sldChg>
      <pc:sldChg chg="modSp add mod">
        <pc:chgData name="Tomas, Timon" userId="c5c4d3b7-8599-4092-80d0-fd28d1ba9b51" providerId="ADAL" clId="{B07C9905-3966-4D20-A61A-ABE95CC58BE2}" dt="2025-01-29T14:15:09.279" v="2924" actId="790"/>
        <pc:sldMkLst>
          <pc:docMk/>
          <pc:sldMk cId="3631112859" sldId="562"/>
        </pc:sldMkLst>
        <pc:spChg chg="mod">
          <ac:chgData name="Tomas, Timon" userId="c5c4d3b7-8599-4092-80d0-fd28d1ba9b51" providerId="ADAL" clId="{B07C9905-3966-4D20-A61A-ABE95CC58BE2}" dt="2025-01-29T14:15:09.279" v="2924" actId="790"/>
          <ac:spMkLst>
            <pc:docMk/>
            <pc:sldMk cId="3631112859" sldId="562"/>
            <ac:spMk id="2" creationId="{4EECBA98-A61D-48B9-B783-0209A5B1363E}"/>
          </ac:spMkLst>
        </pc:spChg>
        <pc:spChg chg="mod">
          <ac:chgData name="Tomas, Timon" userId="c5c4d3b7-8599-4092-80d0-fd28d1ba9b51" providerId="ADAL" clId="{B07C9905-3966-4D20-A61A-ABE95CC58BE2}" dt="2025-01-29T14:15:09.279" v="2924" actId="790"/>
          <ac:spMkLst>
            <pc:docMk/>
            <pc:sldMk cId="3631112859" sldId="562"/>
            <ac:spMk id="3" creationId="{E6B6B1AC-0435-4EE7-B89D-116DE31156ED}"/>
          </ac:spMkLst>
        </pc:spChg>
        <pc:spChg chg="mod">
          <ac:chgData name="Tomas, Timon" userId="c5c4d3b7-8599-4092-80d0-fd28d1ba9b51" providerId="ADAL" clId="{B07C9905-3966-4D20-A61A-ABE95CC58BE2}" dt="2025-01-29T14:15:09.279" v="2924" actId="790"/>
          <ac:spMkLst>
            <pc:docMk/>
            <pc:sldMk cId="3631112859" sldId="562"/>
            <ac:spMk id="4" creationId="{BA69BA5B-A610-4E8A-BD85-AC839443ADBE}"/>
          </ac:spMkLst>
        </pc:spChg>
        <pc:spChg chg="mod">
          <ac:chgData name="Tomas, Timon" userId="c5c4d3b7-8599-4092-80d0-fd28d1ba9b51" providerId="ADAL" clId="{B07C9905-3966-4D20-A61A-ABE95CC58BE2}" dt="2025-01-29T14:15:09.279" v="2924" actId="790"/>
          <ac:spMkLst>
            <pc:docMk/>
            <pc:sldMk cId="3631112859" sldId="562"/>
            <ac:spMk id="5" creationId="{0FBA9692-50CB-4F96-9406-7E62E9F60FE8}"/>
          </ac:spMkLst>
        </pc:spChg>
        <pc:spChg chg="mod">
          <ac:chgData name="Tomas, Timon" userId="c5c4d3b7-8599-4092-80d0-fd28d1ba9b51" providerId="ADAL" clId="{B07C9905-3966-4D20-A61A-ABE95CC58BE2}" dt="2025-01-29T14:15:09.279" v="2924" actId="790"/>
          <ac:spMkLst>
            <pc:docMk/>
            <pc:sldMk cId="3631112859" sldId="562"/>
            <ac:spMk id="6" creationId="{2356ABA4-2385-4A27-B4AD-A745F5F0CD10}"/>
          </ac:spMkLst>
        </pc:spChg>
        <pc:spChg chg="mod">
          <ac:chgData name="Tomas, Timon" userId="c5c4d3b7-8599-4092-80d0-fd28d1ba9b51" providerId="ADAL" clId="{B07C9905-3966-4D20-A61A-ABE95CC58BE2}" dt="2025-01-29T14:15:09.279" v="2924" actId="790"/>
          <ac:spMkLst>
            <pc:docMk/>
            <pc:sldMk cId="3631112859" sldId="562"/>
            <ac:spMk id="7" creationId="{CD297967-47BB-4841-8EFA-6167C63DD636}"/>
          </ac:spMkLst>
        </pc:spChg>
      </pc:sldChg>
      <pc:sldChg chg="modSp add mod ord">
        <pc:chgData name="Tomas, Timon" userId="c5c4d3b7-8599-4092-80d0-fd28d1ba9b51" providerId="ADAL" clId="{B07C9905-3966-4D20-A61A-ABE95CC58BE2}" dt="2025-01-28T15:28:06.351" v="2603"/>
        <pc:sldMkLst>
          <pc:docMk/>
          <pc:sldMk cId="909459865" sldId="563"/>
        </pc:sldMkLst>
        <pc:spChg chg="mod">
          <ac:chgData name="Tomas, Timon" userId="c5c4d3b7-8599-4092-80d0-fd28d1ba9b51" providerId="ADAL" clId="{B07C9905-3966-4D20-A61A-ABE95CC58BE2}" dt="2025-01-28T15:20:27.543" v="1817" actId="20577"/>
          <ac:spMkLst>
            <pc:docMk/>
            <pc:sldMk cId="909459865" sldId="563"/>
            <ac:spMk id="5" creationId="{0FBA9692-50CB-4F96-9406-7E62E9F60FE8}"/>
          </ac:spMkLst>
        </pc:spChg>
        <pc:spChg chg="mod">
          <ac:chgData name="Tomas, Timon" userId="c5c4d3b7-8599-4092-80d0-fd28d1ba9b51" providerId="ADAL" clId="{B07C9905-3966-4D20-A61A-ABE95CC58BE2}" dt="2025-01-28T15:26:06.692" v="2422" actId="20577"/>
          <ac:spMkLst>
            <pc:docMk/>
            <pc:sldMk cId="909459865" sldId="563"/>
            <ac:spMk id="6" creationId="{2356ABA4-2385-4A27-B4AD-A745F5F0CD10}"/>
          </ac:spMkLst>
        </pc:spChg>
        <pc:spChg chg="mod">
          <ac:chgData name="Tomas, Timon" userId="c5c4d3b7-8599-4092-80d0-fd28d1ba9b51" providerId="ADAL" clId="{B07C9905-3966-4D20-A61A-ABE95CC58BE2}" dt="2025-01-28T15:26:32.308" v="2444" actId="20577"/>
          <ac:spMkLst>
            <pc:docMk/>
            <pc:sldMk cId="909459865" sldId="563"/>
            <ac:spMk id="7" creationId="{CD297967-47BB-4841-8EFA-6167C63DD636}"/>
          </ac:spMkLst>
        </pc:spChg>
      </pc:sldChg>
      <pc:sldChg chg="modSp add mod">
        <pc:chgData name="Tomas, Timon" userId="c5c4d3b7-8599-4092-80d0-fd28d1ba9b51" providerId="ADAL" clId="{B07C9905-3966-4D20-A61A-ABE95CC58BE2}" dt="2025-01-29T14:15:39.622" v="2927" actId="790"/>
        <pc:sldMkLst>
          <pc:docMk/>
          <pc:sldMk cId="2991301961" sldId="564"/>
        </pc:sldMkLst>
        <pc:spChg chg="mod">
          <ac:chgData name="Tomas, Timon" userId="c5c4d3b7-8599-4092-80d0-fd28d1ba9b51" providerId="ADAL" clId="{B07C9905-3966-4D20-A61A-ABE95CC58BE2}" dt="2025-01-29T10:52:02.786" v="2746" actId="20577"/>
          <ac:spMkLst>
            <pc:docMk/>
            <pc:sldMk cId="2991301961" sldId="564"/>
            <ac:spMk id="5" creationId="{0FBA9692-50CB-4F96-9406-7E62E9F60FE8}"/>
          </ac:spMkLst>
        </pc:spChg>
        <pc:spChg chg="mod">
          <ac:chgData name="Tomas, Timon" userId="c5c4d3b7-8599-4092-80d0-fd28d1ba9b51" providerId="ADAL" clId="{B07C9905-3966-4D20-A61A-ABE95CC58BE2}" dt="2025-01-29T10:52:12.734" v="2762" actId="20577"/>
          <ac:spMkLst>
            <pc:docMk/>
            <pc:sldMk cId="2991301961" sldId="564"/>
            <ac:spMk id="6" creationId="{2356ABA4-2385-4A27-B4AD-A745F5F0CD10}"/>
          </ac:spMkLst>
        </pc:spChg>
        <pc:spChg chg="mod">
          <ac:chgData name="Tomas, Timon" userId="c5c4d3b7-8599-4092-80d0-fd28d1ba9b51" providerId="ADAL" clId="{B07C9905-3966-4D20-A61A-ABE95CC58BE2}" dt="2025-01-29T14:15:39.622" v="2927" actId="790"/>
          <ac:spMkLst>
            <pc:docMk/>
            <pc:sldMk cId="2991301961" sldId="564"/>
            <ac:spMk id="7" creationId="{CD297967-47BB-4841-8EFA-6167C63DD636}"/>
          </ac:spMkLst>
        </pc:spChg>
      </pc:sldChg>
      <pc:sldChg chg="addSp delSp modSp new del mod modClrScheme chgLayout">
        <pc:chgData name="Tomas, Timon" userId="c5c4d3b7-8599-4092-80d0-fd28d1ba9b51" providerId="ADAL" clId="{B07C9905-3966-4D20-A61A-ABE95CC58BE2}" dt="2025-01-29T10:51:10.222" v="2726" actId="2696"/>
        <pc:sldMkLst>
          <pc:docMk/>
          <pc:sldMk cId="3391521194" sldId="564"/>
        </pc:sldMkLst>
        <pc:spChg chg="del">
          <ac:chgData name="Tomas, Timon" userId="c5c4d3b7-8599-4092-80d0-fd28d1ba9b51" providerId="ADAL" clId="{B07C9905-3966-4D20-A61A-ABE95CC58BE2}" dt="2025-01-29T10:40:38.043" v="2606" actId="26606"/>
          <ac:spMkLst>
            <pc:docMk/>
            <pc:sldMk cId="3391521194" sldId="564"/>
            <ac:spMk id="2" creationId="{66886072-FA8B-8783-2E12-9774F8D8125A}"/>
          </ac:spMkLst>
        </pc:spChg>
        <pc:spChg chg="del">
          <ac:chgData name="Tomas, Timon" userId="c5c4d3b7-8599-4092-80d0-fd28d1ba9b51" providerId="ADAL" clId="{B07C9905-3966-4D20-A61A-ABE95CC58BE2}" dt="2025-01-29T10:40:22.331" v="2605" actId="931"/>
          <ac:spMkLst>
            <pc:docMk/>
            <pc:sldMk cId="3391521194" sldId="564"/>
            <ac:spMk id="3" creationId="{2A6E7288-D06E-4CC2-97DD-E31620C4BED4}"/>
          </ac:spMkLst>
        </pc:spChg>
        <pc:spChg chg="del">
          <ac:chgData name="Tomas, Timon" userId="c5c4d3b7-8599-4092-80d0-fd28d1ba9b51" providerId="ADAL" clId="{B07C9905-3966-4D20-A61A-ABE95CC58BE2}" dt="2025-01-29T10:40:38.043" v="2606" actId="26606"/>
          <ac:spMkLst>
            <pc:docMk/>
            <pc:sldMk cId="3391521194" sldId="564"/>
            <ac:spMk id="4" creationId="{926F6179-0271-BAE4-FB2E-EC07BA10D3C4}"/>
          </ac:spMkLst>
        </pc:spChg>
        <pc:spChg chg="del">
          <ac:chgData name="Tomas, Timon" userId="c5c4d3b7-8599-4092-80d0-fd28d1ba9b51" providerId="ADAL" clId="{B07C9905-3966-4D20-A61A-ABE95CC58BE2}" dt="2025-01-29T10:40:38.043" v="2606" actId="26606"/>
          <ac:spMkLst>
            <pc:docMk/>
            <pc:sldMk cId="3391521194" sldId="564"/>
            <ac:spMk id="5" creationId="{70866303-F790-D2FC-7F5E-0EA6C7A86AE5}"/>
          </ac:spMkLst>
        </pc:spChg>
        <pc:spChg chg="mod">
          <ac:chgData name="Tomas, Timon" userId="c5c4d3b7-8599-4092-80d0-fd28d1ba9b51" providerId="ADAL" clId="{B07C9905-3966-4D20-A61A-ABE95CC58BE2}" dt="2025-01-29T10:40:38.043" v="2606" actId="26606"/>
          <ac:spMkLst>
            <pc:docMk/>
            <pc:sldMk cId="3391521194" sldId="564"/>
            <ac:spMk id="6" creationId="{03A0D81B-B40E-EBFA-E114-3292FFEB45A5}"/>
          </ac:spMkLst>
        </pc:spChg>
        <pc:spChg chg="mod">
          <ac:chgData name="Tomas, Timon" userId="c5c4d3b7-8599-4092-80d0-fd28d1ba9b51" providerId="ADAL" clId="{B07C9905-3966-4D20-A61A-ABE95CC58BE2}" dt="2025-01-29T10:40:38.043" v="2606" actId="26606"/>
          <ac:spMkLst>
            <pc:docMk/>
            <pc:sldMk cId="3391521194" sldId="564"/>
            <ac:spMk id="7" creationId="{4D53B8C6-2B6B-F520-1C76-DDF46B997705}"/>
          </ac:spMkLst>
        </pc:spChg>
        <pc:spChg chg="mod">
          <ac:chgData name="Tomas, Timon" userId="c5c4d3b7-8599-4092-80d0-fd28d1ba9b51" providerId="ADAL" clId="{B07C9905-3966-4D20-A61A-ABE95CC58BE2}" dt="2025-01-29T10:40:38.043" v="2606" actId="26606"/>
          <ac:spMkLst>
            <pc:docMk/>
            <pc:sldMk cId="3391521194" sldId="564"/>
            <ac:spMk id="8" creationId="{7354F3A7-DE06-ED97-F4B4-3C444092C37C}"/>
          </ac:spMkLst>
        </pc:spChg>
        <pc:spChg chg="add del mod">
          <ac:chgData name="Tomas, Timon" userId="c5c4d3b7-8599-4092-80d0-fd28d1ba9b51" providerId="ADAL" clId="{B07C9905-3966-4D20-A61A-ABE95CC58BE2}" dt="2025-01-29T10:41:09.089" v="2612" actId="478"/>
          <ac:spMkLst>
            <pc:docMk/>
            <pc:sldMk cId="3391521194" sldId="564"/>
            <ac:spMk id="12" creationId="{CC1CBC3D-3905-F543-FFE5-DC277F155CD7}"/>
          </ac:spMkLst>
        </pc:spChg>
        <pc:spChg chg="add mod">
          <ac:chgData name="Tomas, Timon" userId="c5c4d3b7-8599-4092-80d0-fd28d1ba9b51" providerId="ADAL" clId="{B07C9905-3966-4D20-A61A-ABE95CC58BE2}" dt="2025-01-29T10:41:53.529" v="2654" actId="20577"/>
          <ac:spMkLst>
            <pc:docMk/>
            <pc:sldMk cId="3391521194" sldId="564"/>
            <ac:spMk id="15" creationId="{D531EEDB-1FC6-D4F8-256F-C5F4931E3BF1}"/>
          </ac:spMkLst>
        </pc:spChg>
        <pc:spChg chg="add mod">
          <ac:chgData name="Tomas, Timon" userId="c5c4d3b7-8599-4092-80d0-fd28d1ba9b51" providerId="ADAL" clId="{B07C9905-3966-4D20-A61A-ABE95CC58BE2}" dt="2025-01-29T10:46:58.541" v="2688" actId="1076"/>
          <ac:spMkLst>
            <pc:docMk/>
            <pc:sldMk cId="3391521194" sldId="564"/>
            <ac:spMk id="17" creationId="{12436661-4317-04CB-A9F8-F44DC83B236B}"/>
          </ac:spMkLst>
        </pc:spChg>
        <pc:spChg chg="add del mod">
          <ac:chgData name="Tomas, Timon" userId="c5c4d3b7-8599-4092-80d0-fd28d1ba9b51" providerId="ADAL" clId="{B07C9905-3966-4D20-A61A-ABE95CC58BE2}" dt="2025-01-29T10:46:45.903" v="2685" actId="478"/>
          <ac:spMkLst>
            <pc:docMk/>
            <pc:sldMk cId="3391521194" sldId="564"/>
            <ac:spMk id="18" creationId="{C2810CDD-2F77-C5F2-12DC-44A915BAD7B3}"/>
          </ac:spMkLst>
        </pc:spChg>
        <pc:spChg chg="add del mod">
          <ac:chgData name="Tomas, Timon" userId="c5c4d3b7-8599-4092-80d0-fd28d1ba9b51" providerId="ADAL" clId="{B07C9905-3966-4D20-A61A-ABE95CC58BE2}" dt="2025-01-29T10:46:42.854" v="2684" actId="478"/>
          <ac:spMkLst>
            <pc:docMk/>
            <pc:sldMk cId="3391521194" sldId="564"/>
            <ac:spMk id="19" creationId="{8B2E692E-2AFF-84EA-3B00-D79661AF4B90}"/>
          </ac:spMkLst>
        </pc:spChg>
        <pc:spChg chg="add mod">
          <ac:chgData name="Tomas, Timon" userId="c5c4d3b7-8599-4092-80d0-fd28d1ba9b51" providerId="ADAL" clId="{B07C9905-3966-4D20-A61A-ABE95CC58BE2}" dt="2025-01-29T10:49:38.946" v="2724" actId="1076"/>
          <ac:spMkLst>
            <pc:docMk/>
            <pc:sldMk cId="3391521194" sldId="564"/>
            <ac:spMk id="20" creationId="{B38149F3-710B-3296-6B23-288DB7F3FAB3}"/>
          </ac:spMkLst>
        </pc:spChg>
        <pc:spChg chg="add mod">
          <ac:chgData name="Tomas, Timon" userId="c5c4d3b7-8599-4092-80d0-fd28d1ba9b51" providerId="ADAL" clId="{B07C9905-3966-4D20-A61A-ABE95CC58BE2}" dt="2025-01-29T10:49:42.175" v="2725" actId="1076"/>
          <ac:spMkLst>
            <pc:docMk/>
            <pc:sldMk cId="3391521194" sldId="564"/>
            <ac:spMk id="21" creationId="{74EC16D2-F54D-F7FE-4C6A-AF18C04FDFC0}"/>
          </ac:spMkLst>
        </pc:spChg>
        <pc:picChg chg="add del mod">
          <ac:chgData name="Tomas, Timon" userId="c5c4d3b7-8599-4092-80d0-fd28d1ba9b51" providerId="ADAL" clId="{B07C9905-3966-4D20-A61A-ABE95CC58BE2}" dt="2025-01-29T10:41:07.045" v="2611" actId="478"/>
          <ac:picMkLst>
            <pc:docMk/>
            <pc:sldMk cId="3391521194" sldId="564"/>
            <ac:picMk id="10" creationId="{26F229A3-A31F-53C4-E334-BD17BD002E36}"/>
          </ac:picMkLst>
        </pc:picChg>
        <pc:picChg chg="add mod">
          <ac:chgData name="Tomas, Timon" userId="c5c4d3b7-8599-4092-80d0-fd28d1ba9b51" providerId="ADAL" clId="{B07C9905-3966-4D20-A61A-ABE95CC58BE2}" dt="2025-01-29T10:48:29.975" v="2719" actId="1076"/>
          <ac:picMkLst>
            <pc:docMk/>
            <pc:sldMk cId="3391521194" sldId="564"/>
            <ac:picMk id="14" creationId="{E5870507-0D56-7011-8FA9-F972A53C443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8D5286F-F46C-4E2C-97AF-6B45DE4CB2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66E692-6480-48CC-8BCD-A7DF5C1F69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EB490-C5F1-4FE5-B523-7E2A854CD119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8393A-9752-4A74-9877-37793712D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2DF026-F42B-4782-9457-5E48B4742A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6C2D2-50ED-4FF1-94DB-86311ACB8C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78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CEF2B-B444-4E6C-B710-FDFA372E266A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BD1D-57F2-4AA2-9428-BF308BAFC7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58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Exter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292093E-44AE-4A88-A4CB-D23B1DD32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319" y="642855"/>
            <a:ext cx="7228674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4FA502-C1DC-4873-B743-6261A6D4B7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7228674" cy="369332"/>
          </a:xfrm>
        </p:spPr>
        <p:txBody>
          <a:bodyPr/>
          <a:lstStyle/>
          <a:p>
            <a:r>
              <a:rPr lang="en-US" noProof="0" dirty="0"/>
              <a:t>Edit Master Cover Format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2196AA1-313D-4990-8CC0-383A233A26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351880"/>
            <a:ext cx="12192000" cy="4506119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cxnSp>
        <p:nvCxnSpPr>
          <p:cNvPr id="13" name="Gerade Verbindung 22">
            <a:extLst>
              <a:ext uri="{FF2B5EF4-FFF2-40B4-BE49-F238E27FC236}">
                <a16:creationId xmlns:a16="http://schemas.microsoft.com/office/drawing/2014/main" id="{1E2BE177-B8AE-4CA3-8B0C-241AD815C55F}"/>
              </a:ext>
            </a:extLst>
          </p:cNvPr>
          <p:cNvCxnSpPr>
            <a:cxnSpLocks/>
          </p:cNvCxnSpPr>
          <p:nvPr/>
        </p:nvCxnSpPr>
        <p:spPr>
          <a:xfrm>
            <a:off x="8512714" y="0"/>
            <a:ext cx="0" cy="130810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35">
            <a:extLst>
              <a:ext uri="{FF2B5EF4-FFF2-40B4-BE49-F238E27FC236}">
                <a16:creationId xmlns:a16="http://schemas.microsoft.com/office/drawing/2014/main" id="{9A76B5C1-E9F7-44AB-B776-CC664C7A0794}"/>
              </a:ext>
            </a:extLst>
          </p:cNvPr>
          <p:cNvCxnSpPr>
            <a:cxnSpLocks/>
          </p:cNvCxnSpPr>
          <p:nvPr/>
        </p:nvCxnSpPr>
        <p:spPr>
          <a:xfrm>
            <a:off x="8512714" y="1632585"/>
            <a:ext cx="0" cy="432088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7DAACFA-7C59-48D1-9F81-779220D25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1763" y="642855"/>
            <a:ext cx="1524435" cy="5539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>
                <a:solidFill>
                  <a:srgbClr val="8A8A8A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1D90C-6B47-423A-B199-5AEB724B99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11762" y="1756296"/>
            <a:ext cx="1166986" cy="184666"/>
          </a:xfrm>
        </p:spPr>
        <p:txBody>
          <a:bodyPr vert="horz" wrap="none" lIns="0" tIns="0" rIns="0" bIns="0" rtlCol="0" anchor="t" anchorCtr="0">
            <a:spAutoFit/>
          </a:bodyPr>
          <a:lstStyle>
            <a:lvl1pPr>
              <a:defRPr lang="en-US" sz="1200" smtClean="0">
                <a:solidFill>
                  <a:srgbClr val="8A8A8A"/>
                </a:solidFill>
                <a:cs typeface="+mn-cs"/>
              </a:defRPr>
            </a:lvl1pPr>
          </a:lstStyle>
          <a:p>
            <a:pPr>
              <a:buFont typeface="Arial" panose="020B0604020202020204" pitchFamily="34" charset="0"/>
              <a:buNone/>
            </a:pPr>
            <a:fld id="{DA752F2E-4511-45B5-A60D-6AECCA6C2661}" type="datetime3">
              <a:rPr lang="en-US" noProof="0" smtClean="0"/>
              <a:t>29 January 2025</a:t>
            </a:fld>
            <a:endParaRPr lang="en-US" noProof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7DAED84-C423-5816-3450-DF57E2AEA686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EE518F4-B04A-0051-800B-937E74CB0855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B518072-A10D-1F71-D0E1-91E5AF64A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81E24D-65A0-D83F-58FE-A1AA4A2A6D96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90E5B61-C900-3272-3D6C-42478725D325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FE11BE0F-2B65-EC22-7B0B-FE84ABDF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7B4CD09-1FF4-E56F-62C6-10981BFDF452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86099128-E21B-EDEF-F0C2-783DAB3289A1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F7F663-884E-79B2-522F-E3C38A1AF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BC89292-7E44-7643-04FB-A2AB86B199EA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9F97C5E-8D91-8998-55DF-3D70B9680C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E8A06CD-7BBE-365B-DBA7-BF13573AF568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CB10219D-FCEE-E2C8-EE53-A1E0D55FF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736173-4C83-8A7A-88F5-D59FBCC0F991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A325709-1A09-5127-5EAC-6A222BE55405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96AE9DC1-362D-F301-A2E6-223D1808FBC3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079CF85-9E96-B54F-04C4-798F35B0C0EF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CF1B461D-113D-00D0-DD99-32AFEFC3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78DACFA-5E86-E9EB-E82E-A20B3AAEF6B2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4921A999-40A5-9F1D-4BE2-A364C53AA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0EE7C74-4247-F4FC-60A9-87B854C72314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6C8AFA3-2266-73BC-1CE0-90C21747BAB1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B81CAF0D-6718-434E-F65E-7DF9F717F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6421F12-7A34-8DC5-135E-D9B3835877BA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742E616-A2E4-9259-F53A-46324273E6C4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1F19D04B-D22E-56B6-9076-F4D5CF63A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BD3C5F1-506B-4291-8A23-5CAA12604407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75CF7578-89A4-B59A-6F31-57E7B740F0F4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B7321E08-92DE-F1E5-0772-C7E098D6A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5613E37-D2AE-B5BD-5E91-AE60B502EB0F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8D7BC5C7-FF52-7A01-70B1-ADCC26B1A65C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6952ED09-485A-F72B-DB06-1CDC042F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8A0789-C39C-5B66-3733-9C5057E7BE11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4FEF486-CCE7-A6BA-2B07-AC526736B9D9}"/>
              </a:ext>
            </a:extLst>
          </p:cNvPr>
          <p:cNvGrpSpPr/>
          <p:nvPr userDrawn="1"/>
        </p:nvGrpSpPr>
        <p:grpSpPr>
          <a:xfrm>
            <a:off x="11170442" y="299244"/>
            <a:ext cx="505400" cy="505400"/>
            <a:chOff x="5423248" y="2756248"/>
            <a:chExt cx="1349978" cy="1349978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5DCAF635-7699-7246-8BD9-7C060F34C068}"/>
                </a:ext>
              </a:extLst>
            </p:cNvPr>
            <p:cNvSpPr/>
            <p:nvPr/>
          </p:nvSpPr>
          <p:spPr>
            <a:xfrm>
              <a:off x="5423248" y="2756248"/>
              <a:ext cx="1349978" cy="1349978"/>
            </a:xfrm>
            <a:custGeom>
              <a:avLst/>
              <a:gdLst>
                <a:gd name="connsiteX0" fmla="*/ 1349788 w 1349978"/>
                <a:gd name="connsiteY0" fmla="*/ 1349978 h 1349978"/>
                <a:gd name="connsiteX1" fmla="*/ 675037 w 1349978"/>
                <a:gd name="connsiteY1" fmla="*/ 1205389 h 1349978"/>
                <a:gd name="connsiteX2" fmla="*/ 0 w 1349978"/>
                <a:gd name="connsiteY2" fmla="*/ 1349978 h 1349978"/>
                <a:gd name="connsiteX3" fmla="*/ 0 w 1349978"/>
                <a:gd name="connsiteY3" fmla="*/ 0 h 1349978"/>
                <a:gd name="connsiteX4" fmla="*/ 1349978 w 1349978"/>
                <a:gd name="connsiteY4" fmla="*/ 0 h 1349978"/>
                <a:gd name="connsiteX5" fmla="*/ 1349788 w 1349978"/>
                <a:gd name="connsiteY5" fmla="*/ 1349978 h 134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978" h="1349978">
                  <a:moveTo>
                    <a:pt x="1349788" y="1349978"/>
                  </a:moveTo>
                  <a:cubicBezTo>
                    <a:pt x="1143953" y="1257110"/>
                    <a:pt x="915543" y="1205389"/>
                    <a:pt x="675037" y="1205389"/>
                  </a:cubicBezTo>
                  <a:cubicBezTo>
                    <a:pt x="434530" y="1205389"/>
                    <a:pt x="205835" y="1257110"/>
                    <a:pt x="0" y="1349978"/>
                  </a:cubicBezTo>
                  <a:lnTo>
                    <a:pt x="0" y="0"/>
                  </a:lnTo>
                  <a:lnTo>
                    <a:pt x="1349978" y="0"/>
                  </a:lnTo>
                  <a:lnTo>
                    <a:pt x="1349788" y="1349978"/>
                  </a:lnTo>
                  <a:close/>
                </a:path>
              </a:pathLst>
            </a:custGeom>
            <a:solidFill>
              <a:srgbClr val="0F2D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5" name="Grafik 31">
              <a:extLst>
                <a:ext uri="{FF2B5EF4-FFF2-40B4-BE49-F238E27FC236}">
                  <a16:creationId xmlns:a16="http://schemas.microsoft.com/office/drawing/2014/main" id="{41CC0861-C095-8782-5280-5EEC72BD8039}"/>
                </a:ext>
              </a:extLst>
            </p:cNvPr>
            <p:cNvGrpSpPr/>
            <p:nvPr/>
          </p:nvGrpSpPr>
          <p:grpSpPr>
            <a:xfrm>
              <a:off x="5474985" y="3134295"/>
              <a:ext cx="1244293" cy="294132"/>
              <a:chOff x="5474985" y="3134295"/>
              <a:chExt cx="1244293" cy="294132"/>
            </a:xfrm>
            <a:solidFill>
              <a:srgbClr val="FFFFFF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0E1DB734-B830-5AE5-1BFB-8B16CEAAACF9}"/>
                  </a:ext>
                </a:extLst>
              </p:cNvPr>
              <p:cNvSpPr/>
              <p:nvPr/>
            </p:nvSpPr>
            <p:spPr>
              <a:xfrm>
                <a:off x="5474985" y="3134295"/>
                <a:ext cx="247353" cy="293941"/>
              </a:xfrm>
              <a:custGeom>
                <a:avLst/>
                <a:gdLst>
                  <a:gd name="connsiteX0" fmla="*/ 109998 w 247353"/>
                  <a:gd name="connsiteY0" fmla="*/ 30956 h 293941"/>
                  <a:gd name="connsiteX1" fmla="*/ 41418 w 247353"/>
                  <a:gd name="connsiteY1" fmla="*/ 95250 h 293941"/>
                  <a:gd name="connsiteX2" fmla="*/ 11129 w 247353"/>
                  <a:gd name="connsiteY2" fmla="*/ 95250 h 293941"/>
                  <a:gd name="connsiteX3" fmla="*/ 11129 w 247353"/>
                  <a:gd name="connsiteY3" fmla="*/ 0 h 293941"/>
                  <a:gd name="connsiteX4" fmla="*/ 247349 w 247353"/>
                  <a:gd name="connsiteY4" fmla="*/ 0 h 293941"/>
                  <a:gd name="connsiteX5" fmla="*/ 179340 w 247353"/>
                  <a:gd name="connsiteY5" fmla="*/ 151733 h 293941"/>
                  <a:gd name="connsiteX6" fmla="*/ 111141 w 247353"/>
                  <a:gd name="connsiteY6" fmla="*/ 262795 h 293941"/>
                  <a:gd name="connsiteX7" fmla="*/ 149432 w 247353"/>
                  <a:gd name="connsiteY7" fmla="*/ 262795 h 293941"/>
                  <a:gd name="connsiteX8" fmla="*/ 210011 w 247353"/>
                  <a:gd name="connsiteY8" fmla="*/ 198501 h 293941"/>
                  <a:gd name="connsiteX9" fmla="*/ 241634 w 247353"/>
                  <a:gd name="connsiteY9" fmla="*/ 198501 h 293941"/>
                  <a:gd name="connsiteX10" fmla="*/ 241634 w 247353"/>
                  <a:gd name="connsiteY10" fmla="*/ 293942 h 293941"/>
                  <a:gd name="connsiteX11" fmla="*/ 270 w 247353"/>
                  <a:gd name="connsiteY11" fmla="*/ 293942 h 293941"/>
                  <a:gd name="connsiteX12" fmla="*/ 75137 w 247353"/>
                  <a:gd name="connsiteY12" fmla="*/ 133731 h 293941"/>
                  <a:gd name="connsiteX13" fmla="*/ 138573 w 247353"/>
                  <a:gd name="connsiteY13" fmla="*/ 30671 h 293941"/>
                  <a:gd name="connsiteX14" fmla="*/ 109998 w 247353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353" h="293941">
                    <a:moveTo>
                      <a:pt x="109998" y="30956"/>
                    </a:moveTo>
                    <a:cubicBezTo>
                      <a:pt x="46562" y="30956"/>
                      <a:pt x="41418" y="95250"/>
                      <a:pt x="41418" y="95250"/>
                    </a:cubicBezTo>
                    <a:lnTo>
                      <a:pt x="11129" y="95250"/>
                    </a:lnTo>
                    <a:lnTo>
                      <a:pt x="11129" y="0"/>
                    </a:lnTo>
                    <a:lnTo>
                      <a:pt x="247349" y="0"/>
                    </a:lnTo>
                    <a:cubicBezTo>
                      <a:pt x="247349" y="0"/>
                      <a:pt x="249254" y="73628"/>
                      <a:pt x="179340" y="151733"/>
                    </a:cubicBezTo>
                    <a:cubicBezTo>
                      <a:pt x="179340" y="151733"/>
                      <a:pt x="112856" y="228981"/>
                      <a:pt x="111141" y="262795"/>
                    </a:cubicBezTo>
                    <a:lnTo>
                      <a:pt x="149432" y="262795"/>
                    </a:lnTo>
                    <a:cubicBezTo>
                      <a:pt x="204391" y="262795"/>
                      <a:pt x="210011" y="198501"/>
                      <a:pt x="210011" y="198501"/>
                    </a:cubicBezTo>
                    <a:lnTo>
                      <a:pt x="241634" y="198501"/>
                    </a:lnTo>
                    <a:lnTo>
                      <a:pt x="241634" y="293942"/>
                    </a:lnTo>
                    <a:lnTo>
                      <a:pt x="270" y="293942"/>
                    </a:lnTo>
                    <a:cubicBezTo>
                      <a:pt x="270" y="293942"/>
                      <a:pt x="-8588" y="221647"/>
                      <a:pt x="75137" y="133731"/>
                    </a:cubicBezTo>
                    <a:cubicBezTo>
                      <a:pt x="75137" y="133731"/>
                      <a:pt x="126667" y="76200"/>
                      <a:pt x="138573" y="30671"/>
                    </a:cubicBezTo>
                    <a:lnTo>
                      <a:pt x="109998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C60C774E-DE62-B272-E1A1-737120370A8B}"/>
                  </a:ext>
                </a:extLst>
              </p:cNvPr>
              <p:cNvSpPr/>
              <p:nvPr/>
            </p:nvSpPr>
            <p:spPr>
              <a:xfrm>
                <a:off x="6030181" y="3134295"/>
                <a:ext cx="156495" cy="293750"/>
              </a:xfrm>
              <a:custGeom>
                <a:avLst/>
                <a:gdLst>
                  <a:gd name="connsiteX0" fmla="*/ 156496 w 156495"/>
                  <a:gd name="connsiteY0" fmla="*/ 293751 h 293750"/>
                  <a:gd name="connsiteX1" fmla="*/ 156496 w 156495"/>
                  <a:gd name="connsiteY1" fmla="*/ 262604 h 293750"/>
                  <a:gd name="connsiteX2" fmla="*/ 149352 w 156495"/>
                  <a:gd name="connsiteY2" fmla="*/ 262604 h 293750"/>
                  <a:gd name="connsiteX3" fmla="*/ 125730 w 156495"/>
                  <a:gd name="connsiteY3" fmla="*/ 238982 h 293750"/>
                  <a:gd name="connsiteX4" fmla="*/ 125730 w 156495"/>
                  <a:gd name="connsiteY4" fmla="*/ 54769 h 293750"/>
                  <a:gd name="connsiteX5" fmla="*/ 149352 w 156495"/>
                  <a:gd name="connsiteY5" fmla="*/ 31147 h 293750"/>
                  <a:gd name="connsiteX6" fmla="*/ 156496 w 156495"/>
                  <a:gd name="connsiteY6" fmla="*/ 31147 h 293750"/>
                  <a:gd name="connsiteX7" fmla="*/ 156496 w 156495"/>
                  <a:gd name="connsiteY7" fmla="*/ 0 h 293750"/>
                  <a:gd name="connsiteX8" fmla="*/ 0 w 156495"/>
                  <a:gd name="connsiteY8" fmla="*/ 0 h 293750"/>
                  <a:gd name="connsiteX9" fmla="*/ 0 w 156495"/>
                  <a:gd name="connsiteY9" fmla="*/ 31147 h 293750"/>
                  <a:gd name="connsiteX10" fmla="*/ 7144 w 156495"/>
                  <a:gd name="connsiteY10" fmla="*/ 31147 h 293750"/>
                  <a:gd name="connsiteX11" fmla="*/ 30956 w 156495"/>
                  <a:gd name="connsiteY11" fmla="*/ 54769 h 293750"/>
                  <a:gd name="connsiteX12" fmla="*/ 30956 w 156495"/>
                  <a:gd name="connsiteY12" fmla="*/ 238982 h 293750"/>
                  <a:gd name="connsiteX13" fmla="*/ 7144 w 156495"/>
                  <a:gd name="connsiteY13" fmla="*/ 262604 h 293750"/>
                  <a:gd name="connsiteX14" fmla="*/ 0 w 156495"/>
                  <a:gd name="connsiteY14" fmla="*/ 262604 h 293750"/>
                  <a:gd name="connsiteX15" fmla="*/ 0 w 156495"/>
                  <a:gd name="connsiteY15" fmla="*/ 293751 h 293750"/>
                  <a:gd name="connsiteX16" fmla="*/ 156496 w 156495"/>
                  <a:gd name="connsiteY16" fmla="*/ 293751 h 2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495" h="293750">
                    <a:moveTo>
                      <a:pt x="156496" y="293751"/>
                    </a:moveTo>
                    <a:lnTo>
                      <a:pt x="156496" y="262604"/>
                    </a:lnTo>
                    <a:lnTo>
                      <a:pt x="149352" y="262604"/>
                    </a:lnTo>
                    <a:cubicBezTo>
                      <a:pt x="136398" y="262604"/>
                      <a:pt x="125730" y="251936"/>
                      <a:pt x="125730" y="238982"/>
                    </a:cubicBezTo>
                    <a:lnTo>
                      <a:pt x="125730" y="54769"/>
                    </a:lnTo>
                    <a:cubicBezTo>
                      <a:pt x="125730" y="41815"/>
                      <a:pt x="136303" y="31147"/>
                      <a:pt x="149352" y="31147"/>
                    </a:cubicBezTo>
                    <a:lnTo>
                      <a:pt x="156496" y="31147"/>
                    </a:lnTo>
                    <a:lnTo>
                      <a:pt x="156496" y="0"/>
                    </a:lnTo>
                    <a:lnTo>
                      <a:pt x="0" y="0"/>
                    </a:lnTo>
                    <a:lnTo>
                      <a:pt x="0" y="31147"/>
                    </a:lnTo>
                    <a:lnTo>
                      <a:pt x="7144" y="31147"/>
                    </a:lnTo>
                    <a:cubicBezTo>
                      <a:pt x="20383" y="31147"/>
                      <a:pt x="30956" y="41720"/>
                      <a:pt x="30956" y="54769"/>
                    </a:cubicBezTo>
                    <a:lnTo>
                      <a:pt x="30956" y="238982"/>
                    </a:lnTo>
                    <a:cubicBezTo>
                      <a:pt x="30956" y="251936"/>
                      <a:pt x="20383" y="262604"/>
                      <a:pt x="7144" y="262604"/>
                    </a:cubicBezTo>
                    <a:lnTo>
                      <a:pt x="0" y="262604"/>
                    </a:lnTo>
                    <a:lnTo>
                      <a:pt x="0" y="293751"/>
                    </a:lnTo>
                    <a:lnTo>
                      <a:pt x="156496" y="2937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D27B9397-E5F6-C6E8-7858-CC8AD3D39FD5}"/>
                  </a:ext>
                </a:extLst>
              </p:cNvPr>
              <p:cNvSpPr/>
              <p:nvPr/>
            </p:nvSpPr>
            <p:spPr>
              <a:xfrm>
                <a:off x="5748718" y="3134295"/>
                <a:ext cx="248983" cy="294132"/>
              </a:xfrm>
              <a:custGeom>
                <a:avLst/>
                <a:gdLst>
                  <a:gd name="connsiteX0" fmla="*/ 248983 w 248983"/>
                  <a:gd name="connsiteY0" fmla="*/ 294037 h 294132"/>
                  <a:gd name="connsiteX1" fmla="*/ 248983 w 248983"/>
                  <a:gd name="connsiteY1" fmla="*/ 198596 h 294132"/>
                  <a:gd name="connsiteX2" fmla="*/ 217361 w 248983"/>
                  <a:gd name="connsiteY2" fmla="*/ 198596 h 294132"/>
                  <a:gd name="connsiteX3" fmla="*/ 156496 w 248983"/>
                  <a:gd name="connsiteY3" fmla="*/ 262890 h 294132"/>
                  <a:gd name="connsiteX4" fmla="*/ 124873 w 248983"/>
                  <a:gd name="connsiteY4" fmla="*/ 262890 h 294132"/>
                  <a:gd name="connsiteX5" fmla="*/ 124873 w 248983"/>
                  <a:gd name="connsiteY5" fmla="*/ 162687 h 294132"/>
                  <a:gd name="connsiteX6" fmla="*/ 136112 w 248983"/>
                  <a:gd name="connsiteY6" fmla="*/ 162687 h 294132"/>
                  <a:gd name="connsiteX7" fmla="*/ 159925 w 248983"/>
                  <a:gd name="connsiteY7" fmla="*/ 186500 h 294132"/>
                  <a:gd name="connsiteX8" fmla="*/ 159925 w 248983"/>
                  <a:gd name="connsiteY8" fmla="*/ 198406 h 294132"/>
                  <a:gd name="connsiteX9" fmla="*/ 191071 w 248983"/>
                  <a:gd name="connsiteY9" fmla="*/ 198406 h 294132"/>
                  <a:gd name="connsiteX10" fmla="*/ 191071 w 248983"/>
                  <a:gd name="connsiteY10" fmla="*/ 95631 h 294132"/>
                  <a:gd name="connsiteX11" fmla="*/ 159925 w 248983"/>
                  <a:gd name="connsiteY11" fmla="*/ 95631 h 294132"/>
                  <a:gd name="connsiteX12" fmla="*/ 159925 w 248983"/>
                  <a:gd name="connsiteY12" fmla="*/ 107537 h 294132"/>
                  <a:gd name="connsiteX13" fmla="*/ 136112 w 248983"/>
                  <a:gd name="connsiteY13" fmla="*/ 131350 h 294132"/>
                  <a:gd name="connsiteX14" fmla="*/ 124873 w 248983"/>
                  <a:gd name="connsiteY14" fmla="*/ 131350 h 294132"/>
                  <a:gd name="connsiteX15" fmla="*/ 124873 w 248983"/>
                  <a:gd name="connsiteY15" fmla="*/ 31147 h 294132"/>
                  <a:gd name="connsiteX16" fmla="*/ 156496 w 248983"/>
                  <a:gd name="connsiteY16" fmla="*/ 31147 h 294132"/>
                  <a:gd name="connsiteX17" fmla="*/ 217361 w 248983"/>
                  <a:gd name="connsiteY17" fmla="*/ 95441 h 294132"/>
                  <a:gd name="connsiteX18" fmla="*/ 248983 w 248983"/>
                  <a:gd name="connsiteY18" fmla="*/ 95441 h 294132"/>
                  <a:gd name="connsiteX19" fmla="*/ 248983 w 248983"/>
                  <a:gd name="connsiteY19" fmla="*/ 0 h 294132"/>
                  <a:gd name="connsiteX20" fmla="*/ 0 w 248983"/>
                  <a:gd name="connsiteY20" fmla="*/ 0 h 294132"/>
                  <a:gd name="connsiteX21" fmla="*/ 0 w 248983"/>
                  <a:gd name="connsiteY21" fmla="*/ 31337 h 294132"/>
                  <a:gd name="connsiteX22" fmla="*/ 7144 w 248983"/>
                  <a:gd name="connsiteY22" fmla="*/ 31337 h 294132"/>
                  <a:gd name="connsiteX23" fmla="*/ 30766 w 248983"/>
                  <a:gd name="connsiteY23" fmla="*/ 54959 h 294132"/>
                  <a:gd name="connsiteX24" fmla="*/ 30766 w 248983"/>
                  <a:gd name="connsiteY24" fmla="*/ 239173 h 294132"/>
                  <a:gd name="connsiteX25" fmla="*/ 7144 w 248983"/>
                  <a:gd name="connsiteY25" fmla="*/ 262795 h 294132"/>
                  <a:gd name="connsiteX26" fmla="*/ 0 w 248983"/>
                  <a:gd name="connsiteY26" fmla="*/ 262795 h 294132"/>
                  <a:gd name="connsiteX27" fmla="*/ 0 w 248983"/>
                  <a:gd name="connsiteY27" fmla="*/ 293942 h 294132"/>
                  <a:gd name="connsiteX28" fmla="*/ 248983 w 248983"/>
                  <a:gd name="connsiteY28" fmla="*/ 294132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983" h="294132">
                    <a:moveTo>
                      <a:pt x="248983" y="294037"/>
                    </a:moveTo>
                    <a:lnTo>
                      <a:pt x="248983" y="198596"/>
                    </a:lnTo>
                    <a:lnTo>
                      <a:pt x="217361" y="198596"/>
                    </a:lnTo>
                    <a:cubicBezTo>
                      <a:pt x="217361" y="198596"/>
                      <a:pt x="211550" y="262890"/>
                      <a:pt x="156496" y="262890"/>
                    </a:cubicBezTo>
                    <a:lnTo>
                      <a:pt x="124873" y="262890"/>
                    </a:lnTo>
                    <a:lnTo>
                      <a:pt x="124873" y="162687"/>
                    </a:lnTo>
                    <a:lnTo>
                      <a:pt x="136112" y="162687"/>
                    </a:lnTo>
                    <a:cubicBezTo>
                      <a:pt x="149352" y="162687"/>
                      <a:pt x="159925" y="173355"/>
                      <a:pt x="159925" y="186500"/>
                    </a:cubicBezTo>
                    <a:lnTo>
                      <a:pt x="159925" y="198406"/>
                    </a:lnTo>
                    <a:lnTo>
                      <a:pt x="191071" y="198406"/>
                    </a:lnTo>
                    <a:lnTo>
                      <a:pt x="191071" y="95631"/>
                    </a:lnTo>
                    <a:lnTo>
                      <a:pt x="159925" y="95631"/>
                    </a:lnTo>
                    <a:lnTo>
                      <a:pt x="159925" y="107537"/>
                    </a:lnTo>
                    <a:cubicBezTo>
                      <a:pt x="159925" y="120777"/>
                      <a:pt x="149352" y="131350"/>
                      <a:pt x="136112" y="131350"/>
                    </a:cubicBezTo>
                    <a:lnTo>
                      <a:pt x="124873" y="131350"/>
                    </a:lnTo>
                    <a:lnTo>
                      <a:pt x="124873" y="31147"/>
                    </a:lnTo>
                    <a:lnTo>
                      <a:pt x="156496" y="31147"/>
                    </a:lnTo>
                    <a:cubicBezTo>
                      <a:pt x="211455" y="31147"/>
                      <a:pt x="217361" y="95441"/>
                      <a:pt x="217361" y="95441"/>
                    </a:cubicBezTo>
                    <a:lnTo>
                      <a:pt x="248983" y="95441"/>
                    </a:lnTo>
                    <a:lnTo>
                      <a:pt x="248983" y="0"/>
                    </a:lnTo>
                    <a:lnTo>
                      <a:pt x="0" y="0"/>
                    </a:lnTo>
                    <a:lnTo>
                      <a:pt x="0" y="31337"/>
                    </a:lnTo>
                    <a:lnTo>
                      <a:pt x="7144" y="31337"/>
                    </a:lnTo>
                    <a:cubicBezTo>
                      <a:pt x="20098" y="31337"/>
                      <a:pt x="30766" y="42005"/>
                      <a:pt x="30766" y="54959"/>
                    </a:cubicBezTo>
                    <a:lnTo>
                      <a:pt x="30766" y="239173"/>
                    </a:lnTo>
                    <a:cubicBezTo>
                      <a:pt x="30766" y="252127"/>
                      <a:pt x="20193" y="262795"/>
                      <a:pt x="7144" y="262795"/>
                    </a:cubicBezTo>
                    <a:lnTo>
                      <a:pt x="0" y="262795"/>
                    </a:lnTo>
                    <a:lnTo>
                      <a:pt x="0" y="293942"/>
                    </a:lnTo>
                    <a:lnTo>
                      <a:pt x="248983" y="294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219B01A-9FB5-3D06-7034-E2C6605B7E74}"/>
                  </a:ext>
                </a:extLst>
              </p:cNvPr>
              <p:cNvSpPr/>
              <p:nvPr/>
            </p:nvSpPr>
            <p:spPr>
              <a:xfrm>
                <a:off x="6217588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551 w 237562"/>
                  <a:gd name="connsiteY2" fmla="*/ 95250 h 293941"/>
                  <a:gd name="connsiteX3" fmla="*/ 232551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2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7023" y="30956"/>
                      <a:pt x="201976" y="95250"/>
                      <a:pt x="201976" y="95250"/>
                    </a:cubicBezTo>
                    <a:lnTo>
                      <a:pt x="232551" y="95250"/>
                    </a:lnTo>
                    <a:lnTo>
                      <a:pt x="232551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2" y="293942"/>
                    </a:lnTo>
                    <a:cubicBezTo>
                      <a:pt x="229312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31ADE726-82F1-CC42-DEC8-1FD0F569394B}"/>
                  </a:ext>
                </a:extLst>
              </p:cNvPr>
              <p:cNvSpPr/>
              <p:nvPr/>
            </p:nvSpPr>
            <p:spPr>
              <a:xfrm>
                <a:off x="6481716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265 w 237562"/>
                  <a:gd name="connsiteY2" fmla="*/ 95250 h 293941"/>
                  <a:gd name="connsiteX3" fmla="*/ 232265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3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6832" y="30956"/>
                      <a:pt x="201976" y="95250"/>
                      <a:pt x="201976" y="95250"/>
                    </a:cubicBezTo>
                    <a:lnTo>
                      <a:pt x="232265" y="95250"/>
                    </a:lnTo>
                    <a:lnTo>
                      <a:pt x="232265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3" y="293942"/>
                    </a:lnTo>
                    <a:cubicBezTo>
                      <a:pt x="229313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533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3672128A-9CD1-4BA0-8866-2DE4C8621BF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63E6CB3C-AA15-4066-87A4-1BC111AFD6D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18320" y="1631837"/>
            <a:ext cx="3521074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1B4FA4A-707E-4B21-8550-2A1CA445619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336655" y="1631837"/>
            <a:ext cx="3521074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66568BC8-CF70-4E83-B3D8-E4E070B4F8E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4989" y="1631837"/>
            <a:ext cx="3521074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02CB9D-4819-4042-AAFD-7958A4C7428D}"/>
              </a:ext>
            </a:extLst>
          </p:cNvPr>
          <p:cNvSpPr>
            <a:spLocks noGrp="1"/>
          </p:cNvSpPr>
          <p:nvPr>
            <p:ph type="dt" sz="half" idx="68"/>
          </p:nvPr>
        </p:nvSpPr>
        <p:spPr/>
        <p:txBody>
          <a:bodyPr/>
          <a:lstStyle/>
          <a:p>
            <a:fld id="{732F2286-9674-44F0-B4CA-0CE533CB74B6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4F1084E-E079-4EB4-A1F3-26B9209D3CC5}"/>
              </a:ext>
            </a:extLst>
          </p:cNvPr>
          <p:cNvSpPr>
            <a:spLocks noGrp="1"/>
          </p:cNvSpPr>
          <p:nvPr>
            <p:ph type="ftr" sz="quarter" idx="69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46C619-2560-4AAC-8398-CE3A02E1D5F3}"/>
              </a:ext>
            </a:extLst>
          </p:cNvPr>
          <p:cNvSpPr>
            <a:spLocks noGrp="1"/>
          </p:cNvSpPr>
          <p:nvPr>
            <p:ph type="sldNum" sz="quarter" idx="70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62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6090A1F3-A7AB-42F7-9FBF-8736DC5882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78DED978-10E9-4C45-9AF8-D5BAE20E962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18320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3CA966A3-1F04-42F3-AA58-C900F327C55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380881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9EB05F1-EE7A-473E-83D8-EA42061575E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43442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9D348FF-9AC7-4A00-B1A3-468BE3014FE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6002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66A3E1-DB69-4154-B04C-355FC02A89A8}"/>
              </a:ext>
            </a:extLst>
          </p:cNvPr>
          <p:cNvSpPr>
            <a:spLocks noGrp="1"/>
          </p:cNvSpPr>
          <p:nvPr>
            <p:ph type="dt" sz="half" idx="70"/>
          </p:nvPr>
        </p:nvSpPr>
        <p:spPr/>
        <p:txBody>
          <a:bodyPr/>
          <a:lstStyle/>
          <a:p>
            <a:fld id="{2629D243-57EA-4FB3-AD6B-31F22D4F3B11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BC0533-4FB6-4E4C-9FEE-307A65EB0EF1}"/>
              </a:ext>
            </a:extLst>
          </p:cNvPr>
          <p:cNvSpPr>
            <a:spLocks noGrp="1"/>
          </p:cNvSpPr>
          <p:nvPr>
            <p:ph type="ftr" sz="quarter" idx="71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753430-571A-42FB-ABDB-E185A1666AB5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6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|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A276B4CC-8E3B-49AA-A6D3-2C309ED8CFE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DC0976-C523-4842-8BFE-0A9CBF3B503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8318" y="1631837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DBBDED6D-1B2A-4452-8222-8F9BFC9EAEF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18318" y="4006299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2A5093DB-E40A-443C-AE2F-5BD6332BA4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42844" y="1631837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8E5BB036-1A1C-4EB9-AF21-69D3C12FF4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42844" y="4006299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56AE80-64C9-468E-83D2-89FF7C96AA94}"/>
              </a:ext>
            </a:extLst>
          </p:cNvPr>
          <p:cNvSpPr>
            <a:spLocks noGrp="1"/>
          </p:cNvSpPr>
          <p:nvPr>
            <p:ph type="dt" sz="half" idx="72"/>
          </p:nvPr>
        </p:nvSpPr>
        <p:spPr/>
        <p:txBody>
          <a:bodyPr/>
          <a:lstStyle/>
          <a:p>
            <a:fld id="{CB4A415D-18C8-4752-AEB6-EB69C5AFA046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0C193D0-85F9-429C-B3DB-E608384DC738}"/>
              </a:ext>
            </a:extLst>
          </p:cNvPr>
          <p:cNvSpPr>
            <a:spLocks noGrp="1"/>
          </p:cNvSpPr>
          <p:nvPr>
            <p:ph type="ftr" sz="quarter" idx="73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A7080C-3AB4-4217-8B70-9F4453998D34}"/>
              </a:ext>
            </a:extLst>
          </p:cNvPr>
          <p:cNvSpPr>
            <a:spLocks noGrp="1"/>
          </p:cNvSpPr>
          <p:nvPr>
            <p:ph type="sldNum" sz="quarter" idx="74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54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 Photo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42847" y="1631837"/>
            <a:ext cx="5433216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8B81FA6-341F-4F98-BDCB-E4F6B6D12B4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219180E3-3297-4CBF-9A1C-BF98BA2B751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60A86B-2C67-43D7-87CB-5F0345951B70}"/>
              </a:ext>
            </a:extLst>
          </p:cNvPr>
          <p:cNvSpPr>
            <a:spLocks noGrp="1"/>
          </p:cNvSpPr>
          <p:nvPr>
            <p:ph type="dt" sz="half" idx="65"/>
          </p:nvPr>
        </p:nvSpPr>
        <p:spPr/>
        <p:txBody>
          <a:bodyPr/>
          <a:lstStyle/>
          <a:p>
            <a:fld id="{DAD31600-87B0-4B3D-BEA5-D5E5D3746A44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52409F4-987E-4D00-82C8-E98930C0182F}"/>
              </a:ext>
            </a:extLst>
          </p:cNvPr>
          <p:cNvSpPr>
            <a:spLocks noGrp="1"/>
          </p:cNvSpPr>
          <p:nvPr>
            <p:ph type="ftr" sz="quarter" idx="66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4FF6FB-E90B-4213-AD64-BF49E131A208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6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 Photo Slide |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42847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DE207224-BD49-486F-AD1A-8E3330BDCF5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103918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7019CAF-952D-4F3E-8D6F-25ACB42A0F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2BD66A5F-8890-45C7-AFA2-FBAFE51EAA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18319" y="1631837"/>
            <a:ext cx="5433219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776CE-C715-4BB6-9753-D24EE139A4F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871538" y="5634172"/>
            <a:ext cx="1080000" cy="461665"/>
          </a:xfrm>
        </p:spPr>
        <p:txBody>
          <a:bodyPr wrap="square">
            <a:noAutofit/>
          </a:bodyPr>
          <a:lstStyle>
            <a:lvl1pPr algn="r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02</a:t>
            </a:r>
            <a:br>
              <a:rPr lang="en-US" noProof="0"/>
            </a:br>
            <a:r>
              <a:rPr lang="en-US" noProof="0"/>
              <a:t>Edit master text format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0FA2D9FE-5416-445D-999A-5E09BE4B77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502611" y="5634172"/>
            <a:ext cx="1080000" cy="461665"/>
          </a:xfrm>
        </p:spPr>
        <p:txBody>
          <a:bodyPr wrap="square">
            <a:noAutofit/>
          </a:bodyPr>
          <a:lstStyle>
            <a:lvl1pPr algn="r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  <a:br>
              <a:rPr lang="en-US" noProof="0"/>
            </a:br>
            <a:r>
              <a:rPr lang="en-US" noProof="0"/>
              <a:t>Edit master text format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758C8A2-BB5A-4369-8E47-1B3AD76831C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42847" y="5634172"/>
            <a:ext cx="342680" cy="461665"/>
          </a:xfrm>
        </p:spPr>
        <p:txBody>
          <a:bodyPr wrap="none">
            <a:noAutofit/>
          </a:bodyPr>
          <a:lstStyle>
            <a:lvl1pPr algn="r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EB3A890A-9CCC-4136-9288-897A93AE1F0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3918" y="5634172"/>
            <a:ext cx="342680" cy="461665"/>
          </a:xfrm>
        </p:spPr>
        <p:txBody>
          <a:bodyPr wrap="none">
            <a:noAutofit/>
          </a:bodyPr>
          <a:lstStyle>
            <a:lvl1pPr algn="r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578A6F3-FA0A-497B-B3C3-3F161FD7737F}"/>
              </a:ext>
            </a:extLst>
          </p:cNvPr>
          <p:cNvSpPr>
            <a:spLocks noGrp="1"/>
          </p:cNvSpPr>
          <p:nvPr>
            <p:ph type="dt" sz="half" idx="70"/>
          </p:nvPr>
        </p:nvSpPr>
        <p:spPr/>
        <p:txBody>
          <a:bodyPr/>
          <a:lstStyle/>
          <a:p>
            <a:fld id="{EA3FEC4D-A520-41EA-A9F0-FEE8F330B45D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E50EEDF-D2E6-4F68-989E-872B6ADC7A2A}"/>
              </a:ext>
            </a:extLst>
          </p:cNvPr>
          <p:cNvSpPr>
            <a:spLocks noGrp="1"/>
          </p:cNvSpPr>
          <p:nvPr>
            <p:ph type="ftr" sz="quarter" idx="71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C6A4D2-790B-43AA-B04E-B54A8CABCBAA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17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18319" y="1631837"/>
            <a:ext cx="5433216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F1578027-2A9A-485E-94CA-26294C7CB32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02C0F8EF-24A8-485F-AAF4-B9275B071EB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844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864BD2-AB7C-4DCA-9DE1-7FB94AD904EA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6E357122-83A9-43E6-B26E-A6B59204C375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43A2DB-597F-4CE8-8F6C-4377E0CEB6AC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1C15477-FDBB-48A8-91C3-0750C08B32A4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97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18319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5A4E8199-7A92-4A66-8124-B13B4C014735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379392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061F6D30-1E0B-46ED-9FBA-4F7AF9D857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E782CB96-581D-4138-8E6D-A203BF9A3FA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844" y="1631837"/>
            <a:ext cx="5433219" cy="3618392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CDA597C6-0A4F-4BA3-9D9F-D018CC3CEB6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611773" y="5634172"/>
            <a:ext cx="1080000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02</a:t>
            </a:r>
            <a:br>
              <a:rPr lang="en-US" noProof="0"/>
            </a:br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  <a:p>
            <a:pPr lvl="0"/>
            <a:endParaRPr lang="en-US" noProof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7BB86B27-C1F4-4CF2-B198-5D4BFE7A1B2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42846" y="5634172"/>
            <a:ext cx="1080000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  <a:br>
              <a:rPr lang="en-US" noProof="0"/>
            </a:br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  <a:p>
            <a:pPr lvl="0"/>
            <a:endParaRPr lang="en-US" noProof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EB97C8C8-4903-4649-A7C4-146F348AE41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747784" y="5634172"/>
            <a:ext cx="342680" cy="461665"/>
          </a:xfrm>
        </p:spPr>
        <p:txBody>
          <a:bodyPr wrap="none">
            <a:noAutofit/>
          </a:bodyPr>
          <a:lstStyle>
            <a:lvl1pPr algn="l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6F952D61-AD88-4D90-9FD3-D4025F3F52B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608857" y="5634172"/>
            <a:ext cx="342680" cy="461665"/>
          </a:xfrm>
        </p:spPr>
        <p:txBody>
          <a:bodyPr wrap="none">
            <a:noAutofit/>
          </a:bodyPr>
          <a:lstStyle>
            <a:lvl1pPr algn="l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A5416F-ED2A-4827-8213-6D1F4A03387B}"/>
              </a:ext>
            </a:extLst>
          </p:cNvPr>
          <p:cNvSpPr>
            <a:spLocks noGrp="1"/>
          </p:cNvSpPr>
          <p:nvPr>
            <p:ph type="dt" sz="half" idx="70"/>
          </p:nvPr>
        </p:nvSpPr>
        <p:spPr/>
        <p:txBody>
          <a:bodyPr/>
          <a:lstStyle/>
          <a:p>
            <a:fld id="{BEABB37D-CD33-43AC-81D0-99E8D2119720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CA377D-1FBB-4BB2-A8B4-C5E06F31771F}"/>
              </a:ext>
            </a:extLst>
          </p:cNvPr>
          <p:cNvSpPr>
            <a:spLocks noGrp="1"/>
          </p:cNvSpPr>
          <p:nvPr>
            <p:ph type="ftr" sz="quarter" idx="71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5D3D571-E499-4DCF-B423-B1E4ADEA9331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98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3x photo, 1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6E754CB4-F023-45A0-B611-0ED33750D9DF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6243442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6090A1F3-A7AB-42F7-9FBF-8736DC5882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9D348FF-9AC7-4A00-B1A3-468BE3014FE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6002" y="1631837"/>
            <a:ext cx="2570061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8BEA3D8-5EE9-4798-8C5D-DB778BA72105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518319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5D5B8114-B5D9-41DA-B646-7C160DB49805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3380880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ADB94BB-27AF-4A29-A952-D0905290E0F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06001" y="5634172"/>
            <a:ext cx="2570061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A490FC2-3ECF-494E-9668-92EFD2003067}"/>
              </a:ext>
            </a:extLst>
          </p:cNvPr>
          <p:cNvSpPr>
            <a:spLocks noGrp="1"/>
          </p:cNvSpPr>
          <p:nvPr>
            <p:ph type="dt" sz="half" idx="73"/>
          </p:nvPr>
        </p:nvSpPr>
        <p:spPr/>
        <p:txBody>
          <a:bodyPr/>
          <a:lstStyle/>
          <a:p>
            <a:fld id="{2A75F4C6-0FE8-4315-9F6A-20585B4DD100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3EA0103-F5F3-4AB3-8D51-49AE546C6676}"/>
              </a:ext>
            </a:extLst>
          </p:cNvPr>
          <p:cNvSpPr>
            <a:spLocks noGrp="1"/>
          </p:cNvSpPr>
          <p:nvPr>
            <p:ph type="ftr" sz="quarter" idx="74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CB3E13-73CE-43B1-86CA-645B7248031D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870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x photo, 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6E754CB4-F023-45A0-B611-0ED33750D9DF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6243442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6090A1F3-A7AB-42F7-9FBF-8736DC5882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9D348FF-9AC7-4A00-B1A3-468BE3014FE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6002" y="1631837"/>
            <a:ext cx="2570061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8BEA3D8-5EE9-4798-8C5D-DB778BA72105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518319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ADB94BB-27AF-4A29-A952-D0905290E0F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06001" y="5634172"/>
            <a:ext cx="2570061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4E465F10-F1D4-4895-B962-24BDBDE68D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80880" y="1631837"/>
            <a:ext cx="2570061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C0236-2D51-4C28-B36B-9C19644B9B5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80880" y="5634172"/>
            <a:ext cx="2570061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2EB0406-6104-45B2-A50D-9622CC2F9814}"/>
              </a:ext>
            </a:extLst>
          </p:cNvPr>
          <p:cNvSpPr>
            <a:spLocks noGrp="1"/>
          </p:cNvSpPr>
          <p:nvPr>
            <p:ph type="dt" sz="half" idx="74"/>
          </p:nvPr>
        </p:nvSpPr>
        <p:spPr/>
        <p:txBody>
          <a:bodyPr/>
          <a:lstStyle/>
          <a:p>
            <a:fld id="{70A72D78-E7FE-4D06-AD7B-0C19EDB0DFAF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955648-6AE2-4E7D-AF06-075C42F72E70}"/>
              </a:ext>
            </a:extLst>
          </p:cNvPr>
          <p:cNvSpPr>
            <a:spLocks noGrp="1"/>
          </p:cNvSpPr>
          <p:nvPr>
            <p:ph type="ftr" sz="quarter" idx="75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63E9CF-BBE6-461D-8930-7D7E43D3BC6F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81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x photo, 2x text - between each 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A276B4CC-8E3B-49AA-A6D3-2C309ED8CFE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2A5093DB-E40A-443C-AE2F-5BD6332BA4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42844" y="1631837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8E5BB036-1A1C-4EB9-AF21-69D3C12FF4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42844" y="4006299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73FBE26-823C-44A4-9918-6F7FC142C360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318" y="1631837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F2E74611-DA65-4DA5-8289-B430E76A77AF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518318" y="4006299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85E68-330A-4FD4-A107-DEF789FA03C2}"/>
              </a:ext>
            </a:extLst>
          </p:cNvPr>
          <p:cNvSpPr>
            <a:spLocks noGrp="1"/>
          </p:cNvSpPr>
          <p:nvPr>
            <p:ph type="dt" sz="half" idx="74"/>
          </p:nvPr>
        </p:nvSpPr>
        <p:spPr/>
        <p:txBody>
          <a:bodyPr/>
          <a:lstStyle/>
          <a:p>
            <a:fld id="{52355604-92EF-4A21-AE4E-48CBF1DADC26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9F9DD4-74C0-4F0C-9870-B0E1081913FB}"/>
              </a:ext>
            </a:extLst>
          </p:cNvPr>
          <p:cNvSpPr>
            <a:spLocks noGrp="1"/>
          </p:cNvSpPr>
          <p:nvPr>
            <p:ph type="ftr" sz="quarter" idx="75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D1DE772-7157-494D-B316-91775406AF1A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15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DD91-EAE8-4850-A1F1-29F8A7A57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213089"/>
            <a:ext cx="11157744" cy="73866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noProof="0" dirty="0"/>
              <a:t>Edit Master Cover Format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F52AEE9E-B08F-4C0A-BEEE-04C7FFB48E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9" y="2872085"/>
            <a:ext cx="11157744" cy="738664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01BEDEB-A8AE-4EFD-9CDF-207454EBA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9" y="4963183"/>
            <a:ext cx="4319999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D7F978A2-D352-4AAC-BEB1-0402A13EE7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9" y="5139395"/>
            <a:ext cx="4319999" cy="184666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Department</a:t>
            </a:r>
          </a:p>
        </p:txBody>
      </p:sp>
      <p:cxnSp>
        <p:nvCxnSpPr>
          <p:cNvPr id="53" name="Gerade Verbindung 22">
            <a:extLst>
              <a:ext uri="{FF2B5EF4-FFF2-40B4-BE49-F238E27FC236}">
                <a16:creationId xmlns:a16="http://schemas.microsoft.com/office/drawing/2014/main" id="{9D058BB7-35BD-4743-A2CE-335778ABA86A}"/>
              </a:ext>
            </a:extLst>
          </p:cNvPr>
          <p:cNvCxnSpPr>
            <a:cxnSpLocks/>
          </p:cNvCxnSpPr>
          <p:nvPr/>
        </p:nvCxnSpPr>
        <p:spPr>
          <a:xfrm>
            <a:off x="518319" y="4887206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22">
            <a:extLst>
              <a:ext uri="{FF2B5EF4-FFF2-40B4-BE49-F238E27FC236}">
                <a16:creationId xmlns:a16="http://schemas.microsoft.com/office/drawing/2014/main" id="{B1AAF8F8-2819-4C84-B15F-6801F5454C9E}"/>
              </a:ext>
            </a:extLst>
          </p:cNvPr>
          <p:cNvCxnSpPr>
            <a:cxnSpLocks/>
          </p:cNvCxnSpPr>
          <p:nvPr/>
        </p:nvCxnSpPr>
        <p:spPr>
          <a:xfrm>
            <a:off x="518319" y="5575864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22">
            <a:extLst>
              <a:ext uri="{FF2B5EF4-FFF2-40B4-BE49-F238E27FC236}">
                <a16:creationId xmlns:a16="http://schemas.microsoft.com/office/drawing/2014/main" id="{9BD901D7-DE81-4C82-B0AD-09E48E69503F}"/>
              </a:ext>
            </a:extLst>
          </p:cNvPr>
          <p:cNvCxnSpPr>
            <a:cxnSpLocks/>
          </p:cNvCxnSpPr>
          <p:nvPr/>
        </p:nvCxnSpPr>
        <p:spPr>
          <a:xfrm>
            <a:off x="518319" y="6093705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22">
            <a:extLst>
              <a:ext uri="{FF2B5EF4-FFF2-40B4-BE49-F238E27FC236}">
                <a16:creationId xmlns:a16="http://schemas.microsoft.com/office/drawing/2014/main" id="{89ECB648-6558-4C1A-B652-7EF5CAECC96D}"/>
              </a:ext>
            </a:extLst>
          </p:cNvPr>
          <p:cNvCxnSpPr>
            <a:cxnSpLocks/>
          </p:cNvCxnSpPr>
          <p:nvPr userDrawn="1"/>
        </p:nvCxnSpPr>
        <p:spPr>
          <a:xfrm>
            <a:off x="518319" y="6093705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atumsplatzhalter 1">
            <a:extLst>
              <a:ext uri="{FF2B5EF4-FFF2-40B4-BE49-F238E27FC236}">
                <a16:creationId xmlns:a16="http://schemas.microsoft.com/office/drawing/2014/main" id="{EE9F5FC6-0FA4-4F34-B64C-5B688B67F16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18319" y="5651841"/>
            <a:ext cx="1133324" cy="184666"/>
          </a:xfrm>
        </p:spPr>
        <p:txBody>
          <a:bodyPr vert="horz" wrap="none" lIns="0" tIns="0" rIns="0" bIns="0" rtlCol="0" anchor="t" anchorCtr="0">
            <a:spAutoFit/>
          </a:bodyPr>
          <a:lstStyle>
            <a:lvl1pPr>
              <a:defRPr lang="de-DE" sz="1200" b="1" smtClean="0">
                <a:cs typeface="+mn-cs"/>
              </a:defRPr>
            </a:lvl1pPr>
          </a:lstStyle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fld id="{D8EF1967-2AEA-462C-82AF-574ED4D8823D}" type="datetime3">
              <a:rPr lang="en-US" noProof="0" smtClean="0"/>
              <a:t>29 January 2025</a:t>
            </a:fld>
            <a:endParaRPr lang="en-US" noProof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D4941A1-E16F-436C-B7AD-5926120C20F7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95CCCA0A-4F6D-4997-9A71-0915AACC6F6A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BBE0F306-8FF4-46DC-BD57-04D346D83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F8AA836-E204-45C8-A84A-347CF0F2E88C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B2A1AFF6-18DA-4260-B554-1F8AAFF2618F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06D33D7D-808B-4D3C-A71C-C8C2B187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A5131992-EBCC-4736-8FD2-852B17A6E878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F59310F-D730-49AD-922B-07279D1FB3EE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BAF3ED95-E7C8-4B55-8940-22FEDE14E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FE1BC04F-5639-4896-A878-B286A36F4509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E2AC791-FB90-4350-A0FB-480413CBEB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F8C55E8A-1695-4EB7-B0FA-028246175A48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89CF513B-B72E-4830-B4B4-EFAF3A4C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9F7348A-D846-4A7B-84FF-B5860DF1D52F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F835F7-B840-47AB-A1B3-17BE3A5B6CBB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CD9F2635-2714-451B-B3EC-2CDDDDE763CA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6F05125A-AE71-4489-B42C-56B823A5FEF7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94B8D4D5-C4A9-4531-8EF2-7DBA992A6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09FDA9E0-86FD-4180-B6B6-C1037A995460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28C14BFC-3126-4072-924E-B0CD7E66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225CD528-02F8-458D-AC8C-B407D651922D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6628741-3FF3-48C4-8A78-528C28C46B2E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F7CD634-2671-47DC-A684-D9B7F3ECE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260213D2-A004-41CD-97B1-273DC2FCE829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953DA4E8-5496-4A61-BFC5-F3B23C49B35D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111CB93E-7D30-4866-BB78-2BE66CAF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712AFB8-35E9-48CB-A3D3-414A85A06375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788084EB-31A7-4A3A-A652-65DD7C8CE915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2FFFAE39-7E6A-422B-BF9F-192123EF4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5325641-A15F-43D5-A0BA-0E7545705EF2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8982A394-83B7-4E8A-BBE7-797059D2DA27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7F71B877-275A-445C-8F5C-EB18E4729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7F5DD554-B779-44BB-8F67-8F28A4AE5F44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73934A3-4C97-486C-C23A-AEB869AD3706}"/>
              </a:ext>
            </a:extLst>
          </p:cNvPr>
          <p:cNvGrpSpPr/>
          <p:nvPr userDrawn="1"/>
        </p:nvGrpSpPr>
        <p:grpSpPr>
          <a:xfrm>
            <a:off x="11170442" y="299244"/>
            <a:ext cx="505400" cy="505400"/>
            <a:chOff x="5423248" y="2756248"/>
            <a:chExt cx="1349978" cy="1349978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A4B7860A-FFAE-B267-41B5-A36053F74837}"/>
                </a:ext>
              </a:extLst>
            </p:cNvPr>
            <p:cNvSpPr/>
            <p:nvPr/>
          </p:nvSpPr>
          <p:spPr>
            <a:xfrm>
              <a:off x="5423248" y="2756248"/>
              <a:ext cx="1349978" cy="1349978"/>
            </a:xfrm>
            <a:custGeom>
              <a:avLst/>
              <a:gdLst>
                <a:gd name="connsiteX0" fmla="*/ 1349788 w 1349978"/>
                <a:gd name="connsiteY0" fmla="*/ 1349978 h 1349978"/>
                <a:gd name="connsiteX1" fmla="*/ 675037 w 1349978"/>
                <a:gd name="connsiteY1" fmla="*/ 1205389 h 1349978"/>
                <a:gd name="connsiteX2" fmla="*/ 0 w 1349978"/>
                <a:gd name="connsiteY2" fmla="*/ 1349978 h 1349978"/>
                <a:gd name="connsiteX3" fmla="*/ 0 w 1349978"/>
                <a:gd name="connsiteY3" fmla="*/ 0 h 1349978"/>
                <a:gd name="connsiteX4" fmla="*/ 1349978 w 1349978"/>
                <a:gd name="connsiteY4" fmla="*/ 0 h 1349978"/>
                <a:gd name="connsiteX5" fmla="*/ 1349788 w 1349978"/>
                <a:gd name="connsiteY5" fmla="*/ 1349978 h 134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978" h="1349978">
                  <a:moveTo>
                    <a:pt x="1349788" y="1349978"/>
                  </a:moveTo>
                  <a:cubicBezTo>
                    <a:pt x="1143953" y="1257110"/>
                    <a:pt x="915543" y="1205389"/>
                    <a:pt x="675037" y="1205389"/>
                  </a:cubicBezTo>
                  <a:cubicBezTo>
                    <a:pt x="434530" y="1205389"/>
                    <a:pt x="205835" y="1257110"/>
                    <a:pt x="0" y="1349978"/>
                  </a:cubicBezTo>
                  <a:lnTo>
                    <a:pt x="0" y="0"/>
                  </a:lnTo>
                  <a:lnTo>
                    <a:pt x="1349978" y="0"/>
                  </a:lnTo>
                  <a:lnTo>
                    <a:pt x="1349788" y="1349978"/>
                  </a:lnTo>
                  <a:close/>
                </a:path>
              </a:pathLst>
            </a:custGeom>
            <a:solidFill>
              <a:srgbClr val="0F2D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" name="Grafik 31">
              <a:extLst>
                <a:ext uri="{FF2B5EF4-FFF2-40B4-BE49-F238E27FC236}">
                  <a16:creationId xmlns:a16="http://schemas.microsoft.com/office/drawing/2014/main" id="{D2246CB0-D29F-5F50-4A16-DD6D66E72883}"/>
                </a:ext>
              </a:extLst>
            </p:cNvPr>
            <p:cNvGrpSpPr/>
            <p:nvPr/>
          </p:nvGrpSpPr>
          <p:grpSpPr>
            <a:xfrm>
              <a:off x="5474985" y="3134295"/>
              <a:ext cx="1244293" cy="294132"/>
              <a:chOff x="5474985" y="3134295"/>
              <a:chExt cx="1244293" cy="294132"/>
            </a:xfrm>
            <a:solidFill>
              <a:srgbClr val="FFFFFF"/>
            </a:solidFill>
          </p:grpSpPr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7735F01D-6DDD-4100-2F15-AB85A9F5A22B}"/>
                  </a:ext>
                </a:extLst>
              </p:cNvPr>
              <p:cNvSpPr/>
              <p:nvPr/>
            </p:nvSpPr>
            <p:spPr>
              <a:xfrm>
                <a:off x="5474985" y="3134295"/>
                <a:ext cx="247353" cy="293941"/>
              </a:xfrm>
              <a:custGeom>
                <a:avLst/>
                <a:gdLst>
                  <a:gd name="connsiteX0" fmla="*/ 109998 w 247353"/>
                  <a:gd name="connsiteY0" fmla="*/ 30956 h 293941"/>
                  <a:gd name="connsiteX1" fmla="*/ 41418 w 247353"/>
                  <a:gd name="connsiteY1" fmla="*/ 95250 h 293941"/>
                  <a:gd name="connsiteX2" fmla="*/ 11129 w 247353"/>
                  <a:gd name="connsiteY2" fmla="*/ 95250 h 293941"/>
                  <a:gd name="connsiteX3" fmla="*/ 11129 w 247353"/>
                  <a:gd name="connsiteY3" fmla="*/ 0 h 293941"/>
                  <a:gd name="connsiteX4" fmla="*/ 247349 w 247353"/>
                  <a:gd name="connsiteY4" fmla="*/ 0 h 293941"/>
                  <a:gd name="connsiteX5" fmla="*/ 179340 w 247353"/>
                  <a:gd name="connsiteY5" fmla="*/ 151733 h 293941"/>
                  <a:gd name="connsiteX6" fmla="*/ 111141 w 247353"/>
                  <a:gd name="connsiteY6" fmla="*/ 262795 h 293941"/>
                  <a:gd name="connsiteX7" fmla="*/ 149432 w 247353"/>
                  <a:gd name="connsiteY7" fmla="*/ 262795 h 293941"/>
                  <a:gd name="connsiteX8" fmla="*/ 210011 w 247353"/>
                  <a:gd name="connsiteY8" fmla="*/ 198501 h 293941"/>
                  <a:gd name="connsiteX9" fmla="*/ 241634 w 247353"/>
                  <a:gd name="connsiteY9" fmla="*/ 198501 h 293941"/>
                  <a:gd name="connsiteX10" fmla="*/ 241634 w 247353"/>
                  <a:gd name="connsiteY10" fmla="*/ 293942 h 293941"/>
                  <a:gd name="connsiteX11" fmla="*/ 270 w 247353"/>
                  <a:gd name="connsiteY11" fmla="*/ 293942 h 293941"/>
                  <a:gd name="connsiteX12" fmla="*/ 75137 w 247353"/>
                  <a:gd name="connsiteY12" fmla="*/ 133731 h 293941"/>
                  <a:gd name="connsiteX13" fmla="*/ 138573 w 247353"/>
                  <a:gd name="connsiteY13" fmla="*/ 30671 h 293941"/>
                  <a:gd name="connsiteX14" fmla="*/ 109998 w 247353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353" h="293941">
                    <a:moveTo>
                      <a:pt x="109998" y="30956"/>
                    </a:moveTo>
                    <a:cubicBezTo>
                      <a:pt x="46562" y="30956"/>
                      <a:pt x="41418" y="95250"/>
                      <a:pt x="41418" y="95250"/>
                    </a:cubicBezTo>
                    <a:lnTo>
                      <a:pt x="11129" y="95250"/>
                    </a:lnTo>
                    <a:lnTo>
                      <a:pt x="11129" y="0"/>
                    </a:lnTo>
                    <a:lnTo>
                      <a:pt x="247349" y="0"/>
                    </a:lnTo>
                    <a:cubicBezTo>
                      <a:pt x="247349" y="0"/>
                      <a:pt x="249254" y="73628"/>
                      <a:pt x="179340" y="151733"/>
                    </a:cubicBezTo>
                    <a:cubicBezTo>
                      <a:pt x="179340" y="151733"/>
                      <a:pt x="112856" y="228981"/>
                      <a:pt x="111141" y="262795"/>
                    </a:cubicBezTo>
                    <a:lnTo>
                      <a:pt x="149432" y="262795"/>
                    </a:lnTo>
                    <a:cubicBezTo>
                      <a:pt x="204391" y="262795"/>
                      <a:pt x="210011" y="198501"/>
                      <a:pt x="210011" y="198501"/>
                    </a:cubicBezTo>
                    <a:lnTo>
                      <a:pt x="241634" y="198501"/>
                    </a:lnTo>
                    <a:lnTo>
                      <a:pt x="241634" y="293942"/>
                    </a:lnTo>
                    <a:lnTo>
                      <a:pt x="270" y="293942"/>
                    </a:lnTo>
                    <a:cubicBezTo>
                      <a:pt x="270" y="293942"/>
                      <a:pt x="-8588" y="221647"/>
                      <a:pt x="75137" y="133731"/>
                    </a:cubicBezTo>
                    <a:cubicBezTo>
                      <a:pt x="75137" y="133731"/>
                      <a:pt x="126667" y="76200"/>
                      <a:pt x="138573" y="30671"/>
                    </a:cubicBezTo>
                    <a:lnTo>
                      <a:pt x="109998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D2078110-6C10-772D-DC68-FAB6EB0E430A}"/>
                  </a:ext>
                </a:extLst>
              </p:cNvPr>
              <p:cNvSpPr/>
              <p:nvPr/>
            </p:nvSpPr>
            <p:spPr>
              <a:xfrm>
                <a:off x="6030181" y="3134295"/>
                <a:ext cx="156495" cy="293750"/>
              </a:xfrm>
              <a:custGeom>
                <a:avLst/>
                <a:gdLst>
                  <a:gd name="connsiteX0" fmla="*/ 156496 w 156495"/>
                  <a:gd name="connsiteY0" fmla="*/ 293751 h 293750"/>
                  <a:gd name="connsiteX1" fmla="*/ 156496 w 156495"/>
                  <a:gd name="connsiteY1" fmla="*/ 262604 h 293750"/>
                  <a:gd name="connsiteX2" fmla="*/ 149352 w 156495"/>
                  <a:gd name="connsiteY2" fmla="*/ 262604 h 293750"/>
                  <a:gd name="connsiteX3" fmla="*/ 125730 w 156495"/>
                  <a:gd name="connsiteY3" fmla="*/ 238982 h 293750"/>
                  <a:gd name="connsiteX4" fmla="*/ 125730 w 156495"/>
                  <a:gd name="connsiteY4" fmla="*/ 54769 h 293750"/>
                  <a:gd name="connsiteX5" fmla="*/ 149352 w 156495"/>
                  <a:gd name="connsiteY5" fmla="*/ 31147 h 293750"/>
                  <a:gd name="connsiteX6" fmla="*/ 156496 w 156495"/>
                  <a:gd name="connsiteY6" fmla="*/ 31147 h 293750"/>
                  <a:gd name="connsiteX7" fmla="*/ 156496 w 156495"/>
                  <a:gd name="connsiteY7" fmla="*/ 0 h 293750"/>
                  <a:gd name="connsiteX8" fmla="*/ 0 w 156495"/>
                  <a:gd name="connsiteY8" fmla="*/ 0 h 293750"/>
                  <a:gd name="connsiteX9" fmla="*/ 0 w 156495"/>
                  <a:gd name="connsiteY9" fmla="*/ 31147 h 293750"/>
                  <a:gd name="connsiteX10" fmla="*/ 7144 w 156495"/>
                  <a:gd name="connsiteY10" fmla="*/ 31147 h 293750"/>
                  <a:gd name="connsiteX11" fmla="*/ 30956 w 156495"/>
                  <a:gd name="connsiteY11" fmla="*/ 54769 h 293750"/>
                  <a:gd name="connsiteX12" fmla="*/ 30956 w 156495"/>
                  <a:gd name="connsiteY12" fmla="*/ 238982 h 293750"/>
                  <a:gd name="connsiteX13" fmla="*/ 7144 w 156495"/>
                  <a:gd name="connsiteY13" fmla="*/ 262604 h 293750"/>
                  <a:gd name="connsiteX14" fmla="*/ 0 w 156495"/>
                  <a:gd name="connsiteY14" fmla="*/ 262604 h 293750"/>
                  <a:gd name="connsiteX15" fmla="*/ 0 w 156495"/>
                  <a:gd name="connsiteY15" fmla="*/ 293751 h 293750"/>
                  <a:gd name="connsiteX16" fmla="*/ 156496 w 156495"/>
                  <a:gd name="connsiteY16" fmla="*/ 293751 h 2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495" h="293750">
                    <a:moveTo>
                      <a:pt x="156496" y="293751"/>
                    </a:moveTo>
                    <a:lnTo>
                      <a:pt x="156496" y="262604"/>
                    </a:lnTo>
                    <a:lnTo>
                      <a:pt x="149352" y="262604"/>
                    </a:lnTo>
                    <a:cubicBezTo>
                      <a:pt x="136398" y="262604"/>
                      <a:pt x="125730" y="251936"/>
                      <a:pt x="125730" y="238982"/>
                    </a:cubicBezTo>
                    <a:lnTo>
                      <a:pt x="125730" y="54769"/>
                    </a:lnTo>
                    <a:cubicBezTo>
                      <a:pt x="125730" y="41815"/>
                      <a:pt x="136303" y="31147"/>
                      <a:pt x="149352" y="31147"/>
                    </a:cubicBezTo>
                    <a:lnTo>
                      <a:pt x="156496" y="31147"/>
                    </a:lnTo>
                    <a:lnTo>
                      <a:pt x="156496" y="0"/>
                    </a:lnTo>
                    <a:lnTo>
                      <a:pt x="0" y="0"/>
                    </a:lnTo>
                    <a:lnTo>
                      <a:pt x="0" y="31147"/>
                    </a:lnTo>
                    <a:lnTo>
                      <a:pt x="7144" y="31147"/>
                    </a:lnTo>
                    <a:cubicBezTo>
                      <a:pt x="20383" y="31147"/>
                      <a:pt x="30956" y="41720"/>
                      <a:pt x="30956" y="54769"/>
                    </a:cubicBezTo>
                    <a:lnTo>
                      <a:pt x="30956" y="238982"/>
                    </a:lnTo>
                    <a:cubicBezTo>
                      <a:pt x="30956" y="251936"/>
                      <a:pt x="20383" y="262604"/>
                      <a:pt x="7144" y="262604"/>
                    </a:cubicBezTo>
                    <a:lnTo>
                      <a:pt x="0" y="262604"/>
                    </a:lnTo>
                    <a:lnTo>
                      <a:pt x="0" y="293751"/>
                    </a:lnTo>
                    <a:lnTo>
                      <a:pt x="156496" y="2937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AE6A348F-B5FA-6694-E087-E307A7CEDA1F}"/>
                  </a:ext>
                </a:extLst>
              </p:cNvPr>
              <p:cNvSpPr/>
              <p:nvPr/>
            </p:nvSpPr>
            <p:spPr>
              <a:xfrm>
                <a:off x="5748718" y="3134295"/>
                <a:ext cx="248983" cy="294132"/>
              </a:xfrm>
              <a:custGeom>
                <a:avLst/>
                <a:gdLst>
                  <a:gd name="connsiteX0" fmla="*/ 248983 w 248983"/>
                  <a:gd name="connsiteY0" fmla="*/ 294037 h 294132"/>
                  <a:gd name="connsiteX1" fmla="*/ 248983 w 248983"/>
                  <a:gd name="connsiteY1" fmla="*/ 198596 h 294132"/>
                  <a:gd name="connsiteX2" fmla="*/ 217361 w 248983"/>
                  <a:gd name="connsiteY2" fmla="*/ 198596 h 294132"/>
                  <a:gd name="connsiteX3" fmla="*/ 156496 w 248983"/>
                  <a:gd name="connsiteY3" fmla="*/ 262890 h 294132"/>
                  <a:gd name="connsiteX4" fmla="*/ 124873 w 248983"/>
                  <a:gd name="connsiteY4" fmla="*/ 262890 h 294132"/>
                  <a:gd name="connsiteX5" fmla="*/ 124873 w 248983"/>
                  <a:gd name="connsiteY5" fmla="*/ 162687 h 294132"/>
                  <a:gd name="connsiteX6" fmla="*/ 136112 w 248983"/>
                  <a:gd name="connsiteY6" fmla="*/ 162687 h 294132"/>
                  <a:gd name="connsiteX7" fmla="*/ 159925 w 248983"/>
                  <a:gd name="connsiteY7" fmla="*/ 186500 h 294132"/>
                  <a:gd name="connsiteX8" fmla="*/ 159925 w 248983"/>
                  <a:gd name="connsiteY8" fmla="*/ 198406 h 294132"/>
                  <a:gd name="connsiteX9" fmla="*/ 191071 w 248983"/>
                  <a:gd name="connsiteY9" fmla="*/ 198406 h 294132"/>
                  <a:gd name="connsiteX10" fmla="*/ 191071 w 248983"/>
                  <a:gd name="connsiteY10" fmla="*/ 95631 h 294132"/>
                  <a:gd name="connsiteX11" fmla="*/ 159925 w 248983"/>
                  <a:gd name="connsiteY11" fmla="*/ 95631 h 294132"/>
                  <a:gd name="connsiteX12" fmla="*/ 159925 w 248983"/>
                  <a:gd name="connsiteY12" fmla="*/ 107537 h 294132"/>
                  <a:gd name="connsiteX13" fmla="*/ 136112 w 248983"/>
                  <a:gd name="connsiteY13" fmla="*/ 131350 h 294132"/>
                  <a:gd name="connsiteX14" fmla="*/ 124873 w 248983"/>
                  <a:gd name="connsiteY14" fmla="*/ 131350 h 294132"/>
                  <a:gd name="connsiteX15" fmla="*/ 124873 w 248983"/>
                  <a:gd name="connsiteY15" fmla="*/ 31147 h 294132"/>
                  <a:gd name="connsiteX16" fmla="*/ 156496 w 248983"/>
                  <a:gd name="connsiteY16" fmla="*/ 31147 h 294132"/>
                  <a:gd name="connsiteX17" fmla="*/ 217361 w 248983"/>
                  <a:gd name="connsiteY17" fmla="*/ 95441 h 294132"/>
                  <a:gd name="connsiteX18" fmla="*/ 248983 w 248983"/>
                  <a:gd name="connsiteY18" fmla="*/ 95441 h 294132"/>
                  <a:gd name="connsiteX19" fmla="*/ 248983 w 248983"/>
                  <a:gd name="connsiteY19" fmla="*/ 0 h 294132"/>
                  <a:gd name="connsiteX20" fmla="*/ 0 w 248983"/>
                  <a:gd name="connsiteY20" fmla="*/ 0 h 294132"/>
                  <a:gd name="connsiteX21" fmla="*/ 0 w 248983"/>
                  <a:gd name="connsiteY21" fmla="*/ 31337 h 294132"/>
                  <a:gd name="connsiteX22" fmla="*/ 7144 w 248983"/>
                  <a:gd name="connsiteY22" fmla="*/ 31337 h 294132"/>
                  <a:gd name="connsiteX23" fmla="*/ 30766 w 248983"/>
                  <a:gd name="connsiteY23" fmla="*/ 54959 h 294132"/>
                  <a:gd name="connsiteX24" fmla="*/ 30766 w 248983"/>
                  <a:gd name="connsiteY24" fmla="*/ 239173 h 294132"/>
                  <a:gd name="connsiteX25" fmla="*/ 7144 w 248983"/>
                  <a:gd name="connsiteY25" fmla="*/ 262795 h 294132"/>
                  <a:gd name="connsiteX26" fmla="*/ 0 w 248983"/>
                  <a:gd name="connsiteY26" fmla="*/ 262795 h 294132"/>
                  <a:gd name="connsiteX27" fmla="*/ 0 w 248983"/>
                  <a:gd name="connsiteY27" fmla="*/ 293942 h 294132"/>
                  <a:gd name="connsiteX28" fmla="*/ 248983 w 248983"/>
                  <a:gd name="connsiteY28" fmla="*/ 294132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983" h="294132">
                    <a:moveTo>
                      <a:pt x="248983" y="294037"/>
                    </a:moveTo>
                    <a:lnTo>
                      <a:pt x="248983" y="198596"/>
                    </a:lnTo>
                    <a:lnTo>
                      <a:pt x="217361" y="198596"/>
                    </a:lnTo>
                    <a:cubicBezTo>
                      <a:pt x="217361" y="198596"/>
                      <a:pt x="211550" y="262890"/>
                      <a:pt x="156496" y="262890"/>
                    </a:cubicBezTo>
                    <a:lnTo>
                      <a:pt x="124873" y="262890"/>
                    </a:lnTo>
                    <a:lnTo>
                      <a:pt x="124873" y="162687"/>
                    </a:lnTo>
                    <a:lnTo>
                      <a:pt x="136112" y="162687"/>
                    </a:lnTo>
                    <a:cubicBezTo>
                      <a:pt x="149352" y="162687"/>
                      <a:pt x="159925" y="173355"/>
                      <a:pt x="159925" y="186500"/>
                    </a:cubicBezTo>
                    <a:lnTo>
                      <a:pt x="159925" y="198406"/>
                    </a:lnTo>
                    <a:lnTo>
                      <a:pt x="191071" y="198406"/>
                    </a:lnTo>
                    <a:lnTo>
                      <a:pt x="191071" y="95631"/>
                    </a:lnTo>
                    <a:lnTo>
                      <a:pt x="159925" y="95631"/>
                    </a:lnTo>
                    <a:lnTo>
                      <a:pt x="159925" y="107537"/>
                    </a:lnTo>
                    <a:cubicBezTo>
                      <a:pt x="159925" y="120777"/>
                      <a:pt x="149352" y="131350"/>
                      <a:pt x="136112" y="131350"/>
                    </a:cubicBezTo>
                    <a:lnTo>
                      <a:pt x="124873" y="131350"/>
                    </a:lnTo>
                    <a:lnTo>
                      <a:pt x="124873" y="31147"/>
                    </a:lnTo>
                    <a:lnTo>
                      <a:pt x="156496" y="31147"/>
                    </a:lnTo>
                    <a:cubicBezTo>
                      <a:pt x="211455" y="31147"/>
                      <a:pt x="217361" y="95441"/>
                      <a:pt x="217361" y="95441"/>
                    </a:cubicBezTo>
                    <a:lnTo>
                      <a:pt x="248983" y="95441"/>
                    </a:lnTo>
                    <a:lnTo>
                      <a:pt x="248983" y="0"/>
                    </a:lnTo>
                    <a:lnTo>
                      <a:pt x="0" y="0"/>
                    </a:lnTo>
                    <a:lnTo>
                      <a:pt x="0" y="31337"/>
                    </a:lnTo>
                    <a:lnTo>
                      <a:pt x="7144" y="31337"/>
                    </a:lnTo>
                    <a:cubicBezTo>
                      <a:pt x="20098" y="31337"/>
                      <a:pt x="30766" y="42005"/>
                      <a:pt x="30766" y="54959"/>
                    </a:cubicBezTo>
                    <a:lnTo>
                      <a:pt x="30766" y="239173"/>
                    </a:lnTo>
                    <a:cubicBezTo>
                      <a:pt x="30766" y="252127"/>
                      <a:pt x="20193" y="262795"/>
                      <a:pt x="7144" y="262795"/>
                    </a:cubicBezTo>
                    <a:lnTo>
                      <a:pt x="0" y="262795"/>
                    </a:lnTo>
                    <a:lnTo>
                      <a:pt x="0" y="293942"/>
                    </a:lnTo>
                    <a:lnTo>
                      <a:pt x="248983" y="294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" name="Freihandform: Form 9">
                <a:extLst>
                  <a:ext uri="{FF2B5EF4-FFF2-40B4-BE49-F238E27FC236}">
                    <a16:creationId xmlns:a16="http://schemas.microsoft.com/office/drawing/2014/main" id="{8ADDAC60-8C95-412D-5823-90D71DE4349D}"/>
                  </a:ext>
                </a:extLst>
              </p:cNvPr>
              <p:cNvSpPr/>
              <p:nvPr/>
            </p:nvSpPr>
            <p:spPr>
              <a:xfrm>
                <a:off x="6217588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551 w 237562"/>
                  <a:gd name="connsiteY2" fmla="*/ 95250 h 293941"/>
                  <a:gd name="connsiteX3" fmla="*/ 232551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2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7023" y="30956"/>
                      <a:pt x="201976" y="95250"/>
                      <a:pt x="201976" y="95250"/>
                    </a:cubicBezTo>
                    <a:lnTo>
                      <a:pt x="232551" y="95250"/>
                    </a:lnTo>
                    <a:lnTo>
                      <a:pt x="232551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2" y="293942"/>
                    </a:lnTo>
                    <a:cubicBezTo>
                      <a:pt x="229312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E75C5A88-88AB-A81A-9B31-52112E9E5582}"/>
                  </a:ext>
                </a:extLst>
              </p:cNvPr>
              <p:cNvSpPr/>
              <p:nvPr/>
            </p:nvSpPr>
            <p:spPr>
              <a:xfrm>
                <a:off x="6481716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265 w 237562"/>
                  <a:gd name="connsiteY2" fmla="*/ 95250 h 293941"/>
                  <a:gd name="connsiteX3" fmla="*/ 232265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3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6832" y="30956"/>
                      <a:pt x="201976" y="95250"/>
                      <a:pt x="201976" y="95250"/>
                    </a:cubicBezTo>
                    <a:lnTo>
                      <a:pt x="232265" y="95250"/>
                    </a:lnTo>
                    <a:lnTo>
                      <a:pt x="232265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3" y="293942"/>
                    </a:lnTo>
                    <a:cubicBezTo>
                      <a:pt x="229313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06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x photo, 2x text - next to each 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A276B4CC-8E3B-49AA-A6D3-2C309ED8CFE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8E5BB036-1A1C-4EB9-AF21-69D3C12FF4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42844" y="4006299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73FBE26-823C-44A4-9918-6F7FC142C360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318" y="1631837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870DAB1F-D24A-4A98-83A6-AFA36A6FC73E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42844" y="1631837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A7040DB9-A329-4F37-A50E-67E566A8CCC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8318" y="4006299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FC9287A-CD69-44F6-863F-D2F4B62FB05B}"/>
              </a:ext>
            </a:extLst>
          </p:cNvPr>
          <p:cNvSpPr>
            <a:spLocks noGrp="1"/>
          </p:cNvSpPr>
          <p:nvPr>
            <p:ph type="dt" sz="half" idx="75"/>
          </p:nvPr>
        </p:nvSpPr>
        <p:spPr/>
        <p:txBody>
          <a:bodyPr/>
          <a:lstStyle/>
          <a:p>
            <a:fld id="{22A57775-4A1E-46D2-BDD1-8DB2F8E837CE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BBE43D-62FE-4990-B23B-4C909E75B1C9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033AB9-360F-42F9-BD07-EADE8FDD01FA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637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 | free choice of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D2E05C-DF1C-4C7B-B878-BC14435387A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F9BA8E-4825-48A6-A582-4216864907D7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2076A3-DEA6-4B13-9AAD-70073C46D293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4A35DA-5FD7-43D7-B4DF-9C598553FEFF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594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D9F1EE-5469-436B-B6FD-BD7093E16120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A20FA61A-C25D-4B6B-8A62-8E2D7978A7B8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47E541F9-957E-4CA5-8C23-AA7343EEA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39BB221-62CD-4E4C-B9F1-3C664538F707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B14E815F-3FD4-4DFC-9BFA-C33AA5D18C1E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741BAD09-A2C9-4AE4-8A82-255F8EA71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074B4C50-32F6-4707-B9DB-1E7FAF559D77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BD4CAED8-A63D-41A6-B258-EE43C87DCA81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9E2769-C859-4CBA-A055-9C13A3B0B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E412712A-69EA-45B9-AF9B-C8AA7DAAEA20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A4C83C0-D56E-4002-9981-0CD08706F1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7F2B5B1-F03A-45D9-9970-B21C134F03FF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C8CC48FA-EDBD-4970-90FD-1B6301472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F51976A-99FF-4C02-966F-A844870302F6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822BDDA-FFB6-4151-9F6A-21339FB17D06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42E651D2-A86B-4865-9091-E5A2723E842C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C7BD123-9109-4729-A470-B8EE4CF9391F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5F424E7D-5F74-48CC-96BA-3FF16BD6E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B589752-3D72-4CB2-9DDE-891F3C480BF3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F18B92C-235F-47B1-BC0F-5A2E5A900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5CC7113B-94DC-4CDF-B563-53198D764369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14ACF831-08AE-48A2-9E29-E74FE2796AF9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9C65C0D1-04FE-4719-ABDF-020405CC8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E4D054E0-452E-4349-B1B6-3C4E048FD3C7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003178A-DE83-471E-97EB-710BA1B82A10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565CB5B8-8C91-4217-B5FF-08A834964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2B01466E-641C-4A41-A767-69FF26129E38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D6B9B7C-9A17-46DC-B50D-BC2A06C0DF03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117CA6B2-C761-47C1-8CF9-B2C45C9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AD89420E-7BD9-4108-B9CC-B84D331C162C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163FC54C-A167-494B-9F4A-058AADC8B83E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1FC525F1-A992-4FA6-8040-8B6AAA6C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9AA31042-65E5-4306-B96F-79C6151451B9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9D917BD-B1B2-6F38-9237-8AFBCA8DCB93}"/>
              </a:ext>
            </a:extLst>
          </p:cNvPr>
          <p:cNvGrpSpPr/>
          <p:nvPr userDrawn="1"/>
        </p:nvGrpSpPr>
        <p:grpSpPr>
          <a:xfrm>
            <a:off x="5024731" y="2271830"/>
            <a:ext cx="2142538" cy="2169997"/>
            <a:chOff x="5024731" y="2271830"/>
            <a:chExt cx="2142538" cy="2169997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6026C4C0-1C42-F462-BBE4-D2258797CAB9}"/>
                </a:ext>
              </a:extLst>
            </p:cNvPr>
            <p:cNvSpPr/>
            <p:nvPr/>
          </p:nvSpPr>
          <p:spPr>
            <a:xfrm>
              <a:off x="5024731" y="4114829"/>
              <a:ext cx="2142538" cy="326998"/>
            </a:xfrm>
            <a:custGeom>
              <a:avLst/>
              <a:gdLst>
                <a:gd name="connsiteX0" fmla="*/ 1957197 w 2028921"/>
                <a:gd name="connsiteY0" fmla="*/ 94202 h 309658"/>
                <a:gd name="connsiteX1" fmla="*/ 1937576 w 2028921"/>
                <a:gd name="connsiteY1" fmla="*/ 99631 h 309658"/>
                <a:gd name="connsiteX2" fmla="*/ 1925670 w 2028921"/>
                <a:gd name="connsiteY2" fmla="*/ 113633 h 309658"/>
                <a:gd name="connsiteX3" fmla="*/ 1919764 w 2028921"/>
                <a:gd name="connsiteY3" fmla="*/ 132874 h 309658"/>
                <a:gd name="connsiteX4" fmla="*/ 1918240 w 2028921"/>
                <a:gd name="connsiteY4" fmla="*/ 153638 h 309658"/>
                <a:gd name="connsiteX5" fmla="*/ 1919955 w 2028921"/>
                <a:gd name="connsiteY5" fmla="*/ 174403 h 309658"/>
                <a:gd name="connsiteX6" fmla="*/ 1925955 w 2028921"/>
                <a:gd name="connsiteY6" fmla="*/ 193738 h 309658"/>
                <a:gd name="connsiteX7" fmla="*/ 1937957 w 2028921"/>
                <a:gd name="connsiteY7" fmla="*/ 208312 h 309658"/>
                <a:gd name="connsiteX8" fmla="*/ 1957483 w 2028921"/>
                <a:gd name="connsiteY8" fmla="*/ 214027 h 309658"/>
                <a:gd name="connsiteX9" fmla="*/ 1976343 w 2028921"/>
                <a:gd name="connsiteY9" fmla="*/ 208121 h 309658"/>
                <a:gd name="connsiteX10" fmla="*/ 1988630 w 2028921"/>
                <a:gd name="connsiteY10" fmla="*/ 193453 h 309658"/>
                <a:gd name="connsiteX11" fmla="*/ 1995202 w 2028921"/>
                <a:gd name="connsiteY11" fmla="*/ 174022 h 309658"/>
                <a:gd name="connsiteX12" fmla="*/ 1997107 w 2028921"/>
                <a:gd name="connsiteY12" fmla="*/ 153638 h 309658"/>
                <a:gd name="connsiteX13" fmla="*/ 1995107 w 2028921"/>
                <a:gd name="connsiteY13" fmla="*/ 133350 h 309658"/>
                <a:gd name="connsiteX14" fmla="*/ 1988344 w 2028921"/>
                <a:gd name="connsiteY14" fmla="*/ 114109 h 309658"/>
                <a:gd name="connsiteX15" fmla="*/ 1976057 w 2028921"/>
                <a:gd name="connsiteY15" fmla="*/ 99727 h 309658"/>
                <a:gd name="connsiteX16" fmla="*/ 1957197 w 2028921"/>
                <a:gd name="connsiteY16" fmla="*/ 94202 h 309658"/>
                <a:gd name="connsiteX17" fmla="*/ 821437 w 2028921"/>
                <a:gd name="connsiteY17" fmla="*/ 94107 h 309658"/>
                <a:gd name="connsiteX18" fmla="*/ 801625 w 2028921"/>
                <a:gd name="connsiteY18" fmla="*/ 99536 h 309658"/>
                <a:gd name="connsiteX19" fmla="*/ 789623 w 2028921"/>
                <a:gd name="connsiteY19" fmla="*/ 113538 h 309658"/>
                <a:gd name="connsiteX20" fmla="*/ 783718 w 2028921"/>
                <a:gd name="connsiteY20" fmla="*/ 132779 h 309658"/>
                <a:gd name="connsiteX21" fmla="*/ 782194 w 2028921"/>
                <a:gd name="connsiteY21" fmla="*/ 153543 h 309658"/>
                <a:gd name="connsiteX22" fmla="*/ 783908 w 2028921"/>
                <a:gd name="connsiteY22" fmla="*/ 173165 h 309658"/>
                <a:gd name="connsiteX23" fmla="*/ 789909 w 2028921"/>
                <a:gd name="connsiteY23" fmla="*/ 191738 h 309658"/>
                <a:gd name="connsiteX24" fmla="*/ 801815 w 2028921"/>
                <a:gd name="connsiteY24" fmla="*/ 205169 h 309658"/>
                <a:gd name="connsiteX25" fmla="*/ 821151 w 2028921"/>
                <a:gd name="connsiteY25" fmla="*/ 210407 h 309658"/>
                <a:gd name="connsiteX26" fmla="*/ 840010 w 2028921"/>
                <a:gd name="connsiteY26" fmla="*/ 204978 h 309658"/>
                <a:gd name="connsiteX27" fmla="*/ 852298 w 2028921"/>
                <a:gd name="connsiteY27" fmla="*/ 191262 h 309658"/>
                <a:gd name="connsiteX28" fmla="*/ 859060 w 2028921"/>
                <a:gd name="connsiteY28" fmla="*/ 172974 h 309658"/>
                <a:gd name="connsiteX29" fmla="*/ 861061 w 2028921"/>
                <a:gd name="connsiteY29" fmla="*/ 153543 h 309658"/>
                <a:gd name="connsiteX30" fmla="*/ 859156 w 2028921"/>
                <a:gd name="connsiteY30" fmla="*/ 133255 h 309658"/>
                <a:gd name="connsiteX31" fmla="*/ 852584 w 2028921"/>
                <a:gd name="connsiteY31" fmla="*/ 114014 h 309658"/>
                <a:gd name="connsiteX32" fmla="*/ 840296 w 2028921"/>
                <a:gd name="connsiteY32" fmla="*/ 99632 h 309658"/>
                <a:gd name="connsiteX33" fmla="*/ 821437 w 2028921"/>
                <a:gd name="connsiteY33" fmla="*/ 94107 h 309658"/>
                <a:gd name="connsiteX34" fmla="*/ 1107663 w 2028921"/>
                <a:gd name="connsiteY34" fmla="*/ 93916 h 309658"/>
                <a:gd name="connsiteX35" fmla="*/ 1088803 w 2028921"/>
                <a:gd name="connsiteY35" fmla="*/ 99441 h 309658"/>
                <a:gd name="connsiteX36" fmla="*/ 1076516 w 2028921"/>
                <a:gd name="connsiteY36" fmla="*/ 113633 h 309658"/>
                <a:gd name="connsiteX37" fmla="*/ 1069753 w 2028921"/>
                <a:gd name="connsiteY37" fmla="*/ 132779 h 309658"/>
                <a:gd name="connsiteX38" fmla="*/ 1067753 w 2028921"/>
                <a:gd name="connsiteY38" fmla="*/ 153067 h 309658"/>
                <a:gd name="connsiteX39" fmla="*/ 1069658 w 2028921"/>
                <a:gd name="connsiteY39" fmla="*/ 173450 h 309658"/>
                <a:gd name="connsiteX40" fmla="*/ 1076135 w 2028921"/>
                <a:gd name="connsiteY40" fmla="*/ 193357 h 309658"/>
                <a:gd name="connsiteX41" fmla="*/ 1088422 w 2028921"/>
                <a:gd name="connsiteY41" fmla="*/ 208026 h 309658"/>
                <a:gd name="connsiteX42" fmla="*/ 1107281 w 2028921"/>
                <a:gd name="connsiteY42" fmla="*/ 213931 h 309658"/>
                <a:gd name="connsiteX43" fmla="*/ 1126808 w 2028921"/>
                <a:gd name="connsiteY43" fmla="*/ 208216 h 309658"/>
                <a:gd name="connsiteX44" fmla="*/ 1138809 w 2028921"/>
                <a:gd name="connsiteY44" fmla="*/ 193643 h 309658"/>
                <a:gd name="connsiteX45" fmla="*/ 1144905 w 2028921"/>
                <a:gd name="connsiteY45" fmla="*/ 174022 h 309658"/>
                <a:gd name="connsiteX46" fmla="*/ 1146620 w 2028921"/>
                <a:gd name="connsiteY46" fmla="*/ 153067 h 309658"/>
                <a:gd name="connsiteX47" fmla="*/ 1145096 w 2028921"/>
                <a:gd name="connsiteY47" fmla="*/ 132493 h 309658"/>
                <a:gd name="connsiteX48" fmla="*/ 1139190 w 2028921"/>
                <a:gd name="connsiteY48" fmla="*/ 113347 h 309658"/>
                <a:gd name="connsiteX49" fmla="*/ 1127284 w 2028921"/>
                <a:gd name="connsiteY49" fmla="*/ 99346 h 309658"/>
                <a:gd name="connsiteX50" fmla="*/ 1107663 w 2028921"/>
                <a:gd name="connsiteY50" fmla="*/ 93916 h 309658"/>
                <a:gd name="connsiteX51" fmla="*/ 1598676 w 2028921"/>
                <a:gd name="connsiteY51" fmla="*/ 93536 h 309658"/>
                <a:gd name="connsiteX52" fmla="*/ 1578673 w 2028921"/>
                <a:gd name="connsiteY52" fmla="*/ 98774 h 309658"/>
                <a:gd name="connsiteX53" fmla="*/ 1565434 w 2028921"/>
                <a:gd name="connsiteY53" fmla="*/ 112681 h 309658"/>
                <a:gd name="connsiteX54" fmla="*/ 1557909 w 2028921"/>
                <a:gd name="connsiteY54" fmla="*/ 131921 h 309658"/>
                <a:gd name="connsiteX55" fmla="*/ 1555528 w 2028921"/>
                <a:gd name="connsiteY55" fmla="*/ 153353 h 309658"/>
                <a:gd name="connsiteX56" fmla="*/ 1557909 w 2028921"/>
                <a:gd name="connsiteY56" fmla="*/ 175450 h 309658"/>
                <a:gd name="connsiteX57" fmla="*/ 1565148 w 2028921"/>
                <a:gd name="connsiteY57" fmla="*/ 195072 h 309658"/>
                <a:gd name="connsiteX58" fmla="*/ 1578578 w 2028921"/>
                <a:gd name="connsiteY58" fmla="*/ 208979 h 309658"/>
                <a:gd name="connsiteX59" fmla="*/ 1598580 w 2028921"/>
                <a:gd name="connsiteY59" fmla="*/ 214408 h 309658"/>
                <a:gd name="connsiteX60" fmla="*/ 1618392 w 2028921"/>
                <a:gd name="connsiteY60" fmla="*/ 208979 h 309658"/>
                <a:gd name="connsiteX61" fmla="*/ 1631823 w 2028921"/>
                <a:gd name="connsiteY61" fmla="*/ 195072 h 309658"/>
                <a:gd name="connsiteX62" fmla="*/ 1639347 w 2028921"/>
                <a:gd name="connsiteY62" fmla="*/ 175641 h 309658"/>
                <a:gd name="connsiteX63" fmla="*/ 1641729 w 2028921"/>
                <a:gd name="connsiteY63" fmla="*/ 153257 h 309658"/>
                <a:gd name="connsiteX64" fmla="*/ 1639538 w 2028921"/>
                <a:gd name="connsiteY64" fmla="*/ 131731 h 309658"/>
                <a:gd name="connsiteX65" fmla="*/ 1632204 w 2028921"/>
                <a:gd name="connsiteY65" fmla="*/ 112490 h 309658"/>
                <a:gd name="connsiteX66" fmla="*/ 1618964 w 2028921"/>
                <a:gd name="connsiteY66" fmla="*/ 98774 h 309658"/>
                <a:gd name="connsiteX67" fmla="*/ 1598676 w 2028921"/>
                <a:gd name="connsiteY67" fmla="*/ 93536 h 309658"/>
                <a:gd name="connsiteX68" fmla="*/ 1282922 w 2028921"/>
                <a:gd name="connsiteY68" fmla="*/ 91440 h 309658"/>
                <a:gd name="connsiteX69" fmla="*/ 1265587 w 2028921"/>
                <a:gd name="connsiteY69" fmla="*/ 95822 h 309658"/>
                <a:gd name="connsiteX70" fmla="*/ 1253299 w 2028921"/>
                <a:gd name="connsiteY70" fmla="*/ 107252 h 309658"/>
                <a:gd name="connsiteX71" fmla="*/ 1245775 w 2028921"/>
                <a:gd name="connsiteY71" fmla="*/ 123063 h 309658"/>
                <a:gd name="connsiteX72" fmla="*/ 1243012 w 2028921"/>
                <a:gd name="connsiteY72" fmla="*/ 140685 h 309658"/>
                <a:gd name="connsiteX73" fmla="*/ 1317776 w 2028921"/>
                <a:gd name="connsiteY73" fmla="*/ 140685 h 309658"/>
                <a:gd name="connsiteX74" fmla="*/ 1317784 w 2028921"/>
                <a:gd name="connsiteY74" fmla="*/ 140780 h 309658"/>
                <a:gd name="connsiteX75" fmla="*/ 1317784 w 2028921"/>
                <a:gd name="connsiteY75" fmla="*/ 140685 h 309658"/>
                <a:gd name="connsiteX76" fmla="*/ 1317776 w 2028921"/>
                <a:gd name="connsiteY76" fmla="*/ 140685 h 309658"/>
                <a:gd name="connsiteX77" fmla="*/ 1316260 w 2028921"/>
                <a:gd name="connsiteY77" fmla="*/ 122682 h 309658"/>
                <a:gd name="connsiteX78" fmla="*/ 1310831 w 2028921"/>
                <a:gd name="connsiteY78" fmla="*/ 106871 h 309658"/>
                <a:gd name="connsiteX79" fmla="*/ 1300258 w 2028921"/>
                <a:gd name="connsiteY79" fmla="*/ 95727 h 309658"/>
                <a:gd name="connsiteX80" fmla="*/ 1282922 w 2028921"/>
                <a:gd name="connsiteY80" fmla="*/ 91440 h 309658"/>
                <a:gd name="connsiteX81" fmla="*/ 396621 w 2028921"/>
                <a:gd name="connsiteY81" fmla="*/ 91440 h 309658"/>
                <a:gd name="connsiteX82" fmla="*/ 379286 w 2028921"/>
                <a:gd name="connsiteY82" fmla="*/ 95822 h 309658"/>
                <a:gd name="connsiteX83" fmla="*/ 366998 w 2028921"/>
                <a:gd name="connsiteY83" fmla="*/ 107252 h 309658"/>
                <a:gd name="connsiteX84" fmla="*/ 359474 w 2028921"/>
                <a:gd name="connsiteY84" fmla="*/ 123063 h 309658"/>
                <a:gd name="connsiteX85" fmla="*/ 356711 w 2028921"/>
                <a:gd name="connsiteY85" fmla="*/ 140685 h 309658"/>
                <a:gd name="connsiteX86" fmla="*/ 431475 w 2028921"/>
                <a:gd name="connsiteY86" fmla="*/ 140685 h 309658"/>
                <a:gd name="connsiteX87" fmla="*/ 431483 w 2028921"/>
                <a:gd name="connsiteY87" fmla="*/ 140780 h 309658"/>
                <a:gd name="connsiteX88" fmla="*/ 431483 w 2028921"/>
                <a:gd name="connsiteY88" fmla="*/ 140685 h 309658"/>
                <a:gd name="connsiteX89" fmla="*/ 431475 w 2028921"/>
                <a:gd name="connsiteY89" fmla="*/ 140685 h 309658"/>
                <a:gd name="connsiteX90" fmla="*/ 429959 w 2028921"/>
                <a:gd name="connsiteY90" fmla="*/ 122682 h 309658"/>
                <a:gd name="connsiteX91" fmla="*/ 424529 w 2028921"/>
                <a:gd name="connsiteY91" fmla="*/ 106871 h 309658"/>
                <a:gd name="connsiteX92" fmla="*/ 413957 w 2028921"/>
                <a:gd name="connsiteY92" fmla="*/ 95727 h 309658"/>
                <a:gd name="connsiteX93" fmla="*/ 396621 w 2028921"/>
                <a:gd name="connsiteY93" fmla="*/ 91440 h 309658"/>
                <a:gd name="connsiteX94" fmla="*/ 230505 w 2028921"/>
                <a:gd name="connsiteY94" fmla="*/ 91440 h 309658"/>
                <a:gd name="connsiteX95" fmla="*/ 213170 w 2028921"/>
                <a:gd name="connsiteY95" fmla="*/ 95822 h 309658"/>
                <a:gd name="connsiteX96" fmla="*/ 200883 w 2028921"/>
                <a:gd name="connsiteY96" fmla="*/ 107252 h 309658"/>
                <a:gd name="connsiteX97" fmla="*/ 193358 w 2028921"/>
                <a:gd name="connsiteY97" fmla="*/ 123063 h 309658"/>
                <a:gd name="connsiteX98" fmla="*/ 190596 w 2028921"/>
                <a:gd name="connsiteY98" fmla="*/ 140685 h 309658"/>
                <a:gd name="connsiteX99" fmla="*/ 265359 w 2028921"/>
                <a:gd name="connsiteY99" fmla="*/ 140685 h 309658"/>
                <a:gd name="connsiteX100" fmla="*/ 265367 w 2028921"/>
                <a:gd name="connsiteY100" fmla="*/ 140780 h 309658"/>
                <a:gd name="connsiteX101" fmla="*/ 265367 w 2028921"/>
                <a:gd name="connsiteY101" fmla="*/ 140685 h 309658"/>
                <a:gd name="connsiteX102" fmla="*/ 265359 w 2028921"/>
                <a:gd name="connsiteY102" fmla="*/ 140685 h 309658"/>
                <a:gd name="connsiteX103" fmla="*/ 263843 w 2028921"/>
                <a:gd name="connsiteY103" fmla="*/ 122682 h 309658"/>
                <a:gd name="connsiteX104" fmla="*/ 258413 w 2028921"/>
                <a:gd name="connsiteY104" fmla="*/ 106871 h 309658"/>
                <a:gd name="connsiteX105" fmla="*/ 247841 w 2028921"/>
                <a:gd name="connsiteY105" fmla="*/ 95727 h 309658"/>
                <a:gd name="connsiteX106" fmla="*/ 230505 w 2028921"/>
                <a:gd name="connsiteY106" fmla="*/ 91440 h 309658"/>
                <a:gd name="connsiteX107" fmla="*/ 499872 w 2028921"/>
                <a:gd name="connsiteY107" fmla="*/ 72199 h 309658"/>
                <a:gd name="connsiteX108" fmla="*/ 531114 w 2028921"/>
                <a:gd name="connsiteY108" fmla="*/ 72199 h 309658"/>
                <a:gd name="connsiteX109" fmla="*/ 531114 w 2028921"/>
                <a:gd name="connsiteY109" fmla="*/ 235553 h 309658"/>
                <a:gd name="connsiteX110" fmla="*/ 499872 w 2028921"/>
                <a:gd name="connsiteY110" fmla="*/ 235553 h 309658"/>
                <a:gd name="connsiteX111" fmla="*/ 1364361 w 2028921"/>
                <a:gd name="connsiteY111" fmla="*/ 72104 h 309658"/>
                <a:gd name="connsiteX112" fmla="*/ 1398365 w 2028921"/>
                <a:gd name="connsiteY112" fmla="*/ 72104 h 309658"/>
                <a:gd name="connsiteX113" fmla="*/ 1436465 w 2028921"/>
                <a:gd name="connsiteY113" fmla="*/ 206406 h 309658"/>
                <a:gd name="connsiteX114" fmla="*/ 1473899 w 2028921"/>
                <a:gd name="connsiteY114" fmla="*/ 72104 h 309658"/>
                <a:gd name="connsiteX115" fmla="*/ 1505712 w 2028921"/>
                <a:gd name="connsiteY115" fmla="*/ 72104 h 309658"/>
                <a:gd name="connsiteX116" fmla="*/ 1446086 w 2028921"/>
                <a:gd name="connsiteY116" fmla="*/ 257365 h 309658"/>
                <a:gd name="connsiteX117" fmla="*/ 1438942 w 2028921"/>
                <a:gd name="connsiteY117" fmla="*/ 276129 h 309658"/>
                <a:gd name="connsiteX118" fmla="*/ 1428940 w 2028921"/>
                <a:gd name="connsiteY118" fmla="*/ 292988 h 309658"/>
                <a:gd name="connsiteX119" fmla="*/ 1414462 w 2028921"/>
                <a:gd name="connsiteY119" fmla="*/ 305085 h 309658"/>
                <a:gd name="connsiteX120" fmla="*/ 1393698 w 2028921"/>
                <a:gd name="connsiteY120" fmla="*/ 309657 h 309658"/>
                <a:gd name="connsiteX121" fmla="*/ 1370933 w 2028921"/>
                <a:gd name="connsiteY121" fmla="*/ 307371 h 309658"/>
                <a:gd name="connsiteX122" fmla="*/ 1372838 w 2028921"/>
                <a:gd name="connsiteY122" fmla="*/ 282225 h 309658"/>
                <a:gd name="connsiteX123" fmla="*/ 1388174 w 2028921"/>
                <a:gd name="connsiteY123" fmla="*/ 284511 h 309658"/>
                <a:gd name="connsiteX124" fmla="*/ 1406081 w 2028921"/>
                <a:gd name="connsiteY124" fmla="*/ 276320 h 309658"/>
                <a:gd name="connsiteX125" fmla="*/ 1417129 w 2028921"/>
                <a:gd name="connsiteY125" fmla="*/ 251460 h 309658"/>
                <a:gd name="connsiteX126" fmla="*/ 1420273 w 2028921"/>
                <a:gd name="connsiteY126" fmla="*/ 241363 h 309658"/>
                <a:gd name="connsiteX127" fmla="*/ 1793272 w 2028921"/>
                <a:gd name="connsiteY127" fmla="*/ 68961 h 309658"/>
                <a:gd name="connsiteX128" fmla="*/ 1817752 w 2028921"/>
                <a:gd name="connsiteY128" fmla="*/ 73533 h 309658"/>
                <a:gd name="connsiteX129" fmla="*/ 1833944 w 2028921"/>
                <a:gd name="connsiteY129" fmla="*/ 86392 h 309658"/>
                <a:gd name="connsiteX130" fmla="*/ 1842802 w 2028921"/>
                <a:gd name="connsiteY130" fmla="*/ 106490 h 309658"/>
                <a:gd name="connsiteX131" fmla="*/ 1845565 w 2028921"/>
                <a:gd name="connsiteY131" fmla="*/ 132302 h 309658"/>
                <a:gd name="connsiteX132" fmla="*/ 1845565 w 2028921"/>
                <a:gd name="connsiteY132" fmla="*/ 235553 h 309658"/>
                <a:gd name="connsiteX133" fmla="*/ 1814037 w 2028921"/>
                <a:gd name="connsiteY133" fmla="*/ 235553 h 309658"/>
                <a:gd name="connsiteX134" fmla="*/ 1814037 w 2028921"/>
                <a:gd name="connsiteY134" fmla="*/ 139160 h 309658"/>
                <a:gd name="connsiteX135" fmla="*/ 1812989 w 2028921"/>
                <a:gd name="connsiteY135" fmla="*/ 122491 h 309658"/>
                <a:gd name="connsiteX136" fmla="*/ 1808608 w 2028921"/>
                <a:gd name="connsiteY136" fmla="*/ 108109 h 309658"/>
                <a:gd name="connsiteX137" fmla="*/ 1799273 w 2028921"/>
                <a:gd name="connsiteY137" fmla="*/ 98107 h 309658"/>
                <a:gd name="connsiteX138" fmla="*/ 1783176 w 2028921"/>
                <a:gd name="connsiteY138" fmla="*/ 94393 h 309658"/>
                <a:gd name="connsiteX139" fmla="*/ 1764888 w 2028921"/>
                <a:gd name="connsiteY139" fmla="*/ 98965 h 309658"/>
                <a:gd name="connsiteX140" fmla="*/ 1753172 w 2028921"/>
                <a:gd name="connsiteY140" fmla="*/ 110871 h 309658"/>
                <a:gd name="connsiteX141" fmla="*/ 1746886 w 2028921"/>
                <a:gd name="connsiteY141" fmla="*/ 127540 h 309658"/>
                <a:gd name="connsiteX142" fmla="*/ 1744981 w 2028921"/>
                <a:gd name="connsiteY142" fmla="*/ 146685 h 309658"/>
                <a:gd name="connsiteX143" fmla="*/ 1744981 w 2028921"/>
                <a:gd name="connsiteY143" fmla="*/ 235553 h 309658"/>
                <a:gd name="connsiteX144" fmla="*/ 1713929 w 2028921"/>
                <a:gd name="connsiteY144" fmla="*/ 235553 h 309658"/>
                <a:gd name="connsiteX145" fmla="*/ 1713929 w 2028921"/>
                <a:gd name="connsiteY145" fmla="*/ 109728 h 309658"/>
                <a:gd name="connsiteX146" fmla="*/ 1713643 w 2028921"/>
                <a:gd name="connsiteY146" fmla="*/ 90964 h 309658"/>
                <a:gd name="connsiteX147" fmla="*/ 1712405 w 2028921"/>
                <a:gd name="connsiteY147" fmla="*/ 72199 h 309658"/>
                <a:gd name="connsiteX148" fmla="*/ 1741742 w 2028921"/>
                <a:gd name="connsiteY148" fmla="*/ 72199 h 309658"/>
                <a:gd name="connsiteX149" fmla="*/ 1742695 w 2028921"/>
                <a:gd name="connsiteY149" fmla="*/ 100298 h 309658"/>
                <a:gd name="connsiteX150" fmla="*/ 1793272 w 2028921"/>
                <a:gd name="connsiteY150" fmla="*/ 68961 h 309658"/>
                <a:gd name="connsiteX151" fmla="*/ 1598580 w 2028921"/>
                <a:gd name="connsiteY151" fmla="*/ 68961 h 309658"/>
                <a:gd name="connsiteX152" fmla="*/ 1631347 w 2028921"/>
                <a:gd name="connsiteY152" fmla="*/ 74962 h 309658"/>
                <a:gd name="connsiteX153" fmla="*/ 1655540 w 2028921"/>
                <a:gd name="connsiteY153" fmla="*/ 91916 h 309658"/>
                <a:gd name="connsiteX154" fmla="*/ 1670399 w 2028921"/>
                <a:gd name="connsiteY154" fmla="*/ 118586 h 309658"/>
                <a:gd name="connsiteX155" fmla="*/ 1675352 w 2028921"/>
                <a:gd name="connsiteY155" fmla="*/ 153257 h 309658"/>
                <a:gd name="connsiteX156" fmla="*/ 1670399 w 2028921"/>
                <a:gd name="connsiteY156" fmla="*/ 187547 h 309658"/>
                <a:gd name="connsiteX157" fmla="*/ 1655540 w 2028921"/>
                <a:gd name="connsiteY157" fmla="*/ 214789 h 309658"/>
                <a:gd name="connsiteX158" fmla="*/ 1631347 w 2028921"/>
                <a:gd name="connsiteY158" fmla="*/ 232791 h 309658"/>
                <a:gd name="connsiteX159" fmla="*/ 1598580 w 2028921"/>
                <a:gd name="connsiteY159" fmla="*/ 239173 h 309658"/>
                <a:gd name="connsiteX160" fmla="*/ 1565434 w 2028921"/>
                <a:gd name="connsiteY160" fmla="*/ 232886 h 309658"/>
                <a:gd name="connsiteX161" fmla="*/ 1532858 w 2028921"/>
                <a:gd name="connsiteY161" fmla="*/ 202216 h 309658"/>
                <a:gd name="connsiteX162" fmla="*/ 1521809 w 2028921"/>
                <a:gd name="connsiteY162" fmla="*/ 153257 h 309658"/>
                <a:gd name="connsiteX163" fmla="*/ 1527238 w 2028921"/>
                <a:gd name="connsiteY163" fmla="*/ 119158 h 309658"/>
                <a:gd name="connsiteX164" fmla="*/ 1542669 w 2028921"/>
                <a:gd name="connsiteY164" fmla="*/ 92488 h 309658"/>
                <a:gd name="connsiteX165" fmla="*/ 1566862 w 2028921"/>
                <a:gd name="connsiteY165" fmla="*/ 75152 h 309658"/>
                <a:gd name="connsiteX166" fmla="*/ 1598580 w 2028921"/>
                <a:gd name="connsiteY166" fmla="*/ 68961 h 309658"/>
                <a:gd name="connsiteX167" fmla="*/ 812388 w 2028921"/>
                <a:gd name="connsiteY167" fmla="*/ 68961 h 309658"/>
                <a:gd name="connsiteX168" fmla="*/ 841249 w 2028921"/>
                <a:gd name="connsiteY168" fmla="*/ 76295 h 309658"/>
                <a:gd name="connsiteX169" fmla="*/ 861347 w 2028921"/>
                <a:gd name="connsiteY169" fmla="*/ 99346 h 309658"/>
                <a:gd name="connsiteX170" fmla="*/ 861347 w 2028921"/>
                <a:gd name="connsiteY170" fmla="*/ 72199 h 309658"/>
                <a:gd name="connsiteX171" fmla="*/ 891350 w 2028921"/>
                <a:gd name="connsiteY171" fmla="*/ 72199 h 309658"/>
                <a:gd name="connsiteX172" fmla="*/ 891350 w 2028921"/>
                <a:gd name="connsiteY172" fmla="*/ 226409 h 309658"/>
                <a:gd name="connsiteX173" fmla="*/ 872300 w 2028921"/>
                <a:gd name="connsiteY173" fmla="*/ 288131 h 309658"/>
                <a:gd name="connsiteX174" fmla="*/ 813912 w 2028921"/>
                <a:gd name="connsiteY174" fmla="*/ 309658 h 309658"/>
                <a:gd name="connsiteX175" fmla="*/ 787242 w 2028921"/>
                <a:gd name="connsiteY175" fmla="*/ 307372 h 309658"/>
                <a:gd name="connsiteX176" fmla="*/ 760858 w 2028921"/>
                <a:gd name="connsiteY176" fmla="*/ 300799 h 309658"/>
                <a:gd name="connsiteX177" fmla="*/ 762763 w 2028921"/>
                <a:gd name="connsiteY177" fmla="*/ 273082 h 309658"/>
                <a:gd name="connsiteX178" fmla="*/ 785051 w 2028921"/>
                <a:gd name="connsiteY178" fmla="*/ 281749 h 309658"/>
                <a:gd name="connsiteX179" fmla="*/ 809245 w 2028921"/>
                <a:gd name="connsiteY179" fmla="*/ 284893 h 309658"/>
                <a:gd name="connsiteX180" fmla="*/ 832295 w 2028921"/>
                <a:gd name="connsiteY180" fmla="*/ 280607 h 309658"/>
                <a:gd name="connsiteX181" fmla="*/ 848202 w 2028921"/>
                <a:gd name="connsiteY181" fmla="*/ 268700 h 309658"/>
                <a:gd name="connsiteX182" fmla="*/ 857251 w 2028921"/>
                <a:gd name="connsiteY182" fmla="*/ 250222 h 309658"/>
                <a:gd name="connsiteX183" fmla="*/ 860013 w 2028921"/>
                <a:gd name="connsiteY183" fmla="*/ 226409 h 309658"/>
                <a:gd name="connsiteX184" fmla="*/ 860013 w 2028921"/>
                <a:gd name="connsiteY184" fmla="*/ 207169 h 309658"/>
                <a:gd name="connsiteX185" fmla="*/ 839534 w 2028921"/>
                <a:gd name="connsiteY185" fmla="*/ 228219 h 309658"/>
                <a:gd name="connsiteX186" fmla="*/ 811626 w 2028921"/>
                <a:gd name="connsiteY186" fmla="*/ 235553 h 309658"/>
                <a:gd name="connsiteX187" fmla="*/ 782480 w 2028921"/>
                <a:gd name="connsiteY187" fmla="*/ 228409 h 309658"/>
                <a:gd name="connsiteX188" fmla="*/ 762858 w 2028921"/>
                <a:gd name="connsiteY188" fmla="*/ 209645 h 309658"/>
                <a:gd name="connsiteX189" fmla="*/ 751809 w 2028921"/>
                <a:gd name="connsiteY189" fmla="*/ 183356 h 309658"/>
                <a:gd name="connsiteX190" fmla="*/ 748380 w 2028921"/>
                <a:gd name="connsiteY190" fmla="*/ 153257 h 309658"/>
                <a:gd name="connsiteX191" fmla="*/ 751809 w 2028921"/>
                <a:gd name="connsiteY191" fmla="*/ 121730 h 309658"/>
                <a:gd name="connsiteX192" fmla="*/ 763049 w 2028921"/>
                <a:gd name="connsiteY192" fmla="*/ 94774 h 309658"/>
                <a:gd name="connsiteX193" fmla="*/ 782860 w 2028921"/>
                <a:gd name="connsiteY193" fmla="*/ 76009 h 309658"/>
                <a:gd name="connsiteX194" fmla="*/ 812388 w 2028921"/>
                <a:gd name="connsiteY194" fmla="*/ 68961 h 309658"/>
                <a:gd name="connsiteX195" fmla="*/ 657701 w 2028921"/>
                <a:gd name="connsiteY195" fmla="*/ 68961 h 309658"/>
                <a:gd name="connsiteX196" fmla="*/ 682180 w 2028921"/>
                <a:gd name="connsiteY196" fmla="*/ 73533 h 309658"/>
                <a:gd name="connsiteX197" fmla="*/ 698373 w 2028921"/>
                <a:gd name="connsiteY197" fmla="*/ 86392 h 309658"/>
                <a:gd name="connsiteX198" fmla="*/ 707231 w 2028921"/>
                <a:gd name="connsiteY198" fmla="*/ 106490 h 309658"/>
                <a:gd name="connsiteX199" fmla="*/ 709994 w 2028921"/>
                <a:gd name="connsiteY199" fmla="*/ 132302 h 309658"/>
                <a:gd name="connsiteX200" fmla="*/ 709994 w 2028921"/>
                <a:gd name="connsiteY200" fmla="*/ 235553 h 309658"/>
                <a:gd name="connsiteX201" fmla="*/ 678466 w 2028921"/>
                <a:gd name="connsiteY201" fmla="*/ 235553 h 309658"/>
                <a:gd name="connsiteX202" fmla="*/ 678466 w 2028921"/>
                <a:gd name="connsiteY202" fmla="*/ 139160 h 309658"/>
                <a:gd name="connsiteX203" fmla="*/ 677323 w 2028921"/>
                <a:gd name="connsiteY203" fmla="*/ 122491 h 309658"/>
                <a:gd name="connsiteX204" fmla="*/ 672941 w 2028921"/>
                <a:gd name="connsiteY204" fmla="*/ 108109 h 309658"/>
                <a:gd name="connsiteX205" fmla="*/ 663607 w 2028921"/>
                <a:gd name="connsiteY205" fmla="*/ 98107 h 309658"/>
                <a:gd name="connsiteX206" fmla="*/ 647509 w 2028921"/>
                <a:gd name="connsiteY206" fmla="*/ 94393 h 309658"/>
                <a:gd name="connsiteX207" fmla="*/ 629222 w 2028921"/>
                <a:gd name="connsiteY207" fmla="*/ 98965 h 309658"/>
                <a:gd name="connsiteX208" fmla="*/ 617506 w 2028921"/>
                <a:gd name="connsiteY208" fmla="*/ 110871 h 309658"/>
                <a:gd name="connsiteX209" fmla="*/ 611219 w 2028921"/>
                <a:gd name="connsiteY209" fmla="*/ 127540 h 309658"/>
                <a:gd name="connsiteX210" fmla="*/ 609314 w 2028921"/>
                <a:gd name="connsiteY210" fmla="*/ 146685 h 309658"/>
                <a:gd name="connsiteX211" fmla="*/ 609314 w 2028921"/>
                <a:gd name="connsiteY211" fmla="*/ 235553 h 309658"/>
                <a:gd name="connsiteX212" fmla="*/ 578358 w 2028921"/>
                <a:gd name="connsiteY212" fmla="*/ 235553 h 309658"/>
                <a:gd name="connsiteX213" fmla="*/ 578358 w 2028921"/>
                <a:gd name="connsiteY213" fmla="*/ 109728 h 309658"/>
                <a:gd name="connsiteX214" fmla="*/ 578072 w 2028921"/>
                <a:gd name="connsiteY214" fmla="*/ 90964 h 309658"/>
                <a:gd name="connsiteX215" fmla="*/ 576834 w 2028921"/>
                <a:gd name="connsiteY215" fmla="*/ 72199 h 309658"/>
                <a:gd name="connsiteX216" fmla="*/ 606171 w 2028921"/>
                <a:gd name="connsiteY216" fmla="*/ 72199 h 309658"/>
                <a:gd name="connsiteX217" fmla="*/ 607124 w 2028921"/>
                <a:gd name="connsiteY217" fmla="*/ 100298 h 309658"/>
                <a:gd name="connsiteX218" fmla="*/ 657701 w 2028921"/>
                <a:gd name="connsiteY218" fmla="*/ 68961 h 309658"/>
                <a:gd name="connsiteX219" fmla="*/ 1282637 w 2028921"/>
                <a:gd name="connsiteY219" fmla="*/ 68866 h 309658"/>
                <a:gd name="connsiteX220" fmla="*/ 1313498 w 2028921"/>
                <a:gd name="connsiteY220" fmla="*/ 75248 h 309658"/>
                <a:gd name="connsiteX221" fmla="*/ 1333595 w 2028921"/>
                <a:gd name="connsiteY221" fmla="*/ 92679 h 309658"/>
                <a:gd name="connsiteX222" fmla="*/ 1344549 w 2028921"/>
                <a:gd name="connsiteY222" fmla="*/ 118777 h 309658"/>
                <a:gd name="connsiteX223" fmla="*/ 1347787 w 2028921"/>
                <a:gd name="connsiteY223" fmla="*/ 151162 h 309658"/>
                <a:gd name="connsiteX224" fmla="*/ 1347787 w 2028921"/>
                <a:gd name="connsiteY224" fmla="*/ 160973 h 309658"/>
                <a:gd name="connsiteX225" fmla="*/ 1243203 w 2028921"/>
                <a:gd name="connsiteY225" fmla="*/ 160973 h 309658"/>
                <a:gd name="connsiteX226" fmla="*/ 1243203 w 2028921"/>
                <a:gd name="connsiteY226" fmla="*/ 161068 h 309658"/>
                <a:gd name="connsiteX227" fmla="*/ 1246441 w 2028921"/>
                <a:gd name="connsiteY227" fmla="*/ 182499 h 309658"/>
                <a:gd name="connsiteX228" fmla="*/ 1256252 w 2028921"/>
                <a:gd name="connsiteY228" fmla="*/ 200025 h 309658"/>
                <a:gd name="connsiteX229" fmla="*/ 1272635 w 2028921"/>
                <a:gd name="connsiteY229" fmla="*/ 211932 h 309658"/>
                <a:gd name="connsiteX230" fmla="*/ 1295305 w 2028921"/>
                <a:gd name="connsiteY230" fmla="*/ 216313 h 309658"/>
                <a:gd name="connsiteX231" fmla="*/ 1317022 w 2028921"/>
                <a:gd name="connsiteY231" fmla="*/ 213837 h 309658"/>
                <a:gd name="connsiteX232" fmla="*/ 1337501 w 2028921"/>
                <a:gd name="connsiteY232" fmla="*/ 206121 h 309658"/>
                <a:gd name="connsiteX233" fmla="*/ 1339406 w 2028921"/>
                <a:gd name="connsiteY233" fmla="*/ 230315 h 309658"/>
                <a:gd name="connsiteX234" fmla="*/ 1316355 w 2028921"/>
                <a:gd name="connsiteY234" fmla="*/ 236982 h 309658"/>
                <a:gd name="connsiteX235" fmla="*/ 1291114 w 2028921"/>
                <a:gd name="connsiteY235" fmla="*/ 239078 h 309658"/>
                <a:gd name="connsiteX236" fmla="*/ 1256443 w 2028921"/>
                <a:gd name="connsiteY236" fmla="*/ 232887 h 309658"/>
                <a:gd name="connsiteX237" fmla="*/ 1231297 w 2028921"/>
                <a:gd name="connsiteY237" fmla="*/ 215266 h 309658"/>
                <a:gd name="connsiteX238" fmla="*/ 1216152 w 2028921"/>
                <a:gd name="connsiteY238" fmla="*/ 188119 h 309658"/>
                <a:gd name="connsiteX239" fmla="*/ 1211199 w 2028921"/>
                <a:gd name="connsiteY239" fmla="*/ 153162 h 309658"/>
                <a:gd name="connsiteX240" fmla="*/ 1216057 w 2028921"/>
                <a:gd name="connsiteY240" fmla="*/ 121158 h 309658"/>
                <a:gd name="connsiteX241" fmla="*/ 1230058 w 2028921"/>
                <a:gd name="connsiteY241" fmla="*/ 94203 h 309658"/>
                <a:gd name="connsiteX242" fmla="*/ 1252537 w 2028921"/>
                <a:gd name="connsiteY242" fmla="*/ 75724 h 309658"/>
                <a:gd name="connsiteX243" fmla="*/ 1282637 w 2028921"/>
                <a:gd name="connsiteY243" fmla="*/ 68866 h 309658"/>
                <a:gd name="connsiteX244" fmla="*/ 396336 w 2028921"/>
                <a:gd name="connsiteY244" fmla="*/ 68866 h 309658"/>
                <a:gd name="connsiteX245" fmla="*/ 427196 w 2028921"/>
                <a:gd name="connsiteY245" fmla="*/ 75248 h 309658"/>
                <a:gd name="connsiteX246" fmla="*/ 447294 w 2028921"/>
                <a:gd name="connsiteY246" fmla="*/ 92679 h 309658"/>
                <a:gd name="connsiteX247" fmla="*/ 458248 w 2028921"/>
                <a:gd name="connsiteY247" fmla="*/ 118777 h 309658"/>
                <a:gd name="connsiteX248" fmla="*/ 461486 w 2028921"/>
                <a:gd name="connsiteY248" fmla="*/ 151162 h 309658"/>
                <a:gd name="connsiteX249" fmla="*/ 461486 w 2028921"/>
                <a:gd name="connsiteY249" fmla="*/ 160973 h 309658"/>
                <a:gd name="connsiteX250" fmla="*/ 356902 w 2028921"/>
                <a:gd name="connsiteY250" fmla="*/ 160973 h 309658"/>
                <a:gd name="connsiteX251" fmla="*/ 356902 w 2028921"/>
                <a:gd name="connsiteY251" fmla="*/ 161068 h 309658"/>
                <a:gd name="connsiteX252" fmla="*/ 360140 w 2028921"/>
                <a:gd name="connsiteY252" fmla="*/ 182499 h 309658"/>
                <a:gd name="connsiteX253" fmla="*/ 369951 w 2028921"/>
                <a:gd name="connsiteY253" fmla="*/ 200025 h 309658"/>
                <a:gd name="connsiteX254" fmla="*/ 386334 w 2028921"/>
                <a:gd name="connsiteY254" fmla="*/ 211932 h 309658"/>
                <a:gd name="connsiteX255" fmla="*/ 409004 w 2028921"/>
                <a:gd name="connsiteY255" fmla="*/ 216313 h 309658"/>
                <a:gd name="connsiteX256" fmla="*/ 430721 w 2028921"/>
                <a:gd name="connsiteY256" fmla="*/ 213837 h 309658"/>
                <a:gd name="connsiteX257" fmla="*/ 451199 w 2028921"/>
                <a:gd name="connsiteY257" fmla="*/ 206121 h 309658"/>
                <a:gd name="connsiteX258" fmla="*/ 453104 w 2028921"/>
                <a:gd name="connsiteY258" fmla="*/ 230315 h 309658"/>
                <a:gd name="connsiteX259" fmla="*/ 430054 w 2028921"/>
                <a:gd name="connsiteY259" fmla="*/ 236982 h 309658"/>
                <a:gd name="connsiteX260" fmla="*/ 404813 w 2028921"/>
                <a:gd name="connsiteY260" fmla="*/ 239078 h 309658"/>
                <a:gd name="connsiteX261" fmla="*/ 370142 w 2028921"/>
                <a:gd name="connsiteY261" fmla="*/ 232887 h 309658"/>
                <a:gd name="connsiteX262" fmla="*/ 344996 w 2028921"/>
                <a:gd name="connsiteY262" fmla="*/ 215266 h 309658"/>
                <a:gd name="connsiteX263" fmla="*/ 329851 w 2028921"/>
                <a:gd name="connsiteY263" fmla="*/ 188119 h 309658"/>
                <a:gd name="connsiteX264" fmla="*/ 324898 w 2028921"/>
                <a:gd name="connsiteY264" fmla="*/ 153162 h 309658"/>
                <a:gd name="connsiteX265" fmla="*/ 329756 w 2028921"/>
                <a:gd name="connsiteY265" fmla="*/ 121158 h 309658"/>
                <a:gd name="connsiteX266" fmla="*/ 343757 w 2028921"/>
                <a:gd name="connsiteY266" fmla="*/ 94203 h 309658"/>
                <a:gd name="connsiteX267" fmla="*/ 366236 w 2028921"/>
                <a:gd name="connsiteY267" fmla="*/ 75724 h 309658"/>
                <a:gd name="connsiteX268" fmla="*/ 396336 w 2028921"/>
                <a:gd name="connsiteY268" fmla="*/ 68866 h 309658"/>
                <a:gd name="connsiteX269" fmla="*/ 230220 w 2028921"/>
                <a:gd name="connsiteY269" fmla="*/ 68866 h 309658"/>
                <a:gd name="connsiteX270" fmla="*/ 261081 w 2028921"/>
                <a:gd name="connsiteY270" fmla="*/ 75248 h 309658"/>
                <a:gd name="connsiteX271" fmla="*/ 281178 w 2028921"/>
                <a:gd name="connsiteY271" fmla="*/ 92679 h 309658"/>
                <a:gd name="connsiteX272" fmla="*/ 292132 w 2028921"/>
                <a:gd name="connsiteY272" fmla="*/ 118777 h 309658"/>
                <a:gd name="connsiteX273" fmla="*/ 295371 w 2028921"/>
                <a:gd name="connsiteY273" fmla="*/ 151162 h 309658"/>
                <a:gd name="connsiteX274" fmla="*/ 295371 w 2028921"/>
                <a:gd name="connsiteY274" fmla="*/ 160973 h 309658"/>
                <a:gd name="connsiteX275" fmla="*/ 190786 w 2028921"/>
                <a:gd name="connsiteY275" fmla="*/ 160973 h 309658"/>
                <a:gd name="connsiteX276" fmla="*/ 190786 w 2028921"/>
                <a:gd name="connsiteY276" fmla="*/ 161068 h 309658"/>
                <a:gd name="connsiteX277" fmla="*/ 194025 w 2028921"/>
                <a:gd name="connsiteY277" fmla="*/ 182499 h 309658"/>
                <a:gd name="connsiteX278" fmla="*/ 203835 w 2028921"/>
                <a:gd name="connsiteY278" fmla="*/ 200025 h 309658"/>
                <a:gd name="connsiteX279" fmla="*/ 220218 w 2028921"/>
                <a:gd name="connsiteY279" fmla="*/ 211932 h 309658"/>
                <a:gd name="connsiteX280" fmla="*/ 242888 w 2028921"/>
                <a:gd name="connsiteY280" fmla="*/ 216313 h 309658"/>
                <a:gd name="connsiteX281" fmla="*/ 264605 w 2028921"/>
                <a:gd name="connsiteY281" fmla="*/ 213837 h 309658"/>
                <a:gd name="connsiteX282" fmla="*/ 285084 w 2028921"/>
                <a:gd name="connsiteY282" fmla="*/ 206121 h 309658"/>
                <a:gd name="connsiteX283" fmla="*/ 286988 w 2028921"/>
                <a:gd name="connsiteY283" fmla="*/ 230315 h 309658"/>
                <a:gd name="connsiteX284" fmla="*/ 263938 w 2028921"/>
                <a:gd name="connsiteY284" fmla="*/ 236982 h 309658"/>
                <a:gd name="connsiteX285" fmla="*/ 238697 w 2028921"/>
                <a:gd name="connsiteY285" fmla="*/ 239078 h 309658"/>
                <a:gd name="connsiteX286" fmla="*/ 204026 w 2028921"/>
                <a:gd name="connsiteY286" fmla="*/ 232887 h 309658"/>
                <a:gd name="connsiteX287" fmla="*/ 178880 w 2028921"/>
                <a:gd name="connsiteY287" fmla="*/ 215266 h 309658"/>
                <a:gd name="connsiteX288" fmla="*/ 163735 w 2028921"/>
                <a:gd name="connsiteY288" fmla="*/ 188119 h 309658"/>
                <a:gd name="connsiteX289" fmla="*/ 158782 w 2028921"/>
                <a:gd name="connsiteY289" fmla="*/ 153162 h 309658"/>
                <a:gd name="connsiteX290" fmla="*/ 163640 w 2028921"/>
                <a:gd name="connsiteY290" fmla="*/ 121158 h 309658"/>
                <a:gd name="connsiteX291" fmla="*/ 177641 w 2028921"/>
                <a:gd name="connsiteY291" fmla="*/ 94203 h 309658"/>
                <a:gd name="connsiteX292" fmla="*/ 200121 w 2028921"/>
                <a:gd name="connsiteY292" fmla="*/ 75724 h 309658"/>
                <a:gd name="connsiteX293" fmla="*/ 230220 w 2028921"/>
                <a:gd name="connsiteY293" fmla="*/ 68866 h 309658"/>
                <a:gd name="connsiteX294" fmla="*/ 70866 w 2028921"/>
                <a:gd name="connsiteY294" fmla="*/ 14288 h 309658"/>
                <a:gd name="connsiteX295" fmla="*/ 118015 w 2028921"/>
                <a:gd name="connsiteY295" fmla="*/ 21146 h 309658"/>
                <a:gd name="connsiteX296" fmla="*/ 116110 w 2028921"/>
                <a:gd name="connsiteY296" fmla="*/ 49911 h 309658"/>
                <a:gd name="connsiteX297" fmla="*/ 94774 w 2028921"/>
                <a:gd name="connsiteY297" fmla="*/ 43244 h 309658"/>
                <a:gd name="connsiteX298" fmla="*/ 72771 w 2028921"/>
                <a:gd name="connsiteY298" fmla="*/ 41149 h 309658"/>
                <a:gd name="connsiteX299" fmla="*/ 59531 w 2028921"/>
                <a:gd name="connsiteY299" fmla="*/ 42768 h 309658"/>
                <a:gd name="connsiteX300" fmla="*/ 47530 w 2028921"/>
                <a:gd name="connsiteY300" fmla="*/ 48197 h 309658"/>
                <a:gd name="connsiteX301" fmla="*/ 38767 w 2028921"/>
                <a:gd name="connsiteY301" fmla="*/ 58008 h 309658"/>
                <a:gd name="connsiteX302" fmla="*/ 35338 w 2028921"/>
                <a:gd name="connsiteY302" fmla="*/ 73152 h 309658"/>
                <a:gd name="connsiteX303" fmla="*/ 37719 w 2028921"/>
                <a:gd name="connsiteY303" fmla="*/ 84868 h 309658"/>
                <a:gd name="connsiteX304" fmla="*/ 44101 w 2028921"/>
                <a:gd name="connsiteY304" fmla="*/ 93726 h 309658"/>
                <a:gd name="connsiteX305" fmla="*/ 53435 w 2028921"/>
                <a:gd name="connsiteY305" fmla="*/ 100775 h 309658"/>
                <a:gd name="connsiteX306" fmla="*/ 64389 w 2028921"/>
                <a:gd name="connsiteY306" fmla="*/ 106776 h 309658"/>
                <a:gd name="connsiteX307" fmla="*/ 81534 w 2028921"/>
                <a:gd name="connsiteY307" fmla="*/ 114967 h 309658"/>
                <a:gd name="connsiteX308" fmla="*/ 98869 w 2028921"/>
                <a:gd name="connsiteY308" fmla="*/ 124587 h 309658"/>
                <a:gd name="connsiteX309" fmla="*/ 112776 w 2028921"/>
                <a:gd name="connsiteY309" fmla="*/ 136494 h 309658"/>
                <a:gd name="connsiteX310" fmla="*/ 122111 w 2028921"/>
                <a:gd name="connsiteY310" fmla="*/ 152496 h 309658"/>
                <a:gd name="connsiteX311" fmla="*/ 125540 w 2028921"/>
                <a:gd name="connsiteY311" fmla="*/ 174403 h 309658"/>
                <a:gd name="connsiteX312" fmla="*/ 119920 w 2028921"/>
                <a:gd name="connsiteY312" fmla="*/ 203359 h 309658"/>
                <a:gd name="connsiteX313" fmla="*/ 104489 w 2028921"/>
                <a:gd name="connsiteY313" fmla="*/ 223457 h 309658"/>
                <a:gd name="connsiteX314" fmla="*/ 81534 w 2028921"/>
                <a:gd name="connsiteY314" fmla="*/ 235268 h 309658"/>
                <a:gd name="connsiteX315" fmla="*/ 53435 w 2028921"/>
                <a:gd name="connsiteY315" fmla="*/ 239173 h 309658"/>
                <a:gd name="connsiteX316" fmla="*/ 27337 w 2028921"/>
                <a:gd name="connsiteY316" fmla="*/ 237078 h 309658"/>
                <a:gd name="connsiteX317" fmla="*/ 0 w 2028921"/>
                <a:gd name="connsiteY317" fmla="*/ 230410 h 309658"/>
                <a:gd name="connsiteX318" fmla="*/ 1524 w 2028921"/>
                <a:gd name="connsiteY318" fmla="*/ 199930 h 309658"/>
                <a:gd name="connsiteX319" fmla="*/ 25717 w 2028921"/>
                <a:gd name="connsiteY319" fmla="*/ 209360 h 309658"/>
                <a:gd name="connsiteX320" fmla="*/ 51816 w 2028921"/>
                <a:gd name="connsiteY320" fmla="*/ 212313 h 309658"/>
                <a:gd name="connsiteX321" fmla="*/ 66484 w 2028921"/>
                <a:gd name="connsiteY321" fmla="*/ 210312 h 309658"/>
                <a:gd name="connsiteX322" fmla="*/ 79248 w 2028921"/>
                <a:gd name="connsiteY322" fmla="*/ 204121 h 309658"/>
                <a:gd name="connsiteX323" fmla="*/ 88297 w 2028921"/>
                <a:gd name="connsiteY323" fmla="*/ 192977 h 309658"/>
                <a:gd name="connsiteX324" fmla="*/ 91726 w 2028921"/>
                <a:gd name="connsiteY324" fmla="*/ 176308 h 309658"/>
                <a:gd name="connsiteX325" fmla="*/ 88773 w 2028921"/>
                <a:gd name="connsiteY325" fmla="*/ 162783 h 309658"/>
                <a:gd name="connsiteX326" fmla="*/ 80963 w 2028921"/>
                <a:gd name="connsiteY326" fmla="*/ 152496 h 309658"/>
                <a:gd name="connsiteX327" fmla="*/ 69532 w 2028921"/>
                <a:gd name="connsiteY327" fmla="*/ 144304 h 309658"/>
                <a:gd name="connsiteX328" fmla="*/ 55816 w 2028921"/>
                <a:gd name="connsiteY328" fmla="*/ 137160 h 309658"/>
                <a:gd name="connsiteX329" fmla="*/ 39624 w 2028921"/>
                <a:gd name="connsiteY329" fmla="*/ 128969 h 309658"/>
                <a:gd name="connsiteX330" fmla="*/ 25241 w 2028921"/>
                <a:gd name="connsiteY330" fmla="*/ 120301 h 309658"/>
                <a:gd name="connsiteX331" fmla="*/ 13335 w 2028921"/>
                <a:gd name="connsiteY331" fmla="*/ 109157 h 309658"/>
                <a:gd name="connsiteX332" fmla="*/ 5429 w 2028921"/>
                <a:gd name="connsiteY332" fmla="*/ 94488 h 309658"/>
                <a:gd name="connsiteX333" fmla="*/ 2476 w 2028921"/>
                <a:gd name="connsiteY333" fmla="*/ 75058 h 309658"/>
                <a:gd name="connsiteX334" fmla="*/ 8572 w 2028921"/>
                <a:gd name="connsiteY334" fmla="*/ 47435 h 309658"/>
                <a:gd name="connsiteX335" fmla="*/ 24479 w 2028921"/>
                <a:gd name="connsiteY335" fmla="*/ 28480 h 309658"/>
                <a:gd name="connsiteX336" fmla="*/ 46482 w 2028921"/>
                <a:gd name="connsiteY336" fmla="*/ 17717 h 309658"/>
                <a:gd name="connsiteX337" fmla="*/ 70866 w 2028921"/>
                <a:gd name="connsiteY337" fmla="*/ 14288 h 309658"/>
                <a:gd name="connsiteX338" fmla="*/ 499872 w 2028921"/>
                <a:gd name="connsiteY338" fmla="*/ 6858 h 309658"/>
                <a:gd name="connsiteX339" fmla="*/ 531114 w 2028921"/>
                <a:gd name="connsiteY339" fmla="*/ 6858 h 309658"/>
                <a:gd name="connsiteX340" fmla="*/ 531114 w 2028921"/>
                <a:gd name="connsiteY340" fmla="*/ 38576 h 309658"/>
                <a:gd name="connsiteX341" fmla="*/ 499872 w 2028921"/>
                <a:gd name="connsiteY341" fmla="*/ 38576 h 309658"/>
                <a:gd name="connsiteX342" fmla="*/ 1996155 w 2028921"/>
                <a:gd name="connsiteY342" fmla="*/ 0 h 309658"/>
                <a:gd name="connsiteX343" fmla="*/ 2027397 w 2028921"/>
                <a:gd name="connsiteY343" fmla="*/ 0 h 309658"/>
                <a:gd name="connsiteX344" fmla="*/ 2027397 w 2028921"/>
                <a:gd name="connsiteY344" fmla="*/ 186595 h 309658"/>
                <a:gd name="connsiteX345" fmla="*/ 2027873 w 2028921"/>
                <a:gd name="connsiteY345" fmla="*/ 212217 h 309658"/>
                <a:gd name="connsiteX346" fmla="*/ 2028921 w 2028921"/>
                <a:gd name="connsiteY346" fmla="*/ 235553 h 309658"/>
                <a:gd name="connsiteX347" fmla="*/ 1999964 w 2028921"/>
                <a:gd name="connsiteY347" fmla="*/ 235553 h 309658"/>
                <a:gd name="connsiteX348" fmla="*/ 1998060 w 2028921"/>
                <a:gd name="connsiteY348" fmla="*/ 208407 h 309658"/>
                <a:gd name="connsiteX349" fmla="*/ 1978057 w 2028921"/>
                <a:gd name="connsiteY349" fmla="*/ 231648 h 309658"/>
                <a:gd name="connsiteX350" fmla="*/ 1949006 w 2028921"/>
                <a:gd name="connsiteY350" fmla="*/ 239173 h 309658"/>
                <a:gd name="connsiteX351" fmla="*/ 1919002 w 2028921"/>
                <a:gd name="connsiteY351" fmla="*/ 231838 h 309658"/>
                <a:gd name="connsiteX352" fmla="*/ 1899000 w 2028921"/>
                <a:gd name="connsiteY352" fmla="*/ 212407 h 309658"/>
                <a:gd name="connsiteX353" fmla="*/ 1887760 w 2028921"/>
                <a:gd name="connsiteY353" fmla="*/ 184975 h 309658"/>
                <a:gd name="connsiteX354" fmla="*/ 1884331 w 2028921"/>
                <a:gd name="connsiteY354" fmla="*/ 153257 h 309658"/>
                <a:gd name="connsiteX355" fmla="*/ 1887760 w 2028921"/>
                <a:gd name="connsiteY355" fmla="*/ 121729 h 309658"/>
                <a:gd name="connsiteX356" fmla="*/ 1899000 w 2028921"/>
                <a:gd name="connsiteY356" fmla="*/ 94774 h 309658"/>
                <a:gd name="connsiteX357" fmla="*/ 1919002 w 2028921"/>
                <a:gd name="connsiteY357" fmla="*/ 76009 h 309658"/>
                <a:gd name="connsiteX358" fmla="*/ 1949006 w 2028921"/>
                <a:gd name="connsiteY358" fmla="*/ 68961 h 309658"/>
                <a:gd name="connsiteX359" fmla="*/ 1977105 w 2028921"/>
                <a:gd name="connsiteY359" fmla="*/ 76771 h 309658"/>
                <a:gd name="connsiteX360" fmla="*/ 1996155 w 2028921"/>
                <a:gd name="connsiteY360" fmla="*/ 99346 h 309658"/>
                <a:gd name="connsiteX361" fmla="*/ 1037368 w 2028921"/>
                <a:gd name="connsiteY361" fmla="*/ 0 h 309658"/>
                <a:gd name="connsiteX362" fmla="*/ 1068610 w 2028921"/>
                <a:gd name="connsiteY362" fmla="*/ 0 h 309658"/>
                <a:gd name="connsiteX363" fmla="*/ 1068610 w 2028921"/>
                <a:gd name="connsiteY363" fmla="*/ 99346 h 309658"/>
                <a:gd name="connsiteX364" fmla="*/ 1087946 w 2028921"/>
                <a:gd name="connsiteY364" fmla="*/ 76771 h 309658"/>
                <a:gd name="connsiteX365" fmla="*/ 1116330 w 2028921"/>
                <a:gd name="connsiteY365" fmla="*/ 68961 h 309658"/>
                <a:gd name="connsiteX366" fmla="*/ 1146334 w 2028921"/>
                <a:gd name="connsiteY366" fmla="*/ 76009 h 309658"/>
                <a:gd name="connsiteX367" fmla="*/ 1166146 w 2028921"/>
                <a:gd name="connsiteY367" fmla="*/ 94774 h 309658"/>
                <a:gd name="connsiteX368" fmla="*/ 1177100 w 2028921"/>
                <a:gd name="connsiteY368" fmla="*/ 121729 h 309658"/>
                <a:gd name="connsiteX369" fmla="*/ 1180338 w 2028921"/>
                <a:gd name="connsiteY369" fmla="*/ 153257 h 309658"/>
                <a:gd name="connsiteX370" fmla="*/ 1176909 w 2028921"/>
                <a:gd name="connsiteY370" fmla="*/ 184975 h 309658"/>
                <a:gd name="connsiteX371" fmla="*/ 1165670 w 2028921"/>
                <a:gd name="connsiteY371" fmla="*/ 212407 h 309658"/>
                <a:gd name="connsiteX372" fmla="*/ 1145667 w 2028921"/>
                <a:gd name="connsiteY372" fmla="*/ 231838 h 309658"/>
                <a:gd name="connsiteX373" fmla="*/ 1115664 w 2028921"/>
                <a:gd name="connsiteY373" fmla="*/ 239173 h 309658"/>
                <a:gd name="connsiteX374" fmla="*/ 1086803 w 2028921"/>
                <a:gd name="connsiteY374" fmla="*/ 231648 h 309658"/>
                <a:gd name="connsiteX375" fmla="*/ 1066705 w 2028921"/>
                <a:gd name="connsiteY375" fmla="*/ 208407 h 309658"/>
                <a:gd name="connsiteX376" fmla="*/ 1066038 w 2028921"/>
                <a:gd name="connsiteY376" fmla="*/ 235553 h 309658"/>
                <a:gd name="connsiteX377" fmla="*/ 1037368 w 2028921"/>
                <a:gd name="connsiteY377" fmla="*/ 235553 h 30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028921" h="309658">
                  <a:moveTo>
                    <a:pt x="1957197" y="94202"/>
                  </a:moveTo>
                  <a:cubicBezTo>
                    <a:pt x="1949101" y="94202"/>
                    <a:pt x="1942529" y="96012"/>
                    <a:pt x="1937576" y="99631"/>
                  </a:cubicBezTo>
                  <a:cubicBezTo>
                    <a:pt x="1932623" y="103251"/>
                    <a:pt x="1928622" y="107918"/>
                    <a:pt x="1925670" y="113633"/>
                  </a:cubicBezTo>
                  <a:cubicBezTo>
                    <a:pt x="1922717" y="119444"/>
                    <a:pt x="1920812" y="125825"/>
                    <a:pt x="1919764" y="132874"/>
                  </a:cubicBezTo>
                  <a:cubicBezTo>
                    <a:pt x="1918716" y="139922"/>
                    <a:pt x="1918240" y="146875"/>
                    <a:pt x="1918240" y="153638"/>
                  </a:cubicBezTo>
                  <a:cubicBezTo>
                    <a:pt x="1918240" y="160401"/>
                    <a:pt x="1918812" y="167354"/>
                    <a:pt x="1919955" y="174403"/>
                  </a:cubicBezTo>
                  <a:cubicBezTo>
                    <a:pt x="1921098" y="181356"/>
                    <a:pt x="1923098" y="187833"/>
                    <a:pt x="1925955" y="193738"/>
                  </a:cubicBezTo>
                  <a:cubicBezTo>
                    <a:pt x="1928908" y="199644"/>
                    <a:pt x="1932909" y="204502"/>
                    <a:pt x="1937957" y="208312"/>
                  </a:cubicBezTo>
                  <a:cubicBezTo>
                    <a:pt x="1943100" y="212122"/>
                    <a:pt x="1949577" y="214027"/>
                    <a:pt x="1957483" y="214027"/>
                  </a:cubicBezTo>
                  <a:cubicBezTo>
                    <a:pt x="1965008" y="214027"/>
                    <a:pt x="1971294" y="212026"/>
                    <a:pt x="1976343" y="208121"/>
                  </a:cubicBezTo>
                  <a:cubicBezTo>
                    <a:pt x="1981486" y="204216"/>
                    <a:pt x="1985582" y="199263"/>
                    <a:pt x="1988630" y="193453"/>
                  </a:cubicBezTo>
                  <a:cubicBezTo>
                    <a:pt x="1991773" y="187547"/>
                    <a:pt x="1993964" y="181070"/>
                    <a:pt x="1995202" y="174022"/>
                  </a:cubicBezTo>
                  <a:cubicBezTo>
                    <a:pt x="1996440" y="166973"/>
                    <a:pt x="1997107" y="160115"/>
                    <a:pt x="1997107" y="153638"/>
                  </a:cubicBezTo>
                  <a:cubicBezTo>
                    <a:pt x="1997107" y="147066"/>
                    <a:pt x="1996440" y="140398"/>
                    <a:pt x="1995107" y="133350"/>
                  </a:cubicBezTo>
                  <a:cubicBezTo>
                    <a:pt x="1993773" y="126397"/>
                    <a:pt x="1991487" y="119920"/>
                    <a:pt x="1988344" y="114109"/>
                  </a:cubicBezTo>
                  <a:cubicBezTo>
                    <a:pt x="1985201" y="108204"/>
                    <a:pt x="1981105" y="103441"/>
                    <a:pt x="1976057" y="99727"/>
                  </a:cubicBezTo>
                  <a:cubicBezTo>
                    <a:pt x="1970913" y="96012"/>
                    <a:pt x="1964627" y="94202"/>
                    <a:pt x="1957197" y="94202"/>
                  </a:cubicBezTo>
                  <a:close/>
                  <a:moveTo>
                    <a:pt x="821437" y="94107"/>
                  </a:moveTo>
                  <a:cubicBezTo>
                    <a:pt x="813340" y="94107"/>
                    <a:pt x="806768" y="95917"/>
                    <a:pt x="801625" y="99536"/>
                  </a:cubicBezTo>
                  <a:cubicBezTo>
                    <a:pt x="796481" y="103156"/>
                    <a:pt x="792481" y="107823"/>
                    <a:pt x="789623" y="113538"/>
                  </a:cubicBezTo>
                  <a:cubicBezTo>
                    <a:pt x="786670" y="119348"/>
                    <a:pt x="784765" y="125730"/>
                    <a:pt x="783718" y="132779"/>
                  </a:cubicBezTo>
                  <a:cubicBezTo>
                    <a:pt x="782670" y="139827"/>
                    <a:pt x="782194" y="146780"/>
                    <a:pt x="782194" y="153543"/>
                  </a:cubicBezTo>
                  <a:cubicBezTo>
                    <a:pt x="782194" y="159830"/>
                    <a:pt x="782765" y="166402"/>
                    <a:pt x="783908" y="173165"/>
                  </a:cubicBezTo>
                  <a:cubicBezTo>
                    <a:pt x="784956" y="179927"/>
                    <a:pt x="786956" y="186119"/>
                    <a:pt x="789909" y="191738"/>
                  </a:cubicBezTo>
                  <a:cubicBezTo>
                    <a:pt x="792862" y="197167"/>
                    <a:pt x="796767" y="201644"/>
                    <a:pt x="801815" y="205169"/>
                  </a:cubicBezTo>
                  <a:cubicBezTo>
                    <a:pt x="806768" y="208693"/>
                    <a:pt x="813245" y="210407"/>
                    <a:pt x="821151" y="210407"/>
                  </a:cubicBezTo>
                  <a:cubicBezTo>
                    <a:pt x="828676" y="210407"/>
                    <a:pt x="834962" y="208598"/>
                    <a:pt x="840010" y="204978"/>
                  </a:cubicBezTo>
                  <a:cubicBezTo>
                    <a:pt x="845154" y="201358"/>
                    <a:pt x="849250" y="196787"/>
                    <a:pt x="852298" y="191262"/>
                  </a:cubicBezTo>
                  <a:cubicBezTo>
                    <a:pt x="855441" y="185738"/>
                    <a:pt x="857632" y="179641"/>
                    <a:pt x="859060" y="172974"/>
                  </a:cubicBezTo>
                  <a:cubicBezTo>
                    <a:pt x="860394" y="166307"/>
                    <a:pt x="861061" y="159830"/>
                    <a:pt x="861061" y="153543"/>
                  </a:cubicBezTo>
                  <a:cubicBezTo>
                    <a:pt x="861061" y="146971"/>
                    <a:pt x="860394" y="140303"/>
                    <a:pt x="859156" y="133255"/>
                  </a:cubicBezTo>
                  <a:cubicBezTo>
                    <a:pt x="857918" y="126301"/>
                    <a:pt x="855727" y="119824"/>
                    <a:pt x="852584" y="114014"/>
                  </a:cubicBezTo>
                  <a:cubicBezTo>
                    <a:pt x="849440" y="108109"/>
                    <a:pt x="845345" y="103346"/>
                    <a:pt x="840296" y="99632"/>
                  </a:cubicBezTo>
                  <a:cubicBezTo>
                    <a:pt x="835248" y="95917"/>
                    <a:pt x="828866" y="94107"/>
                    <a:pt x="821437" y="94107"/>
                  </a:cubicBezTo>
                  <a:close/>
                  <a:moveTo>
                    <a:pt x="1107663" y="93916"/>
                  </a:moveTo>
                  <a:cubicBezTo>
                    <a:pt x="1100138" y="93916"/>
                    <a:pt x="1093851" y="95726"/>
                    <a:pt x="1088803" y="99441"/>
                  </a:cubicBezTo>
                  <a:cubicBezTo>
                    <a:pt x="1083755" y="103156"/>
                    <a:pt x="1079564" y="107918"/>
                    <a:pt x="1076516" y="113633"/>
                  </a:cubicBezTo>
                  <a:cubicBezTo>
                    <a:pt x="1073372" y="119444"/>
                    <a:pt x="1071182" y="125730"/>
                    <a:pt x="1069753" y="132779"/>
                  </a:cubicBezTo>
                  <a:cubicBezTo>
                    <a:pt x="1068420" y="139732"/>
                    <a:pt x="1067753" y="146495"/>
                    <a:pt x="1067753" y="153067"/>
                  </a:cubicBezTo>
                  <a:cubicBezTo>
                    <a:pt x="1067753" y="159639"/>
                    <a:pt x="1068420" y="166402"/>
                    <a:pt x="1069658" y="173450"/>
                  </a:cubicBezTo>
                  <a:cubicBezTo>
                    <a:pt x="1070801" y="180689"/>
                    <a:pt x="1072992" y="187262"/>
                    <a:pt x="1076135" y="193357"/>
                  </a:cubicBezTo>
                  <a:cubicBezTo>
                    <a:pt x="1079278" y="199263"/>
                    <a:pt x="1083374" y="204121"/>
                    <a:pt x="1088422" y="208026"/>
                  </a:cubicBezTo>
                  <a:cubicBezTo>
                    <a:pt x="1093566" y="211931"/>
                    <a:pt x="1099852" y="213931"/>
                    <a:pt x="1107281" y="213931"/>
                  </a:cubicBezTo>
                  <a:cubicBezTo>
                    <a:pt x="1115187" y="213931"/>
                    <a:pt x="1121664" y="212026"/>
                    <a:pt x="1126808" y="208216"/>
                  </a:cubicBezTo>
                  <a:cubicBezTo>
                    <a:pt x="1131856" y="204406"/>
                    <a:pt x="1135952" y="199549"/>
                    <a:pt x="1138809" y="193643"/>
                  </a:cubicBezTo>
                  <a:cubicBezTo>
                    <a:pt x="1141667" y="187738"/>
                    <a:pt x="1143762" y="181261"/>
                    <a:pt x="1144905" y="174022"/>
                  </a:cubicBezTo>
                  <a:cubicBezTo>
                    <a:pt x="1146048" y="166878"/>
                    <a:pt x="1146620" y="159829"/>
                    <a:pt x="1146620" y="153067"/>
                  </a:cubicBezTo>
                  <a:cubicBezTo>
                    <a:pt x="1146620" y="146304"/>
                    <a:pt x="1146143" y="139446"/>
                    <a:pt x="1145096" y="132493"/>
                  </a:cubicBezTo>
                  <a:cubicBezTo>
                    <a:pt x="1144048" y="125539"/>
                    <a:pt x="1142048" y="119158"/>
                    <a:pt x="1139190" y="113347"/>
                  </a:cubicBezTo>
                  <a:cubicBezTo>
                    <a:pt x="1136238" y="107537"/>
                    <a:pt x="1132332" y="102870"/>
                    <a:pt x="1127284" y="99346"/>
                  </a:cubicBezTo>
                  <a:cubicBezTo>
                    <a:pt x="1122331" y="95726"/>
                    <a:pt x="1115759" y="93916"/>
                    <a:pt x="1107663" y="93916"/>
                  </a:cubicBezTo>
                  <a:close/>
                  <a:moveTo>
                    <a:pt x="1598676" y="93536"/>
                  </a:moveTo>
                  <a:cubicBezTo>
                    <a:pt x="1590770" y="93536"/>
                    <a:pt x="1584103" y="95250"/>
                    <a:pt x="1578673" y="98774"/>
                  </a:cubicBezTo>
                  <a:cubicBezTo>
                    <a:pt x="1573244" y="102299"/>
                    <a:pt x="1568863" y="106871"/>
                    <a:pt x="1565434" y="112681"/>
                  </a:cubicBezTo>
                  <a:cubicBezTo>
                    <a:pt x="1562005" y="118491"/>
                    <a:pt x="1559528" y="124873"/>
                    <a:pt x="1557909" y="131921"/>
                  </a:cubicBezTo>
                  <a:cubicBezTo>
                    <a:pt x="1556385" y="138970"/>
                    <a:pt x="1555528" y="146114"/>
                    <a:pt x="1555528" y="153353"/>
                  </a:cubicBezTo>
                  <a:cubicBezTo>
                    <a:pt x="1555528" y="160782"/>
                    <a:pt x="1556289" y="168116"/>
                    <a:pt x="1557909" y="175450"/>
                  </a:cubicBezTo>
                  <a:cubicBezTo>
                    <a:pt x="1559338" y="182594"/>
                    <a:pt x="1561814" y="189166"/>
                    <a:pt x="1565148" y="195072"/>
                  </a:cubicBezTo>
                  <a:cubicBezTo>
                    <a:pt x="1568672" y="200692"/>
                    <a:pt x="1573149" y="205359"/>
                    <a:pt x="1578578" y="208979"/>
                  </a:cubicBezTo>
                  <a:cubicBezTo>
                    <a:pt x="1584007" y="212598"/>
                    <a:pt x="1590675" y="214408"/>
                    <a:pt x="1598580" y="214408"/>
                  </a:cubicBezTo>
                  <a:cubicBezTo>
                    <a:pt x="1606296" y="214408"/>
                    <a:pt x="1612868" y="212598"/>
                    <a:pt x="1618392" y="208979"/>
                  </a:cubicBezTo>
                  <a:cubicBezTo>
                    <a:pt x="1623917" y="205359"/>
                    <a:pt x="1628394" y="200787"/>
                    <a:pt x="1631823" y="195072"/>
                  </a:cubicBezTo>
                  <a:cubicBezTo>
                    <a:pt x="1635252" y="189357"/>
                    <a:pt x="1637728" y="182975"/>
                    <a:pt x="1639347" y="175641"/>
                  </a:cubicBezTo>
                  <a:cubicBezTo>
                    <a:pt x="1640872" y="168307"/>
                    <a:pt x="1641729" y="160877"/>
                    <a:pt x="1641729" y="153257"/>
                  </a:cubicBezTo>
                  <a:cubicBezTo>
                    <a:pt x="1641729" y="146114"/>
                    <a:pt x="1640967" y="138874"/>
                    <a:pt x="1639538" y="131731"/>
                  </a:cubicBezTo>
                  <a:cubicBezTo>
                    <a:pt x="1638109" y="124587"/>
                    <a:pt x="1635633" y="118110"/>
                    <a:pt x="1632204" y="112490"/>
                  </a:cubicBezTo>
                  <a:cubicBezTo>
                    <a:pt x="1628775" y="106871"/>
                    <a:pt x="1624298" y="102203"/>
                    <a:pt x="1618964" y="98774"/>
                  </a:cubicBezTo>
                  <a:cubicBezTo>
                    <a:pt x="1613535" y="95250"/>
                    <a:pt x="1606772" y="93536"/>
                    <a:pt x="1598676" y="93536"/>
                  </a:cubicBezTo>
                  <a:close/>
                  <a:moveTo>
                    <a:pt x="1282922" y="91440"/>
                  </a:moveTo>
                  <a:cubicBezTo>
                    <a:pt x="1276255" y="91440"/>
                    <a:pt x="1270445" y="92869"/>
                    <a:pt x="1265587" y="95822"/>
                  </a:cubicBezTo>
                  <a:cubicBezTo>
                    <a:pt x="1260729" y="98775"/>
                    <a:pt x="1256538" y="102585"/>
                    <a:pt x="1253299" y="107252"/>
                  </a:cubicBezTo>
                  <a:cubicBezTo>
                    <a:pt x="1249966" y="111919"/>
                    <a:pt x="1247489" y="117253"/>
                    <a:pt x="1245775" y="123063"/>
                  </a:cubicBezTo>
                  <a:cubicBezTo>
                    <a:pt x="1244156" y="128969"/>
                    <a:pt x="1243203" y="134779"/>
                    <a:pt x="1243012" y="140685"/>
                  </a:cubicBezTo>
                  <a:lnTo>
                    <a:pt x="1317776" y="140685"/>
                  </a:lnTo>
                  <a:lnTo>
                    <a:pt x="1317784" y="140780"/>
                  </a:lnTo>
                  <a:lnTo>
                    <a:pt x="1317784" y="140685"/>
                  </a:lnTo>
                  <a:lnTo>
                    <a:pt x="1317776" y="140685"/>
                  </a:lnTo>
                  <a:lnTo>
                    <a:pt x="1316260" y="122682"/>
                  </a:lnTo>
                  <a:cubicBezTo>
                    <a:pt x="1315212" y="116682"/>
                    <a:pt x="1313402" y="111443"/>
                    <a:pt x="1310831" y="106871"/>
                  </a:cubicBezTo>
                  <a:cubicBezTo>
                    <a:pt x="1308259" y="102299"/>
                    <a:pt x="1304735" y="98584"/>
                    <a:pt x="1300258" y="95727"/>
                  </a:cubicBezTo>
                  <a:cubicBezTo>
                    <a:pt x="1295781" y="92869"/>
                    <a:pt x="1289971" y="91440"/>
                    <a:pt x="1282922" y="91440"/>
                  </a:cubicBezTo>
                  <a:close/>
                  <a:moveTo>
                    <a:pt x="396621" y="91440"/>
                  </a:moveTo>
                  <a:cubicBezTo>
                    <a:pt x="389954" y="91440"/>
                    <a:pt x="384144" y="92869"/>
                    <a:pt x="379286" y="95822"/>
                  </a:cubicBezTo>
                  <a:cubicBezTo>
                    <a:pt x="374428" y="98775"/>
                    <a:pt x="370237" y="102585"/>
                    <a:pt x="366998" y="107252"/>
                  </a:cubicBezTo>
                  <a:cubicBezTo>
                    <a:pt x="363665" y="111919"/>
                    <a:pt x="361188" y="117253"/>
                    <a:pt x="359474" y="123063"/>
                  </a:cubicBezTo>
                  <a:cubicBezTo>
                    <a:pt x="357854" y="128969"/>
                    <a:pt x="356902" y="134779"/>
                    <a:pt x="356711" y="140685"/>
                  </a:cubicBezTo>
                  <a:lnTo>
                    <a:pt x="431475" y="140685"/>
                  </a:lnTo>
                  <a:lnTo>
                    <a:pt x="431483" y="140780"/>
                  </a:lnTo>
                  <a:lnTo>
                    <a:pt x="431483" y="140685"/>
                  </a:lnTo>
                  <a:lnTo>
                    <a:pt x="431475" y="140685"/>
                  </a:lnTo>
                  <a:lnTo>
                    <a:pt x="429959" y="122682"/>
                  </a:lnTo>
                  <a:cubicBezTo>
                    <a:pt x="428911" y="116682"/>
                    <a:pt x="427101" y="111443"/>
                    <a:pt x="424529" y="106871"/>
                  </a:cubicBezTo>
                  <a:cubicBezTo>
                    <a:pt x="421958" y="102299"/>
                    <a:pt x="418434" y="98584"/>
                    <a:pt x="413957" y="95727"/>
                  </a:cubicBezTo>
                  <a:cubicBezTo>
                    <a:pt x="409480" y="92869"/>
                    <a:pt x="403670" y="91440"/>
                    <a:pt x="396621" y="91440"/>
                  </a:cubicBezTo>
                  <a:close/>
                  <a:moveTo>
                    <a:pt x="230505" y="91440"/>
                  </a:moveTo>
                  <a:cubicBezTo>
                    <a:pt x="223838" y="91440"/>
                    <a:pt x="218028" y="92869"/>
                    <a:pt x="213170" y="95822"/>
                  </a:cubicBezTo>
                  <a:cubicBezTo>
                    <a:pt x="208312" y="98775"/>
                    <a:pt x="204216" y="102585"/>
                    <a:pt x="200883" y="107252"/>
                  </a:cubicBezTo>
                  <a:cubicBezTo>
                    <a:pt x="197549" y="111919"/>
                    <a:pt x="195072" y="117253"/>
                    <a:pt x="193358" y="123063"/>
                  </a:cubicBezTo>
                  <a:cubicBezTo>
                    <a:pt x="191643" y="128969"/>
                    <a:pt x="190786" y="134779"/>
                    <a:pt x="190596" y="140685"/>
                  </a:cubicBezTo>
                  <a:lnTo>
                    <a:pt x="265359" y="140685"/>
                  </a:lnTo>
                  <a:lnTo>
                    <a:pt x="265367" y="140780"/>
                  </a:lnTo>
                  <a:lnTo>
                    <a:pt x="265367" y="140685"/>
                  </a:lnTo>
                  <a:lnTo>
                    <a:pt x="265359" y="140685"/>
                  </a:lnTo>
                  <a:lnTo>
                    <a:pt x="263843" y="122682"/>
                  </a:lnTo>
                  <a:cubicBezTo>
                    <a:pt x="262795" y="116682"/>
                    <a:pt x="260985" y="111443"/>
                    <a:pt x="258413" y="106871"/>
                  </a:cubicBezTo>
                  <a:cubicBezTo>
                    <a:pt x="255842" y="102299"/>
                    <a:pt x="252318" y="98584"/>
                    <a:pt x="247841" y="95727"/>
                  </a:cubicBezTo>
                  <a:cubicBezTo>
                    <a:pt x="243364" y="92869"/>
                    <a:pt x="237554" y="91440"/>
                    <a:pt x="230505" y="91440"/>
                  </a:cubicBezTo>
                  <a:close/>
                  <a:moveTo>
                    <a:pt x="499872" y="72199"/>
                  </a:moveTo>
                  <a:lnTo>
                    <a:pt x="531114" y="72199"/>
                  </a:lnTo>
                  <a:lnTo>
                    <a:pt x="531114" y="235553"/>
                  </a:lnTo>
                  <a:lnTo>
                    <a:pt x="499872" y="235553"/>
                  </a:lnTo>
                  <a:close/>
                  <a:moveTo>
                    <a:pt x="1364361" y="72104"/>
                  </a:moveTo>
                  <a:lnTo>
                    <a:pt x="1398365" y="72104"/>
                  </a:lnTo>
                  <a:lnTo>
                    <a:pt x="1436465" y="206406"/>
                  </a:lnTo>
                  <a:lnTo>
                    <a:pt x="1473899" y="72104"/>
                  </a:lnTo>
                  <a:lnTo>
                    <a:pt x="1505712" y="72104"/>
                  </a:lnTo>
                  <a:lnTo>
                    <a:pt x="1446086" y="257365"/>
                  </a:lnTo>
                  <a:cubicBezTo>
                    <a:pt x="1443990" y="263652"/>
                    <a:pt x="1441609" y="269938"/>
                    <a:pt x="1438942" y="276129"/>
                  </a:cubicBezTo>
                  <a:cubicBezTo>
                    <a:pt x="1436275" y="282321"/>
                    <a:pt x="1432941" y="287940"/>
                    <a:pt x="1428940" y="292988"/>
                  </a:cubicBezTo>
                  <a:cubicBezTo>
                    <a:pt x="1424940" y="298037"/>
                    <a:pt x="1420178" y="302037"/>
                    <a:pt x="1414462" y="305085"/>
                  </a:cubicBezTo>
                  <a:cubicBezTo>
                    <a:pt x="1408748" y="308133"/>
                    <a:pt x="1401794" y="309657"/>
                    <a:pt x="1393698" y="309657"/>
                  </a:cubicBezTo>
                  <a:cubicBezTo>
                    <a:pt x="1385126" y="309657"/>
                    <a:pt x="1377601" y="308895"/>
                    <a:pt x="1370933" y="307371"/>
                  </a:cubicBezTo>
                  <a:lnTo>
                    <a:pt x="1372838" y="282225"/>
                  </a:lnTo>
                  <a:cubicBezTo>
                    <a:pt x="1377791" y="283750"/>
                    <a:pt x="1382935" y="284511"/>
                    <a:pt x="1388174" y="284511"/>
                  </a:cubicBezTo>
                  <a:cubicBezTo>
                    <a:pt x="1396079" y="284511"/>
                    <a:pt x="1402080" y="281749"/>
                    <a:pt x="1406081" y="276320"/>
                  </a:cubicBezTo>
                  <a:cubicBezTo>
                    <a:pt x="1410176" y="270891"/>
                    <a:pt x="1413796" y="262604"/>
                    <a:pt x="1417129" y="251460"/>
                  </a:cubicBezTo>
                  <a:lnTo>
                    <a:pt x="1420273" y="241363"/>
                  </a:lnTo>
                  <a:close/>
                  <a:moveTo>
                    <a:pt x="1793272" y="68961"/>
                  </a:moveTo>
                  <a:cubicBezTo>
                    <a:pt x="1802797" y="68961"/>
                    <a:pt x="1810989" y="70485"/>
                    <a:pt x="1817752" y="73533"/>
                  </a:cubicBezTo>
                  <a:cubicBezTo>
                    <a:pt x="1824514" y="76581"/>
                    <a:pt x="1829944" y="80867"/>
                    <a:pt x="1833944" y="86392"/>
                  </a:cubicBezTo>
                  <a:cubicBezTo>
                    <a:pt x="1837945" y="91916"/>
                    <a:pt x="1840993" y="98679"/>
                    <a:pt x="1842802" y="106490"/>
                  </a:cubicBezTo>
                  <a:cubicBezTo>
                    <a:pt x="1844612" y="114300"/>
                    <a:pt x="1845565" y="122968"/>
                    <a:pt x="1845565" y="132302"/>
                  </a:cubicBezTo>
                  <a:lnTo>
                    <a:pt x="1845565" y="235553"/>
                  </a:lnTo>
                  <a:lnTo>
                    <a:pt x="1814037" y="235553"/>
                  </a:lnTo>
                  <a:lnTo>
                    <a:pt x="1814037" y="139160"/>
                  </a:lnTo>
                  <a:cubicBezTo>
                    <a:pt x="1814037" y="133540"/>
                    <a:pt x="1813656" y="127921"/>
                    <a:pt x="1812989" y="122491"/>
                  </a:cubicBezTo>
                  <a:cubicBezTo>
                    <a:pt x="1812227" y="117062"/>
                    <a:pt x="1810798" y="112300"/>
                    <a:pt x="1808608" y="108109"/>
                  </a:cubicBezTo>
                  <a:cubicBezTo>
                    <a:pt x="1806417" y="103918"/>
                    <a:pt x="1803274" y="100679"/>
                    <a:pt x="1799273" y="98107"/>
                  </a:cubicBezTo>
                  <a:cubicBezTo>
                    <a:pt x="1795177" y="95631"/>
                    <a:pt x="1789843" y="94393"/>
                    <a:pt x="1783176" y="94393"/>
                  </a:cubicBezTo>
                  <a:cubicBezTo>
                    <a:pt x="1775937" y="94393"/>
                    <a:pt x="1769841" y="95917"/>
                    <a:pt x="1764888" y="98965"/>
                  </a:cubicBezTo>
                  <a:cubicBezTo>
                    <a:pt x="1760030" y="102013"/>
                    <a:pt x="1756125" y="106013"/>
                    <a:pt x="1753172" y="110871"/>
                  </a:cubicBezTo>
                  <a:cubicBezTo>
                    <a:pt x="1750219" y="115729"/>
                    <a:pt x="1748219" y="121349"/>
                    <a:pt x="1746886" y="127540"/>
                  </a:cubicBezTo>
                  <a:cubicBezTo>
                    <a:pt x="1745647" y="133731"/>
                    <a:pt x="1744981" y="140113"/>
                    <a:pt x="1744981" y="146685"/>
                  </a:cubicBezTo>
                  <a:lnTo>
                    <a:pt x="1744981" y="235553"/>
                  </a:lnTo>
                  <a:lnTo>
                    <a:pt x="1713929" y="235553"/>
                  </a:lnTo>
                  <a:lnTo>
                    <a:pt x="1713929" y="109728"/>
                  </a:lnTo>
                  <a:cubicBezTo>
                    <a:pt x="1713929" y="103441"/>
                    <a:pt x="1713834" y="97155"/>
                    <a:pt x="1713643" y="90964"/>
                  </a:cubicBezTo>
                  <a:cubicBezTo>
                    <a:pt x="1713453" y="84773"/>
                    <a:pt x="1712977" y="78486"/>
                    <a:pt x="1712405" y="72199"/>
                  </a:cubicBezTo>
                  <a:lnTo>
                    <a:pt x="1741742" y="72199"/>
                  </a:lnTo>
                  <a:lnTo>
                    <a:pt x="1742695" y="100298"/>
                  </a:lnTo>
                  <a:cubicBezTo>
                    <a:pt x="1753553" y="79343"/>
                    <a:pt x="1770412" y="68961"/>
                    <a:pt x="1793272" y="68961"/>
                  </a:cubicBezTo>
                  <a:close/>
                  <a:moveTo>
                    <a:pt x="1598580" y="68961"/>
                  </a:moveTo>
                  <a:cubicBezTo>
                    <a:pt x="1610868" y="68961"/>
                    <a:pt x="1621726" y="70961"/>
                    <a:pt x="1631347" y="74962"/>
                  </a:cubicBezTo>
                  <a:cubicBezTo>
                    <a:pt x="1640872" y="78962"/>
                    <a:pt x="1648968" y="84677"/>
                    <a:pt x="1655540" y="91916"/>
                  </a:cubicBezTo>
                  <a:cubicBezTo>
                    <a:pt x="1662112" y="99250"/>
                    <a:pt x="1667065" y="108109"/>
                    <a:pt x="1670399" y="118586"/>
                  </a:cubicBezTo>
                  <a:cubicBezTo>
                    <a:pt x="1673733" y="129064"/>
                    <a:pt x="1675352" y="140589"/>
                    <a:pt x="1675352" y="153257"/>
                  </a:cubicBezTo>
                  <a:cubicBezTo>
                    <a:pt x="1675352" y="165640"/>
                    <a:pt x="1673638" y="177070"/>
                    <a:pt x="1670399" y="187547"/>
                  </a:cubicBezTo>
                  <a:cubicBezTo>
                    <a:pt x="1667065" y="198025"/>
                    <a:pt x="1662112" y="207074"/>
                    <a:pt x="1655540" y="214789"/>
                  </a:cubicBezTo>
                  <a:cubicBezTo>
                    <a:pt x="1648968" y="222504"/>
                    <a:pt x="1640872" y="228505"/>
                    <a:pt x="1631347" y="232791"/>
                  </a:cubicBezTo>
                  <a:cubicBezTo>
                    <a:pt x="1621726" y="237077"/>
                    <a:pt x="1610868" y="239173"/>
                    <a:pt x="1598580" y="239173"/>
                  </a:cubicBezTo>
                  <a:cubicBezTo>
                    <a:pt x="1585817" y="239173"/>
                    <a:pt x="1574768" y="237077"/>
                    <a:pt x="1565434" y="232886"/>
                  </a:cubicBezTo>
                  <a:cubicBezTo>
                    <a:pt x="1551051" y="226314"/>
                    <a:pt x="1540192" y="216122"/>
                    <a:pt x="1532858" y="202216"/>
                  </a:cubicBezTo>
                  <a:cubicBezTo>
                    <a:pt x="1525429" y="188309"/>
                    <a:pt x="1521809" y="171926"/>
                    <a:pt x="1521809" y="153257"/>
                  </a:cubicBezTo>
                  <a:cubicBezTo>
                    <a:pt x="1521809" y="140875"/>
                    <a:pt x="1523619" y="129445"/>
                    <a:pt x="1527238" y="119158"/>
                  </a:cubicBezTo>
                  <a:cubicBezTo>
                    <a:pt x="1530858" y="108775"/>
                    <a:pt x="1536001" y="99917"/>
                    <a:pt x="1542669" y="92488"/>
                  </a:cubicBezTo>
                  <a:cubicBezTo>
                    <a:pt x="1549336" y="85058"/>
                    <a:pt x="1557433" y="79343"/>
                    <a:pt x="1566862" y="75152"/>
                  </a:cubicBezTo>
                  <a:cubicBezTo>
                    <a:pt x="1576292" y="71057"/>
                    <a:pt x="1586865" y="68961"/>
                    <a:pt x="1598580" y="68961"/>
                  </a:cubicBezTo>
                  <a:close/>
                  <a:moveTo>
                    <a:pt x="812388" y="68961"/>
                  </a:moveTo>
                  <a:cubicBezTo>
                    <a:pt x="823247" y="68961"/>
                    <a:pt x="832867" y="71438"/>
                    <a:pt x="841249" y="76295"/>
                  </a:cubicBezTo>
                  <a:cubicBezTo>
                    <a:pt x="849631" y="81153"/>
                    <a:pt x="856393" y="88868"/>
                    <a:pt x="861347" y="99346"/>
                  </a:cubicBezTo>
                  <a:lnTo>
                    <a:pt x="861347" y="72199"/>
                  </a:lnTo>
                  <a:lnTo>
                    <a:pt x="891350" y="72199"/>
                  </a:lnTo>
                  <a:lnTo>
                    <a:pt x="891350" y="226409"/>
                  </a:lnTo>
                  <a:cubicBezTo>
                    <a:pt x="891350" y="253174"/>
                    <a:pt x="884968" y="273749"/>
                    <a:pt x="872300" y="288131"/>
                  </a:cubicBezTo>
                  <a:cubicBezTo>
                    <a:pt x="859632" y="302514"/>
                    <a:pt x="840106" y="309658"/>
                    <a:pt x="813912" y="309658"/>
                  </a:cubicBezTo>
                  <a:cubicBezTo>
                    <a:pt x="804959" y="309658"/>
                    <a:pt x="796100" y="308896"/>
                    <a:pt x="787242" y="307372"/>
                  </a:cubicBezTo>
                  <a:cubicBezTo>
                    <a:pt x="778384" y="305848"/>
                    <a:pt x="769621" y="303657"/>
                    <a:pt x="760858" y="300799"/>
                  </a:cubicBezTo>
                  <a:lnTo>
                    <a:pt x="762763" y="273082"/>
                  </a:lnTo>
                  <a:cubicBezTo>
                    <a:pt x="769621" y="276797"/>
                    <a:pt x="777050" y="279654"/>
                    <a:pt x="785051" y="281749"/>
                  </a:cubicBezTo>
                  <a:cubicBezTo>
                    <a:pt x="793052" y="283845"/>
                    <a:pt x="801149" y="284893"/>
                    <a:pt x="809245" y="284893"/>
                  </a:cubicBezTo>
                  <a:cubicBezTo>
                    <a:pt x="818198" y="284893"/>
                    <a:pt x="825913" y="283464"/>
                    <a:pt x="832295" y="280607"/>
                  </a:cubicBezTo>
                  <a:cubicBezTo>
                    <a:pt x="838772" y="277749"/>
                    <a:pt x="844011" y="273844"/>
                    <a:pt x="848202" y="268700"/>
                  </a:cubicBezTo>
                  <a:cubicBezTo>
                    <a:pt x="852393" y="263557"/>
                    <a:pt x="855346" y="257461"/>
                    <a:pt x="857251" y="250222"/>
                  </a:cubicBezTo>
                  <a:cubicBezTo>
                    <a:pt x="859156" y="243078"/>
                    <a:pt x="860013" y="235077"/>
                    <a:pt x="860013" y="226409"/>
                  </a:cubicBezTo>
                  <a:lnTo>
                    <a:pt x="860013" y="207169"/>
                  </a:lnTo>
                  <a:cubicBezTo>
                    <a:pt x="855060" y="216313"/>
                    <a:pt x="848202" y="223361"/>
                    <a:pt x="839534" y="228219"/>
                  </a:cubicBezTo>
                  <a:cubicBezTo>
                    <a:pt x="830866" y="233077"/>
                    <a:pt x="821627" y="235553"/>
                    <a:pt x="811626" y="235553"/>
                  </a:cubicBezTo>
                  <a:cubicBezTo>
                    <a:pt x="800196" y="235553"/>
                    <a:pt x="790480" y="233172"/>
                    <a:pt x="782480" y="228409"/>
                  </a:cubicBezTo>
                  <a:cubicBezTo>
                    <a:pt x="774478" y="223647"/>
                    <a:pt x="767906" y="217361"/>
                    <a:pt x="762858" y="209645"/>
                  </a:cubicBezTo>
                  <a:cubicBezTo>
                    <a:pt x="757810" y="201930"/>
                    <a:pt x="754095" y="193167"/>
                    <a:pt x="751809" y="183356"/>
                  </a:cubicBezTo>
                  <a:cubicBezTo>
                    <a:pt x="749523" y="173546"/>
                    <a:pt x="748380" y="163544"/>
                    <a:pt x="748380" y="153257"/>
                  </a:cubicBezTo>
                  <a:cubicBezTo>
                    <a:pt x="748380" y="142399"/>
                    <a:pt x="749523" y="131826"/>
                    <a:pt x="751809" y="121730"/>
                  </a:cubicBezTo>
                  <a:cubicBezTo>
                    <a:pt x="754095" y="111633"/>
                    <a:pt x="757810" y="102584"/>
                    <a:pt x="763049" y="94774"/>
                  </a:cubicBezTo>
                  <a:cubicBezTo>
                    <a:pt x="768287" y="86963"/>
                    <a:pt x="774859" y="80677"/>
                    <a:pt x="782860" y="76009"/>
                  </a:cubicBezTo>
                  <a:cubicBezTo>
                    <a:pt x="790861" y="71342"/>
                    <a:pt x="800672" y="68961"/>
                    <a:pt x="812388" y="68961"/>
                  </a:cubicBezTo>
                  <a:close/>
                  <a:moveTo>
                    <a:pt x="657701" y="68961"/>
                  </a:moveTo>
                  <a:cubicBezTo>
                    <a:pt x="667226" y="68961"/>
                    <a:pt x="675418" y="70485"/>
                    <a:pt x="682180" y="73533"/>
                  </a:cubicBezTo>
                  <a:cubicBezTo>
                    <a:pt x="688943" y="76581"/>
                    <a:pt x="694373" y="80867"/>
                    <a:pt x="698373" y="86392"/>
                  </a:cubicBezTo>
                  <a:cubicBezTo>
                    <a:pt x="702374" y="91916"/>
                    <a:pt x="705422" y="98679"/>
                    <a:pt x="707231" y="106490"/>
                  </a:cubicBezTo>
                  <a:cubicBezTo>
                    <a:pt x="709136" y="114300"/>
                    <a:pt x="709994" y="122968"/>
                    <a:pt x="709994" y="132302"/>
                  </a:cubicBezTo>
                  <a:lnTo>
                    <a:pt x="709994" y="235553"/>
                  </a:lnTo>
                  <a:lnTo>
                    <a:pt x="678466" y="235553"/>
                  </a:lnTo>
                  <a:lnTo>
                    <a:pt x="678466" y="139160"/>
                  </a:lnTo>
                  <a:cubicBezTo>
                    <a:pt x="678466" y="133540"/>
                    <a:pt x="678085" y="127921"/>
                    <a:pt x="677323" y="122491"/>
                  </a:cubicBezTo>
                  <a:cubicBezTo>
                    <a:pt x="676561" y="117062"/>
                    <a:pt x="675132" y="112300"/>
                    <a:pt x="672941" y="108109"/>
                  </a:cubicBezTo>
                  <a:cubicBezTo>
                    <a:pt x="670751" y="104013"/>
                    <a:pt x="667607" y="100679"/>
                    <a:pt x="663607" y="98107"/>
                  </a:cubicBezTo>
                  <a:cubicBezTo>
                    <a:pt x="659606" y="95536"/>
                    <a:pt x="654177" y="94393"/>
                    <a:pt x="647509" y="94393"/>
                  </a:cubicBezTo>
                  <a:cubicBezTo>
                    <a:pt x="640271" y="94393"/>
                    <a:pt x="634175" y="95917"/>
                    <a:pt x="629222" y="98965"/>
                  </a:cubicBezTo>
                  <a:cubicBezTo>
                    <a:pt x="624364" y="102013"/>
                    <a:pt x="620459" y="106013"/>
                    <a:pt x="617506" y="110871"/>
                  </a:cubicBezTo>
                  <a:cubicBezTo>
                    <a:pt x="614553" y="115729"/>
                    <a:pt x="612553" y="121349"/>
                    <a:pt x="611219" y="127540"/>
                  </a:cubicBezTo>
                  <a:cubicBezTo>
                    <a:pt x="609981" y="133731"/>
                    <a:pt x="609314" y="140113"/>
                    <a:pt x="609314" y="146685"/>
                  </a:cubicBezTo>
                  <a:lnTo>
                    <a:pt x="609314" y="235553"/>
                  </a:lnTo>
                  <a:lnTo>
                    <a:pt x="578358" y="235553"/>
                  </a:lnTo>
                  <a:lnTo>
                    <a:pt x="578358" y="109728"/>
                  </a:lnTo>
                  <a:cubicBezTo>
                    <a:pt x="578358" y="103441"/>
                    <a:pt x="578263" y="97155"/>
                    <a:pt x="578072" y="90964"/>
                  </a:cubicBezTo>
                  <a:cubicBezTo>
                    <a:pt x="577882" y="84773"/>
                    <a:pt x="577405" y="78486"/>
                    <a:pt x="576834" y="72199"/>
                  </a:cubicBezTo>
                  <a:lnTo>
                    <a:pt x="606171" y="72199"/>
                  </a:lnTo>
                  <a:lnTo>
                    <a:pt x="607124" y="100298"/>
                  </a:lnTo>
                  <a:cubicBezTo>
                    <a:pt x="617982" y="79343"/>
                    <a:pt x="634841" y="68961"/>
                    <a:pt x="657701" y="68961"/>
                  </a:cubicBezTo>
                  <a:close/>
                  <a:moveTo>
                    <a:pt x="1282637" y="68866"/>
                  </a:moveTo>
                  <a:cubicBezTo>
                    <a:pt x="1294924" y="68866"/>
                    <a:pt x="1305211" y="70962"/>
                    <a:pt x="1313498" y="75248"/>
                  </a:cubicBezTo>
                  <a:cubicBezTo>
                    <a:pt x="1321784" y="79534"/>
                    <a:pt x="1328547" y="85344"/>
                    <a:pt x="1333595" y="92679"/>
                  </a:cubicBezTo>
                  <a:cubicBezTo>
                    <a:pt x="1338644" y="100108"/>
                    <a:pt x="1342358" y="108776"/>
                    <a:pt x="1344549" y="118777"/>
                  </a:cubicBezTo>
                  <a:cubicBezTo>
                    <a:pt x="1346740" y="128778"/>
                    <a:pt x="1347787" y="139542"/>
                    <a:pt x="1347787" y="151162"/>
                  </a:cubicBezTo>
                  <a:lnTo>
                    <a:pt x="1347787" y="160973"/>
                  </a:lnTo>
                  <a:lnTo>
                    <a:pt x="1243203" y="160973"/>
                  </a:lnTo>
                  <a:lnTo>
                    <a:pt x="1243203" y="161068"/>
                  </a:lnTo>
                  <a:cubicBezTo>
                    <a:pt x="1243203" y="168688"/>
                    <a:pt x="1244251" y="175832"/>
                    <a:pt x="1246441" y="182499"/>
                  </a:cubicBezTo>
                  <a:cubicBezTo>
                    <a:pt x="1248632" y="189167"/>
                    <a:pt x="1251871" y="194977"/>
                    <a:pt x="1256252" y="200025"/>
                  </a:cubicBezTo>
                  <a:cubicBezTo>
                    <a:pt x="1260634" y="205074"/>
                    <a:pt x="1266063" y="208979"/>
                    <a:pt x="1272635" y="211932"/>
                  </a:cubicBezTo>
                  <a:cubicBezTo>
                    <a:pt x="1279207" y="214884"/>
                    <a:pt x="1286732" y="216313"/>
                    <a:pt x="1295305" y="216313"/>
                  </a:cubicBezTo>
                  <a:cubicBezTo>
                    <a:pt x="1302353" y="216313"/>
                    <a:pt x="1309592" y="215456"/>
                    <a:pt x="1317022" y="213837"/>
                  </a:cubicBezTo>
                  <a:cubicBezTo>
                    <a:pt x="1324451" y="212217"/>
                    <a:pt x="1331214" y="209645"/>
                    <a:pt x="1337501" y="206121"/>
                  </a:cubicBezTo>
                  <a:lnTo>
                    <a:pt x="1339406" y="230315"/>
                  </a:lnTo>
                  <a:cubicBezTo>
                    <a:pt x="1332166" y="233363"/>
                    <a:pt x="1324451" y="235554"/>
                    <a:pt x="1316355" y="236982"/>
                  </a:cubicBezTo>
                  <a:cubicBezTo>
                    <a:pt x="1308259" y="238411"/>
                    <a:pt x="1299782" y="239078"/>
                    <a:pt x="1291114" y="239078"/>
                  </a:cubicBezTo>
                  <a:cubicBezTo>
                    <a:pt x="1277969" y="239078"/>
                    <a:pt x="1266444" y="236982"/>
                    <a:pt x="1256443" y="232887"/>
                  </a:cubicBezTo>
                  <a:cubicBezTo>
                    <a:pt x="1246441" y="228791"/>
                    <a:pt x="1238060" y="222885"/>
                    <a:pt x="1231297" y="215266"/>
                  </a:cubicBezTo>
                  <a:cubicBezTo>
                    <a:pt x="1224534" y="207645"/>
                    <a:pt x="1219486" y="198597"/>
                    <a:pt x="1216152" y="188119"/>
                  </a:cubicBezTo>
                  <a:cubicBezTo>
                    <a:pt x="1212818" y="177642"/>
                    <a:pt x="1211199" y="166021"/>
                    <a:pt x="1211199" y="153162"/>
                  </a:cubicBezTo>
                  <a:cubicBezTo>
                    <a:pt x="1211199" y="142018"/>
                    <a:pt x="1212818" y="131350"/>
                    <a:pt x="1216057" y="121158"/>
                  </a:cubicBezTo>
                  <a:cubicBezTo>
                    <a:pt x="1219295" y="110967"/>
                    <a:pt x="1223962" y="101918"/>
                    <a:pt x="1230058" y="94203"/>
                  </a:cubicBezTo>
                  <a:cubicBezTo>
                    <a:pt x="1236154" y="86487"/>
                    <a:pt x="1243679" y="80296"/>
                    <a:pt x="1252537" y="75724"/>
                  </a:cubicBezTo>
                  <a:cubicBezTo>
                    <a:pt x="1261396" y="71152"/>
                    <a:pt x="1271397" y="68866"/>
                    <a:pt x="1282637" y="68866"/>
                  </a:cubicBezTo>
                  <a:close/>
                  <a:moveTo>
                    <a:pt x="396336" y="68866"/>
                  </a:moveTo>
                  <a:cubicBezTo>
                    <a:pt x="408623" y="68866"/>
                    <a:pt x="418910" y="70962"/>
                    <a:pt x="427196" y="75248"/>
                  </a:cubicBezTo>
                  <a:cubicBezTo>
                    <a:pt x="435483" y="79534"/>
                    <a:pt x="442246" y="85344"/>
                    <a:pt x="447294" y="92679"/>
                  </a:cubicBezTo>
                  <a:cubicBezTo>
                    <a:pt x="452342" y="100108"/>
                    <a:pt x="456057" y="108776"/>
                    <a:pt x="458248" y="118777"/>
                  </a:cubicBezTo>
                  <a:cubicBezTo>
                    <a:pt x="460439" y="128778"/>
                    <a:pt x="461486" y="139542"/>
                    <a:pt x="461486" y="151162"/>
                  </a:cubicBezTo>
                  <a:lnTo>
                    <a:pt x="461486" y="160973"/>
                  </a:lnTo>
                  <a:lnTo>
                    <a:pt x="356902" y="160973"/>
                  </a:lnTo>
                  <a:lnTo>
                    <a:pt x="356902" y="161068"/>
                  </a:lnTo>
                  <a:cubicBezTo>
                    <a:pt x="356902" y="168688"/>
                    <a:pt x="357950" y="175832"/>
                    <a:pt x="360140" y="182499"/>
                  </a:cubicBezTo>
                  <a:cubicBezTo>
                    <a:pt x="362331" y="189167"/>
                    <a:pt x="365570" y="194977"/>
                    <a:pt x="369951" y="200025"/>
                  </a:cubicBezTo>
                  <a:cubicBezTo>
                    <a:pt x="374333" y="205074"/>
                    <a:pt x="379762" y="208979"/>
                    <a:pt x="386334" y="211932"/>
                  </a:cubicBezTo>
                  <a:cubicBezTo>
                    <a:pt x="392906" y="214884"/>
                    <a:pt x="400431" y="216313"/>
                    <a:pt x="409004" y="216313"/>
                  </a:cubicBezTo>
                  <a:cubicBezTo>
                    <a:pt x="416052" y="216313"/>
                    <a:pt x="423291" y="215456"/>
                    <a:pt x="430721" y="213837"/>
                  </a:cubicBezTo>
                  <a:cubicBezTo>
                    <a:pt x="438150" y="212217"/>
                    <a:pt x="444913" y="209645"/>
                    <a:pt x="451199" y="206121"/>
                  </a:cubicBezTo>
                  <a:lnTo>
                    <a:pt x="453104" y="230315"/>
                  </a:lnTo>
                  <a:cubicBezTo>
                    <a:pt x="445865" y="233363"/>
                    <a:pt x="438150" y="235554"/>
                    <a:pt x="430054" y="236982"/>
                  </a:cubicBezTo>
                  <a:cubicBezTo>
                    <a:pt x="421958" y="238411"/>
                    <a:pt x="413480" y="239078"/>
                    <a:pt x="404813" y="239078"/>
                  </a:cubicBezTo>
                  <a:cubicBezTo>
                    <a:pt x="391668" y="239078"/>
                    <a:pt x="380143" y="236982"/>
                    <a:pt x="370142" y="232887"/>
                  </a:cubicBezTo>
                  <a:cubicBezTo>
                    <a:pt x="360140" y="228791"/>
                    <a:pt x="351758" y="222885"/>
                    <a:pt x="344996" y="215266"/>
                  </a:cubicBezTo>
                  <a:cubicBezTo>
                    <a:pt x="338233" y="207645"/>
                    <a:pt x="333185" y="198597"/>
                    <a:pt x="329851" y="188119"/>
                  </a:cubicBezTo>
                  <a:cubicBezTo>
                    <a:pt x="326517" y="177642"/>
                    <a:pt x="324898" y="166021"/>
                    <a:pt x="324898" y="153162"/>
                  </a:cubicBezTo>
                  <a:cubicBezTo>
                    <a:pt x="324898" y="142018"/>
                    <a:pt x="326517" y="131350"/>
                    <a:pt x="329756" y="121158"/>
                  </a:cubicBezTo>
                  <a:cubicBezTo>
                    <a:pt x="332994" y="110967"/>
                    <a:pt x="337661" y="101918"/>
                    <a:pt x="343757" y="94203"/>
                  </a:cubicBezTo>
                  <a:cubicBezTo>
                    <a:pt x="349853" y="86487"/>
                    <a:pt x="357378" y="80296"/>
                    <a:pt x="366236" y="75724"/>
                  </a:cubicBezTo>
                  <a:cubicBezTo>
                    <a:pt x="375095" y="71152"/>
                    <a:pt x="385096" y="68866"/>
                    <a:pt x="396336" y="68866"/>
                  </a:cubicBezTo>
                  <a:close/>
                  <a:moveTo>
                    <a:pt x="230220" y="68866"/>
                  </a:moveTo>
                  <a:cubicBezTo>
                    <a:pt x="242507" y="68866"/>
                    <a:pt x="252794" y="70962"/>
                    <a:pt x="261081" y="75248"/>
                  </a:cubicBezTo>
                  <a:cubicBezTo>
                    <a:pt x="269367" y="79534"/>
                    <a:pt x="276130" y="85344"/>
                    <a:pt x="281178" y="92679"/>
                  </a:cubicBezTo>
                  <a:cubicBezTo>
                    <a:pt x="286226" y="100013"/>
                    <a:pt x="289941" y="108776"/>
                    <a:pt x="292132" y="118777"/>
                  </a:cubicBezTo>
                  <a:cubicBezTo>
                    <a:pt x="294323" y="128778"/>
                    <a:pt x="295371" y="139542"/>
                    <a:pt x="295371" y="151162"/>
                  </a:cubicBezTo>
                  <a:lnTo>
                    <a:pt x="295371" y="160973"/>
                  </a:lnTo>
                  <a:lnTo>
                    <a:pt x="190786" y="160973"/>
                  </a:lnTo>
                  <a:lnTo>
                    <a:pt x="190786" y="161068"/>
                  </a:lnTo>
                  <a:cubicBezTo>
                    <a:pt x="190786" y="168688"/>
                    <a:pt x="191929" y="175832"/>
                    <a:pt x="194025" y="182499"/>
                  </a:cubicBezTo>
                  <a:cubicBezTo>
                    <a:pt x="196215" y="189167"/>
                    <a:pt x="199454" y="194977"/>
                    <a:pt x="203835" y="200025"/>
                  </a:cubicBezTo>
                  <a:cubicBezTo>
                    <a:pt x="208217" y="205074"/>
                    <a:pt x="213646" y="208979"/>
                    <a:pt x="220218" y="211932"/>
                  </a:cubicBezTo>
                  <a:cubicBezTo>
                    <a:pt x="226790" y="214884"/>
                    <a:pt x="234315" y="216313"/>
                    <a:pt x="242888" y="216313"/>
                  </a:cubicBezTo>
                  <a:cubicBezTo>
                    <a:pt x="249936" y="216313"/>
                    <a:pt x="257175" y="215456"/>
                    <a:pt x="264605" y="213837"/>
                  </a:cubicBezTo>
                  <a:cubicBezTo>
                    <a:pt x="272034" y="212217"/>
                    <a:pt x="278797" y="209645"/>
                    <a:pt x="285084" y="206121"/>
                  </a:cubicBezTo>
                  <a:lnTo>
                    <a:pt x="286988" y="230315"/>
                  </a:lnTo>
                  <a:cubicBezTo>
                    <a:pt x="279749" y="233363"/>
                    <a:pt x="272034" y="235554"/>
                    <a:pt x="263938" y="236982"/>
                  </a:cubicBezTo>
                  <a:cubicBezTo>
                    <a:pt x="255842" y="238411"/>
                    <a:pt x="247364" y="239078"/>
                    <a:pt x="238697" y="239078"/>
                  </a:cubicBezTo>
                  <a:cubicBezTo>
                    <a:pt x="225552" y="239078"/>
                    <a:pt x="214027" y="236982"/>
                    <a:pt x="204026" y="232887"/>
                  </a:cubicBezTo>
                  <a:cubicBezTo>
                    <a:pt x="194025" y="228791"/>
                    <a:pt x="185642" y="222885"/>
                    <a:pt x="178880" y="215266"/>
                  </a:cubicBezTo>
                  <a:cubicBezTo>
                    <a:pt x="172117" y="207645"/>
                    <a:pt x="167069" y="198597"/>
                    <a:pt x="163735" y="188119"/>
                  </a:cubicBezTo>
                  <a:cubicBezTo>
                    <a:pt x="160401" y="177642"/>
                    <a:pt x="158782" y="166021"/>
                    <a:pt x="158782" y="153162"/>
                  </a:cubicBezTo>
                  <a:cubicBezTo>
                    <a:pt x="158782" y="142018"/>
                    <a:pt x="160401" y="131350"/>
                    <a:pt x="163640" y="121158"/>
                  </a:cubicBezTo>
                  <a:cubicBezTo>
                    <a:pt x="166878" y="110967"/>
                    <a:pt x="171546" y="101918"/>
                    <a:pt x="177641" y="94203"/>
                  </a:cubicBezTo>
                  <a:cubicBezTo>
                    <a:pt x="183737" y="86487"/>
                    <a:pt x="191262" y="80296"/>
                    <a:pt x="200121" y="75724"/>
                  </a:cubicBezTo>
                  <a:cubicBezTo>
                    <a:pt x="208979" y="71152"/>
                    <a:pt x="218980" y="68866"/>
                    <a:pt x="230220" y="68866"/>
                  </a:cubicBezTo>
                  <a:close/>
                  <a:moveTo>
                    <a:pt x="70866" y="14288"/>
                  </a:moveTo>
                  <a:cubicBezTo>
                    <a:pt x="87916" y="14288"/>
                    <a:pt x="103632" y="16574"/>
                    <a:pt x="118015" y="21146"/>
                  </a:cubicBezTo>
                  <a:lnTo>
                    <a:pt x="116110" y="49911"/>
                  </a:lnTo>
                  <a:cubicBezTo>
                    <a:pt x="109442" y="46863"/>
                    <a:pt x="102298" y="44673"/>
                    <a:pt x="94774" y="43244"/>
                  </a:cubicBezTo>
                  <a:cubicBezTo>
                    <a:pt x="87154" y="41815"/>
                    <a:pt x="79819" y="41149"/>
                    <a:pt x="72771" y="41149"/>
                  </a:cubicBezTo>
                  <a:cubicBezTo>
                    <a:pt x="68390" y="41149"/>
                    <a:pt x="64008" y="41720"/>
                    <a:pt x="59531" y="42768"/>
                  </a:cubicBezTo>
                  <a:cubicBezTo>
                    <a:pt x="55054" y="43911"/>
                    <a:pt x="51054" y="45625"/>
                    <a:pt x="47530" y="48197"/>
                  </a:cubicBezTo>
                  <a:cubicBezTo>
                    <a:pt x="44005" y="50674"/>
                    <a:pt x="41053" y="54007"/>
                    <a:pt x="38767" y="58008"/>
                  </a:cubicBezTo>
                  <a:cubicBezTo>
                    <a:pt x="36481" y="62008"/>
                    <a:pt x="35338" y="67152"/>
                    <a:pt x="35338" y="73152"/>
                  </a:cubicBezTo>
                  <a:cubicBezTo>
                    <a:pt x="35338" y="77725"/>
                    <a:pt x="36100" y="81630"/>
                    <a:pt x="37719" y="84868"/>
                  </a:cubicBezTo>
                  <a:cubicBezTo>
                    <a:pt x="39243" y="88107"/>
                    <a:pt x="41434" y="91059"/>
                    <a:pt x="44101" y="93726"/>
                  </a:cubicBezTo>
                  <a:cubicBezTo>
                    <a:pt x="46768" y="96393"/>
                    <a:pt x="49911" y="98679"/>
                    <a:pt x="53435" y="100775"/>
                  </a:cubicBezTo>
                  <a:cubicBezTo>
                    <a:pt x="56959" y="102870"/>
                    <a:pt x="60579" y="104871"/>
                    <a:pt x="64389" y="106776"/>
                  </a:cubicBezTo>
                  <a:lnTo>
                    <a:pt x="81534" y="114967"/>
                  </a:lnTo>
                  <a:cubicBezTo>
                    <a:pt x="87820" y="118015"/>
                    <a:pt x="93536" y="121254"/>
                    <a:pt x="98869" y="124587"/>
                  </a:cubicBezTo>
                  <a:cubicBezTo>
                    <a:pt x="104203" y="127921"/>
                    <a:pt x="108775" y="131922"/>
                    <a:pt x="112776" y="136494"/>
                  </a:cubicBezTo>
                  <a:cubicBezTo>
                    <a:pt x="116776" y="141066"/>
                    <a:pt x="119824" y="146400"/>
                    <a:pt x="122111" y="152496"/>
                  </a:cubicBezTo>
                  <a:cubicBezTo>
                    <a:pt x="124396" y="158592"/>
                    <a:pt x="125540" y="165926"/>
                    <a:pt x="125540" y="174403"/>
                  </a:cubicBezTo>
                  <a:cubicBezTo>
                    <a:pt x="125540" y="185547"/>
                    <a:pt x="123634" y="195168"/>
                    <a:pt x="119920" y="203359"/>
                  </a:cubicBezTo>
                  <a:cubicBezTo>
                    <a:pt x="116205" y="211551"/>
                    <a:pt x="111062" y="218218"/>
                    <a:pt x="104489" y="223457"/>
                  </a:cubicBezTo>
                  <a:cubicBezTo>
                    <a:pt x="97917" y="228696"/>
                    <a:pt x="90297" y="232601"/>
                    <a:pt x="81534" y="235268"/>
                  </a:cubicBezTo>
                  <a:cubicBezTo>
                    <a:pt x="72771" y="237840"/>
                    <a:pt x="63437" y="239173"/>
                    <a:pt x="53435" y="239173"/>
                  </a:cubicBezTo>
                  <a:cubicBezTo>
                    <a:pt x="45339" y="239173"/>
                    <a:pt x="36671" y="238507"/>
                    <a:pt x="27337" y="237078"/>
                  </a:cubicBezTo>
                  <a:cubicBezTo>
                    <a:pt x="18097" y="235649"/>
                    <a:pt x="8953" y="233458"/>
                    <a:pt x="0" y="230410"/>
                  </a:cubicBezTo>
                  <a:lnTo>
                    <a:pt x="1524" y="199930"/>
                  </a:lnTo>
                  <a:cubicBezTo>
                    <a:pt x="9620" y="204312"/>
                    <a:pt x="17716" y="207455"/>
                    <a:pt x="25717" y="209360"/>
                  </a:cubicBezTo>
                  <a:cubicBezTo>
                    <a:pt x="33718" y="211360"/>
                    <a:pt x="42386" y="212313"/>
                    <a:pt x="51816" y="212313"/>
                  </a:cubicBezTo>
                  <a:cubicBezTo>
                    <a:pt x="56769" y="212313"/>
                    <a:pt x="61722" y="211646"/>
                    <a:pt x="66484" y="210312"/>
                  </a:cubicBezTo>
                  <a:cubicBezTo>
                    <a:pt x="71247" y="208979"/>
                    <a:pt x="75533" y="206979"/>
                    <a:pt x="79248" y="204121"/>
                  </a:cubicBezTo>
                  <a:cubicBezTo>
                    <a:pt x="82963" y="201264"/>
                    <a:pt x="86011" y="197549"/>
                    <a:pt x="88297" y="192977"/>
                  </a:cubicBezTo>
                  <a:cubicBezTo>
                    <a:pt x="90583" y="188405"/>
                    <a:pt x="91726" y="182880"/>
                    <a:pt x="91726" y="176308"/>
                  </a:cubicBezTo>
                  <a:cubicBezTo>
                    <a:pt x="91726" y="171069"/>
                    <a:pt x="90773" y="166593"/>
                    <a:pt x="88773" y="162783"/>
                  </a:cubicBezTo>
                  <a:cubicBezTo>
                    <a:pt x="86773" y="158973"/>
                    <a:pt x="84201" y="155544"/>
                    <a:pt x="80963" y="152496"/>
                  </a:cubicBezTo>
                  <a:cubicBezTo>
                    <a:pt x="77724" y="149448"/>
                    <a:pt x="73914" y="146685"/>
                    <a:pt x="69532" y="144304"/>
                  </a:cubicBezTo>
                  <a:cubicBezTo>
                    <a:pt x="65151" y="141923"/>
                    <a:pt x="60579" y="139542"/>
                    <a:pt x="55816" y="137160"/>
                  </a:cubicBezTo>
                  <a:lnTo>
                    <a:pt x="39624" y="128969"/>
                  </a:lnTo>
                  <a:cubicBezTo>
                    <a:pt x="34671" y="126397"/>
                    <a:pt x="29813" y="123444"/>
                    <a:pt x="25241" y="120301"/>
                  </a:cubicBezTo>
                  <a:cubicBezTo>
                    <a:pt x="20669" y="117158"/>
                    <a:pt x="16669" y="113443"/>
                    <a:pt x="13335" y="109157"/>
                  </a:cubicBezTo>
                  <a:cubicBezTo>
                    <a:pt x="10001" y="104871"/>
                    <a:pt x="7334" y="100013"/>
                    <a:pt x="5429" y="94488"/>
                  </a:cubicBezTo>
                  <a:cubicBezTo>
                    <a:pt x="3429" y="88964"/>
                    <a:pt x="2476" y="82487"/>
                    <a:pt x="2476" y="75058"/>
                  </a:cubicBezTo>
                  <a:cubicBezTo>
                    <a:pt x="2476" y="64389"/>
                    <a:pt x="4477" y="55150"/>
                    <a:pt x="8572" y="47435"/>
                  </a:cubicBezTo>
                  <a:cubicBezTo>
                    <a:pt x="12668" y="39720"/>
                    <a:pt x="17907" y="33338"/>
                    <a:pt x="24479" y="28480"/>
                  </a:cubicBezTo>
                  <a:cubicBezTo>
                    <a:pt x="31051" y="23622"/>
                    <a:pt x="38386" y="20003"/>
                    <a:pt x="46482" y="17717"/>
                  </a:cubicBezTo>
                  <a:cubicBezTo>
                    <a:pt x="54578" y="15431"/>
                    <a:pt x="62674" y="14288"/>
                    <a:pt x="70866" y="14288"/>
                  </a:cubicBezTo>
                  <a:close/>
                  <a:moveTo>
                    <a:pt x="499872" y="6858"/>
                  </a:moveTo>
                  <a:lnTo>
                    <a:pt x="531114" y="6858"/>
                  </a:lnTo>
                  <a:lnTo>
                    <a:pt x="531114" y="38576"/>
                  </a:lnTo>
                  <a:lnTo>
                    <a:pt x="499872" y="38576"/>
                  </a:lnTo>
                  <a:close/>
                  <a:moveTo>
                    <a:pt x="1996155" y="0"/>
                  </a:moveTo>
                  <a:lnTo>
                    <a:pt x="2027397" y="0"/>
                  </a:lnTo>
                  <a:lnTo>
                    <a:pt x="2027397" y="186595"/>
                  </a:lnTo>
                  <a:cubicBezTo>
                    <a:pt x="2027397" y="195739"/>
                    <a:pt x="2027587" y="204311"/>
                    <a:pt x="2027873" y="212217"/>
                  </a:cubicBezTo>
                  <a:cubicBezTo>
                    <a:pt x="2028159" y="220123"/>
                    <a:pt x="2028540" y="227933"/>
                    <a:pt x="2028921" y="235553"/>
                  </a:cubicBezTo>
                  <a:lnTo>
                    <a:pt x="1999964" y="235553"/>
                  </a:lnTo>
                  <a:lnTo>
                    <a:pt x="1998060" y="208407"/>
                  </a:lnTo>
                  <a:cubicBezTo>
                    <a:pt x="1993297" y="218884"/>
                    <a:pt x="1986630" y="226600"/>
                    <a:pt x="1978057" y="231648"/>
                  </a:cubicBezTo>
                  <a:cubicBezTo>
                    <a:pt x="1969485" y="236696"/>
                    <a:pt x="1959864" y="239173"/>
                    <a:pt x="1949006" y="239173"/>
                  </a:cubicBezTo>
                  <a:cubicBezTo>
                    <a:pt x="1937100" y="239173"/>
                    <a:pt x="1927194" y="236696"/>
                    <a:pt x="1919002" y="231838"/>
                  </a:cubicBezTo>
                  <a:cubicBezTo>
                    <a:pt x="1910906" y="226981"/>
                    <a:pt x="1904238" y="220504"/>
                    <a:pt x="1899000" y="212407"/>
                  </a:cubicBezTo>
                  <a:cubicBezTo>
                    <a:pt x="1893761" y="204311"/>
                    <a:pt x="1890046" y="195167"/>
                    <a:pt x="1887760" y="184975"/>
                  </a:cubicBezTo>
                  <a:cubicBezTo>
                    <a:pt x="1885474" y="174784"/>
                    <a:pt x="1884331" y="164211"/>
                    <a:pt x="1884331" y="153257"/>
                  </a:cubicBezTo>
                  <a:cubicBezTo>
                    <a:pt x="1884331" y="142304"/>
                    <a:pt x="1885474" y="131826"/>
                    <a:pt x="1887760" y="121729"/>
                  </a:cubicBezTo>
                  <a:cubicBezTo>
                    <a:pt x="1890046" y="111633"/>
                    <a:pt x="1893761" y="102584"/>
                    <a:pt x="1899000" y="94774"/>
                  </a:cubicBezTo>
                  <a:cubicBezTo>
                    <a:pt x="1904238" y="86963"/>
                    <a:pt x="1910906" y="80677"/>
                    <a:pt x="1919002" y="76009"/>
                  </a:cubicBezTo>
                  <a:cubicBezTo>
                    <a:pt x="1927098" y="71342"/>
                    <a:pt x="1937100" y="68961"/>
                    <a:pt x="1949006" y="68961"/>
                  </a:cubicBezTo>
                  <a:cubicBezTo>
                    <a:pt x="1959007" y="68961"/>
                    <a:pt x="1968342" y="71533"/>
                    <a:pt x="1977105" y="76771"/>
                  </a:cubicBezTo>
                  <a:cubicBezTo>
                    <a:pt x="1985868" y="82010"/>
                    <a:pt x="1992154" y="89535"/>
                    <a:pt x="1996155" y="99346"/>
                  </a:cubicBezTo>
                  <a:close/>
                  <a:moveTo>
                    <a:pt x="1037368" y="0"/>
                  </a:moveTo>
                  <a:lnTo>
                    <a:pt x="1068610" y="0"/>
                  </a:lnTo>
                  <a:lnTo>
                    <a:pt x="1068610" y="99346"/>
                  </a:lnTo>
                  <a:cubicBezTo>
                    <a:pt x="1072515" y="89535"/>
                    <a:pt x="1078992" y="82010"/>
                    <a:pt x="1087946" y="76771"/>
                  </a:cubicBezTo>
                  <a:cubicBezTo>
                    <a:pt x="1096899" y="71533"/>
                    <a:pt x="1106329" y="68961"/>
                    <a:pt x="1116330" y="68961"/>
                  </a:cubicBezTo>
                  <a:cubicBezTo>
                    <a:pt x="1128237" y="68961"/>
                    <a:pt x="1138143" y="71342"/>
                    <a:pt x="1146334" y="76009"/>
                  </a:cubicBezTo>
                  <a:cubicBezTo>
                    <a:pt x="1154430" y="80677"/>
                    <a:pt x="1161002" y="86963"/>
                    <a:pt x="1166146" y="94774"/>
                  </a:cubicBezTo>
                  <a:cubicBezTo>
                    <a:pt x="1171289" y="102584"/>
                    <a:pt x="1174909" y="111633"/>
                    <a:pt x="1177100" y="121729"/>
                  </a:cubicBezTo>
                  <a:cubicBezTo>
                    <a:pt x="1179291" y="131826"/>
                    <a:pt x="1180338" y="142399"/>
                    <a:pt x="1180338" y="153257"/>
                  </a:cubicBezTo>
                  <a:cubicBezTo>
                    <a:pt x="1180338" y="164116"/>
                    <a:pt x="1179195" y="174688"/>
                    <a:pt x="1176909" y="184975"/>
                  </a:cubicBezTo>
                  <a:cubicBezTo>
                    <a:pt x="1174623" y="195263"/>
                    <a:pt x="1170909" y="204406"/>
                    <a:pt x="1165670" y="212407"/>
                  </a:cubicBezTo>
                  <a:cubicBezTo>
                    <a:pt x="1160431" y="220504"/>
                    <a:pt x="1153764" y="226981"/>
                    <a:pt x="1145667" y="231838"/>
                  </a:cubicBezTo>
                  <a:cubicBezTo>
                    <a:pt x="1137571" y="236696"/>
                    <a:pt x="1127570" y="239173"/>
                    <a:pt x="1115664" y="239173"/>
                  </a:cubicBezTo>
                  <a:cubicBezTo>
                    <a:pt x="1104805" y="239173"/>
                    <a:pt x="1095185" y="236696"/>
                    <a:pt x="1086803" y="231648"/>
                  </a:cubicBezTo>
                  <a:cubicBezTo>
                    <a:pt x="1078421" y="226600"/>
                    <a:pt x="1071658" y="218884"/>
                    <a:pt x="1066705" y="208407"/>
                  </a:cubicBezTo>
                  <a:lnTo>
                    <a:pt x="1066038" y="235553"/>
                  </a:lnTo>
                  <a:lnTo>
                    <a:pt x="1037368" y="23555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8359F88-DED8-EF0C-9C3C-B65F1C2DFE4B}"/>
                </a:ext>
              </a:extLst>
            </p:cNvPr>
            <p:cNvGrpSpPr/>
            <p:nvPr userDrawn="1"/>
          </p:nvGrpSpPr>
          <p:grpSpPr>
            <a:xfrm>
              <a:off x="5384017" y="2271830"/>
              <a:ext cx="1425574" cy="1425574"/>
              <a:chOff x="5423248" y="2756248"/>
              <a:chExt cx="1349978" cy="1349978"/>
            </a:xfrm>
          </p:grpSpPr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657A1B0C-99E2-B43A-E78C-234C324BC44F}"/>
                  </a:ext>
                </a:extLst>
              </p:cNvPr>
              <p:cNvSpPr/>
              <p:nvPr/>
            </p:nvSpPr>
            <p:spPr>
              <a:xfrm>
                <a:off x="5423248" y="2756248"/>
                <a:ext cx="1349978" cy="1349978"/>
              </a:xfrm>
              <a:custGeom>
                <a:avLst/>
                <a:gdLst>
                  <a:gd name="connsiteX0" fmla="*/ 1349788 w 1349978"/>
                  <a:gd name="connsiteY0" fmla="*/ 1349978 h 1349978"/>
                  <a:gd name="connsiteX1" fmla="*/ 675037 w 1349978"/>
                  <a:gd name="connsiteY1" fmla="*/ 1205389 h 1349978"/>
                  <a:gd name="connsiteX2" fmla="*/ 0 w 1349978"/>
                  <a:gd name="connsiteY2" fmla="*/ 1349978 h 1349978"/>
                  <a:gd name="connsiteX3" fmla="*/ 0 w 1349978"/>
                  <a:gd name="connsiteY3" fmla="*/ 0 h 1349978"/>
                  <a:gd name="connsiteX4" fmla="*/ 1349978 w 1349978"/>
                  <a:gd name="connsiteY4" fmla="*/ 0 h 1349978"/>
                  <a:gd name="connsiteX5" fmla="*/ 1349788 w 1349978"/>
                  <a:gd name="connsiteY5" fmla="*/ 1349978 h 134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9978" h="1349978">
                    <a:moveTo>
                      <a:pt x="1349788" y="1349978"/>
                    </a:moveTo>
                    <a:cubicBezTo>
                      <a:pt x="1143953" y="1257110"/>
                      <a:pt x="915543" y="1205389"/>
                      <a:pt x="675037" y="1205389"/>
                    </a:cubicBezTo>
                    <a:cubicBezTo>
                      <a:pt x="434530" y="1205389"/>
                      <a:pt x="205835" y="1257110"/>
                      <a:pt x="0" y="1349978"/>
                    </a:cubicBezTo>
                    <a:lnTo>
                      <a:pt x="0" y="0"/>
                    </a:lnTo>
                    <a:lnTo>
                      <a:pt x="1349978" y="0"/>
                    </a:lnTo>
                    <a:lnTo>
                      <a:pt x="1349788" y="1349978"/>
                    </a:lnTo>
                    <a:close/>
                  </a:path>
                </a:pathLst>
              </a:custGeom>
              <a:solidFill>
                <a:srgbClr val="0F2D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9" name="Grafik 31">
                <a:extLst>
                  <a:ext uri="{FF2B5EF4-FFF2-40B4-BE49-F238E27FC236}">
                    <a16:creationId xmlns:a16="http://schemas.microsoft.com/office/drawing/2014/main" id="{FDA03271-0966-9E11-B7AB-6E521735A151}"/>
                  </a:ext>
                </a:extLst>
              </p:cNvPr>
              <p:cNvGrpSpPr/>
              <p:nvPr/>
            </p:nvGrpSpPr>
            <p:grpSpPr>
              <a:xfrm>
                <a:off x="5474985" y="3134295"/>
                <a:ext cx="1244293" cy="294132"/>
                <a:chOff x="5474985" y="3134295"/>
                <a:chExt cx="1244293" cy="294132"/>
              </a:xfrm>
              <a:solidFill>
                <a:srgbClr val="FFFFFF"/>
              </a:solidFill>
            </p:grpSpPr>
            <p:sp>
              <p:nvSpPr>
                <p:cNvPr id="10" name="Freihandform: Form 9">
                  <a:extLst>
                    <a:ext uri="{FF2B5EF4-FFF2-40B4-BE49-F238E27FC236}">
                      <a16:creationId xmlns:a16="http://schemas.microsoft.com/office/drawing/2014/main" id="{993CA501-AAA6-3AAA-1EAC-67E17BFED279}"/>
                    </a:ext>
                  </a:extLst>
                </p:cNvPr>
                <p:cNvSpPr/>
                <p:nvPr/>
              </p:nvSpPr>
              <p:spPr>
                <a:xfrm>
                  <a:off x="5474985" y="3134295"/>
                  <a:ext cx="247353" cy="293941"/>
                </a:xfrm>
                <a:custGeom>
                  <a:avLst/>
                  <a:gdLst>
                    <a:gd name="connsiteX0" fmla="*/ 109998 w 247353"/>
                    <a:gd name="connsiteY0" fmla="*/ 30956 h 293941"/>
                    <a:gd name="connsiteX1" fmla="*/ 41418 w 247353"/>
                    <a:gd name="connsiteY1" fmla="*/ 95250 h 293941"/>
                    <a:gd name="connsiteX2" fmla="*/ 11129 w 247353"/>
                    <a:gd name="connsiteY2" fmla="*/ 95250 h 293941"/>
                    <a:gd name="connsiteX3" fmla="*/ 11129 w 247353"/>
                    <a:gd name="connsiteY3" fmla="*/ 0 h 293941"/>
                    <a:gd name="connsiteX4" fmla="*/ 247349 w 247353"/>
                    <a:gd name="connsiteY4" fmla="*/ 0 h 293941"/>
                    <a:gd name="connsiteX5" fmla="*/ 179340 w 247353"/>
                    <a:gd name="connsiteY5" fmla="*/ 151733 h 293941"/>
                    <a:gd name="connsiteX6" fmla="*/ 111141 w 247353"/>
                    <a:gd name="connsiteY6" fmla="*/ 262795 h 293941"/>
                    <a:gd name="connsiteX7" fmla="*/ 149432 w 247353"/>
                    <a:gd name="connsiteY7" fmla="*/ 262795 h 293941"/>
                    <a:gd name="connsiteX8" fmla="*/ 210011 w 247353"/>
                    <a:gd name="connsiteY8" fmla="*/ 198501 h 293941"/>
                    <a:gd name="connsiteX9" fmla="*/ 241634 w 247353"/>
                    <a:gd name="connsiteY9" fmla="*/ 198501 h 293941"/>
                    <a:gd name="connsiteX10" fmla="*/ 241634 w 247353"/>
                    <a:gd name="connsiteY10" fmla="*/ 293942 h 293941"/>
                    <a:gd name="connsiteX11" fmla="*/ 270 w 247353"/>
                    <a:gd name="connsiteY11" fmla="*/ 293942 h 293941"/>
                    <a:gd name="connsiteX12" fmla="*/ 75137 w 247353"/>
                    <a:gd name="connsiteY12" fmla="*/ 133731 h 293941"/>
                    <a:gd name="connsiteX13" fmla="*/ 138573 w 247353"/>
                    <a:gd name="connsiteY13" fmla="*/ 30671 h 293941"/>
                    <a:gd name="connsiteX14" fmla="*/ 109998 w 247353"/>
                    <a:gd name="connsiteY14" fmla="*/ 30861 h 293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7353" h="293941">
                      <a:moveTo>
                        <a:pt x="109998" y="30956"/>
                      </a:moveTo>
                      <a:cubicBezTo>
                        <a:pt x="46562" y="30956"/>
                        <a:pt x="41418" y="95250"/>
                        <a:pt x="41418" y="95250"/>
                      </a:cubicBezTo>
                      <a:lnTo>
                        <a:pt x="11129" y="95250"/>
                      </a:lnTo>
                      <a:lnTo>
                        <a:pt x="11129" y="0"/>
                      </a:lnTo>
                      <a:lnTo>
                        <a:pt x="247349" y="0"/>
                      </a:lnTo>
                      <a:cubicBezTo>
                        <a:pt x="247349" y="0"/>
                        <a:pt x="249254" y="73628"/>
                        <a:pt x="179340" y="151733"/>
                      </a:cubicBezTo>
                      <a:cubicBezTo>
                        <a:pt x="179340" y="151733"/>
                        <a:pt x="112856" y="228981"/>
                        <a:pt x="111141" y="262795"/>
                      </a:cubicBezTo>
                      <a:lnTo>
                        <a:pt x="149432" y="262795"/>
                      </a:lnTo>
                      <a:cubicBezTo>
                        <a:pt x="204391" y="262795"/>
                        <a:pt x="210011" y="198501"/>
                        <a:pt x="210011" y="198501"/>
                      </a:cubicBezTo>
                      <a:lnTo>
                        <a:pt x="241634" y="198501"/>
                      </a:lnTo>
                      <a:lnTo>
                        <a:pt x="241634" y="293942"/>
                      </a:lnTo>
                      <a:lnTo>
                        <a:pt x="270" y="293942"/>
                      </a:lnTo>
                      <a:cubicBezTo>
                        <a:pt x="270" y="293942"/>
                        <a:pt x="-8588" y="221647"/>
                        <a:pt x="75137" y="133731"/>
                      </a:cubicBezTo>
                      <a:cubicBezTo>
                        <a:pt x="75137" y="133731"/>
                        <a:pt x="126667" y="76200"/>
                        <a:pt x="138573" y="30671"/>
                      </a:cubicBezTo>
                      <a:lnTo>
                        <a:pt x="109998" y="308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" name="Freihandform: Form 10">
                  <a:extLst>
                    <a:ext uri="{FF2B5EF4-FFF2-40B4-BE49-F238E27FC236}">
                      <a16:creationId xmlns:a16="http://schemas.microsoft.com/office/drawing/2014/main" id="{84C6B88A-B4FB-BE5D-C987-38D974FAFCB0}"/>
                    </a:ext>
                  </a:extLst>
                </p:cNvPr>
                <p:cNvSpPr/>
                <p:nvPr/>
              </p:nvSpPr>
              <p:spPr>
                <a:xfrm>
                  <a:off x="6030181" y="3134295"/>
                  <a:ext cx="156495" cy="293750"/>
                </a:xfrm>
                <a:custGeom>
                  <a:avLst/>
                  <a:gdLst>
                    <a:gd name="connsiteX0" fmla="*/ 156496 w 156495"/>
                    <a:gd name="connsiteY0" fmla="*/ 293751 h 293750"/>
                    <a:gd name="connsiteX1" fmla="*/ 156496 w 156495"/>
                    <a:gd name="connsiteY1" fmla="*/ 262604 h 293750"/>
                    <a:gd name="connsiteX2" fmla="*/ 149352 w 156495"/>
                    <a:gd name="connsiteY2" fmla="*/ 262604 h 293750"/>
                    <a:gd name="connsiteX3" fmla="*/ 125730 w 156495"/>
                    <a:gd name="connsiteY3" fmla="*/ 238982 h 293750"/>
                    <a:gd name="connsiteX4" fmla="*/ 125730 w 156495"/>
                    <a:gd name="connsiteY4" fmla="*/ 54769 h 293750"/>
                    <a:gd name="connsiteX5" fmla="*/ 149352 w 156495"/>
                    <a:gd name="connsiteY5" fmla="*/ 31147 h 293750"/>
                    <a:gd name="connsiteX6" fmla="*/ 156496 w 156495"/>
                    <a:gd name="connsiteY6" fmla="*/ 31147 h 293750"/>
                    <a:gd name="connsiteX7" fmla="*/ 156496 w 156495"/>
                    <a:gd name="connsiteY7" fmla="*/ 0 h 293750"/>
                    <a:gd name="connsiteX8" fmla="*/ 0 w 156495"/>
                    <a:gd name="connsiteY8" fmla="*/ 0 h 293750"/>
                    <a:gd name="connsiteX9" fmla="*/ 0 w 156495"/>
                    <a:gd name="connsiteY9" fmla="*/ 31147 h 293750"/>
                    <a:gd name="connsiteX10" fmla="*/ 7144 w 156495"/>
                    <a:gd name="connsiteY10" fmla="*/ 31147 h 293750"/>
                    <a:gd name="connsiteX11" fmla="*/ 30956 w 156495"/>
                    <a:gd name="connsiteY11" fmla="*/ 54769 h 293750"/>
                    <a:gd name="connsiteX12" fmla="*/ 30956 w 156495"/>
                    <a:gd name="connsiteY12" fmla="*/ 238982 h 293750"/>
                    <a:gd name="connsiteX13" fmla="*/ 7144 w 156495"/>
                    <a:gd name="connsiteY13" fmla="*/ 262604 h 293750"/>
                    <a:gd name="connsiteX14" fmla="*/ 0 w 156495"/>
                    <a:gd name="connsiteY14" fmla="*/ 262604 h 293750"/>
                    <a:gd name="connsiteX15" fmla="*/ 0 w 156495"/>
                    <a:gd name="connsiteY15" fmla="*/ 293751 h 293750"/>
                    <a:gd name="connsiteX16" fmla="*/ 156496 w 156495"/>
                    <a:gd name="connsiteY16" fmla="*/ 293751 h 2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6495" h="293750">
                      <a:moveTo>
                        <a:pt x="156496" y="293751"/>
                      </a:moveTo>
                      <a:lnTo>
                        <a:pt x="156496" y="262604"/>
                      </a:lnTo>
                      <a:lnTo>
                        <a:pt x="149352" y="262604"/>
                      </a:lnTo>
                      <a:cubicBezTo>
                        <a:pt x="136398" y="262604"/>
                        <a:pt x="125730" y="251936"/>
                        <a:pt x="125730" y="238982"/>
                      </a:cubicBezTo>
                      <a:lnTo>
                        <a:pt x="125730" y="54769"/>
                      </a:lnTo>
                      <a:cubicBezTo>
                        <a:pt x="125730" y="41815"/>
                        <a:pt x="136303" y="31147"/>
                        <a:pt x="149352" y="31147"/>
                      </a:cubicBezTo>
                      <a:lnTo>
                        <a:pt x="156496" y="31147"/>
                      </a:lnTo>
                      <a:lnTo>
                        <a:pt x="156496" y="0"/>
                      </a:lnTo>
                      <a:lnTo>
                        <a:pt x="0" y="0"/>
                      </a:lnTo>
                      <a:lnTo>
                        <a:pt x="0" y="31147"/>
                      </a:lnTo>
                      <a:lnTo>
                        <a:pt x="7144" y="31147"/>
                      </a:lnTo>
                      <a:cubicBezTo>
                        <a:pt x="20383" y="31147"/>
                        <a:pt x="30956" y="41720"/>
                        <a:pt x="30956" y="54769"/>
                      </a:cubicBezTo>
                      <a:lnTo>
                        <a:pt x="30956" y="238982"/>
                      </a:lnTo>
                      <a:cubicBezTo>
                        <a:pt x="30956" y="251936"/>
                        <a:pt x="20383" y="262604"/>
                        <a:pt x="7144" y="262604"/>
                      </a:cubicBezTo>
                      <a:lnTo>
                        <a:pt x="0" y="262604"/>
                      </a:lnTo>
                      <a:lnTo>
                        <a:pt x="0" y="293751"/>
                      </a:lnTo>
                      <a:lnTo>
                        <a:pt x="156496" y="2937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" name="Freihandform: Form 11">
                  <a:extLst>
                    <a:ext uri="{FF2B5EF4-FFF2-40B4-BE49-F238E27FC236}">
                      <a16:creationId xmlns:a16="http://schemas.microsoft.com/office/drawing/2014/main" id="{FA7C0A62-6D21-D1A6-4094-2D30CC136037}"/>
                    </a:ext>
                  </a:extLst>
                </p:cNvPr>
                <p:cNvSpPr/>
                <p:nvPr/>
              </p:nvSpPr>
              <p:spPr>
                <a:xfrm>
                  <a:off x="5748718" y="3134295"/>
                  <a:ext cx="248983" cy="294132"/>
                </a:xfrm>
                <a:custGeom>
                  <a:avLst/>
                  <a:gdLst>
                    <a:gd name="connsiteX0" fmla="*/ 248983 w 248983"/>
                    <a:gd name="connsiteY0" fmla="*/ 294037 h 294132"/>
                    <a:gd name="connsiteX1" fmla="*/ 248983 w 248983"/>
                    <a:gd name="connsiteY1" fmla="*/ 198596 h 294132"/>
                    <a:gd name="connsiteX2" fmla="*/ 217361 w 248983"/>
                    <a:gd name="connsiteY2" fmla="*/ 198596 h 294132"/>
                    <a:gd name="connsiteX3" fmla="*/ 156496 w 248983"/>
                    <a:gd name="connsiteY3" fmla="*/ 262890 h 294132"/>
                    <a:gd name="connsiteX4" fmla="*/ 124873 w 248983"/>
                    <a:gd name="connsiteY4" fmla="*/ 262890 h 294132"/>
                    <a:gd name="connsiteX5" fmla="*/ 124873 w 248983"/>
                    <a:gd name="connsiteY5" fmla="*/ 162687 h 294132"/>
                    <a:gd name="connsiteX6" fmla="*/ 136112 w 248983"/>
                    <a:gd name="connsiteY6" fmla="*/ 162687 h 294132"/>
                    <a:gd name="connsiteX7" fmla="*/ 159925 w 248983"/>
                    <a:gd name="connsiteY7" fmla="*/ 186500 h 294132"/>
                    <a:gd name="connsiteX8" fmla="*/ 159925 w 248983"/>
                    <a:gd name="connsiteY8" fmla="*/ 198406 h 294132"/>
                    <a:gd name="connsiteX9" fmla="*/ 191071 w 248983"/>
                    <a:gd name="connsiteY9" fmla="*/ 198406 h 294132"/>
                    <a:gd name="connsiteX10" fmla="*/ 191071 w 248983"/>
                    <a:gd name="connsiteY10" fmla="*/ 95631 h 294132"/>
                    <a:gd name="connsiteX11" fmla="*/ 159925 w 248983"/>
                    <a:gd name="connsiteY11" fmla="*/ 95631 h 294132"/>
                    <a:gd name="connsiteX12" fmla="*/ 159925 w 248983"/>
                    <a:gd name="connsiteY12" fmla="*/ 107537 h 294132"/>
                    <a:gd name="connsiteX13" fmla="*/ 136112 w 248983"/>
                    <a:gd name="connsiteY13" fmla="*/ 131350 h 294132"/>
                    <a:gd name="connsiteX14" fmla="*/ 124873 w 248983"/>
                    <a:gd name="connsiteY14" fmla="*/ 131350 h 294132"/>
                    <a:gd name="connsiteX15" fmla="*/ 124873 w 248983"/>
                    <a:gd name="connsiteY15" fmla="*/ 31147 h 294132"/>
                    <a:gd name="connsiteX16" fmla="*/ 156496 w 248983"/>
                    <a:gd name="connsiteY16" fmla="*/ 31147 h 294132"/>
                    <a:gd name="connsiteX17" fmla="*/ 217361 w 248983"/>
                    <a:gd name="connsiteY17" fmla="*/ 95441 h 294132"/>
                    <a:gd name="connsiteX18" fmla="*/ 248983 w 248983"/>
                    <a:gd name="connsiteY18" fmla="*/ 95441 h 294132"/>
                    <a:gd name="connsiteX19" fmla="*/ 248983 w 248983"/>
                    <a:gd name="connsiteY19" fmla="*/ 0 h 294132"/>
                    <a:gd name="connsiteX20" fmla="*/ 0 w 248983"/>
                    <a:gd name="connsiteY20" fmla="*/ 0 h 294132"/>
                    <a:gd name="connsiteX21" fmla="*/ 0 w 248983"/>
                    <a:gd name="connsiteY21" fmla="*/ 31337 h 294132"/>
                    <a:gd name="connsiteX22" fmla="*/ 7144 w 248983"/>
                    <a:gd name="connsiteY22" fmla="*/ 31337 h 294132"/>
                    <a:gd name="connsiteX23" fmla="*/ 30766 w 248983"/>
                    <a:gd name="connsiteY23" fmla="*/ 54959 h 294132"/>
                    <a:gd name="connsiteX24" fmla="*/ 30766 w 248983"/>
                    <a:gd name="connsiteY24" fmla="*/ 239173 h 294132"/>
                    <a:gd name="connsiteX25" fmla="*/ 7144 w 248983"/>
                    <a:gd name="connsiteY25" fmla="*/ 262795 h 294132"/>
                    <a:gd name="connsiteX26" fmla="*/ 0 w 248983"/>
                    <a:gd name="connsiteY26" fmla="*/ 262795 h 294132"/>
                    <a:gd name="connsiteX27" fmla="*/ 0 w 248983"/>
                    <a:gd name="connsiteY27" fmla="*/ 293942 h 294132"/>
                    <a:gd name="connsiteX28" fmla="*/ 248983 w 248983"/>
                    <a:gd name="connsiteY28" fmla="*/ 294132 h 294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48983" h="294132">
                      <a:moveTo>
                        <a:pt x="248983" y="294037"/>
                      </a:moveTo>
                      <a:lnTo>
                        <a:pt x="248983" y="198596"/>
                      </a:lnTo>
                      <a:lnTo>
                        <a:pt x="217361" y="198596"/>
                      </a:lnTo>
                      <a:cubicBezTo>
                        <a:pt x="217361" y="198596"/>
                        <a:pt x="211550" y="262890"/>
                        <a:pt x="156496" y="262890"/>
                      </a:cubicBezTo>
                      <a:lnTo>
                        <a:pt x="124873" y="262890"/>
                      </a:lnTo>
                      <a:lnTo>
                        <a:pt x="124873" y="162687"/>
                      </a:lnTo>
                      <a:lnTo>
                        <a:pt x="136112" y="162687"/>
                      </a:lnTo>
                      <a:cubicBezTo>
                        <a:pt x="149352" y="162687"/>
                        <a:pt x="159925" y="173355"/>
                        <a:pt x="159925" y="186500"/>
                      </a:cubicBezTo>
                      <a:lnTo>
                        <a:pt x="159925" y="198406"/>
                      </a:lnTo>
                      <a:lnTo>
                        <a:pt x="191071" y="198406"/>
                      </a:lnTo>
                      <a:lnTo>
                        <a:pt x="191071" y="95631"/>
                      </a:lnTo>
                      <a:lnTo>
                        <a:pt x="159925" y="95631"/>
                      </a:lnTo>
                      <a:lnTo>
                        <a:pt x="159925" y="107537"/>
                      </a:lnTo>
                      <a:cubicBezTo>
                        <a:pt x="159925" y="120777"/>
                        <a:pt x="149352" y="131350"/>
                        <a:pt x="136112" y="131350"/>
                      </a:cubicBezTo>
                      <a:lnTo>
                        <a:pt x="124873" y="131350"/>
                      </a:lnTo>
                      <a:lnTo>
                        <a:pt x="124873" y="31147"/>
                      </a:lnTo>
                      <a:lnTo>
                        <a:pt x="156496" y="31147"/>
                      </a:lnTo>
                      <a:cubicBezTo>
                        <a:pt x="211455" y="31147"/>
                        <a:pt x="217361" y="95441"/>
                        <a:pt x="217361" y="95441"/>
                      </a:cubicBezTo>
                      <a:lnTo>
                        <a:pt x="248983" y="95441"/>
                      </a:lnTo>
                      <a:lnTo>
                        <a:pt x="248983" y="0"/>
                      </a:lnTo>
                      <a:lnTo>
                        <a:pt x="0" y="0"/>
                      </a:lnTo>
                      <a:lnTo>
                        <a:pt x="0" y="31337"/>
                      </a:lnTo>
                      <a:lnTo>
                        <a:pt x="7144" y="31337"/>
                      </a:lnTo>
                      <a:cubicBezTo>
                        <a:pt x="20098" y="31337"/>
                        <a:pt x="30766" y="42005"/>
                        <a:pt x="30766" y="54959"/>
                      </a:cubicBezTo>
                      <a:lnTo>
                        <a:pt x="30766" y="239173"/>
                      </a:lnTo>
                      <a:cubicBezTo>
                        <a:pt x="30766" y="252127"/>
                        <a:pt x="20193" y="262795"/>
                        <a:pt x="7144" y="262795"/>
                      </a:cubicBezTo>
                      <a:lnTo>
                        <a:pt x="0" y="262795"/>
                      </a:lnTo>
                      <a:lnTo>
                        <a:pt x="0" y="293942"/>
                      </a:lnTo>
                      <a:lnTo>
                        <a:pt x="248983" y="2941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15769550-599B-4DF1-5CAB-A8B296D76635}"/>
                    </a:ext>
                  </a:extLst>
                </p:cNvPr>
                <p:cNvSpPr/>
                <p:nvPr/>
              </p:nvSpPr>
              <p:spPr>
                <a:xfrm>
                  <a:off x="6217588" y="3134295"/>
                  <a:ext cx="237562" cy="293941"/>
                </a:xfrm>
                <a:custGeom>
                  <a:avLst/>
                  <a:gdLst>
                    <a:gd name="connsiteX0" fmla="*/ 133586 w 237562"/>
                    <a:gd name="connsiteY0" fmla="*/ 30956 h 293941"/>
                    <a:gd name="connsiteX1" fmla="*/ 201976 w 237562"/>
                    <a:gd name="connsiteY1" fmla="*/ 95250 h 293941"/>
                    <a:gd name="connsiteX2" fmla="*/ 232551 w 237562"/>
                    <a:gd name="connsiteY2" fmla="*/ 95250 h 293941"/>
                    <a:gd name="connsiteX3" fmla="*/ 232551 w 237562"/>
                    <a:gd name="connsiteY3" fmla="*/ 0 h 293941"/>
                    <a:gd name="connsiteX4" fmla="*/ 6713 w 237562"/>
                    <a:gd name="connsiteY4" fmla="*/ 0 h 293941"/>
                    <a:gd name="connsiteX5" fmla="*/ 64339 w 237562"/>
                    <a:gd name="connsiteY5" fmla="*/ 151733 h 293941"/>
                    <a:gd name="connsiteX6" fmla="*/ 132348 w 237562"/>
                    <a:gd name="connsiteY6" fmla="*/ 262795 h 293941"/>
                    <a:gd name="connsiteX7" fmla="*/ 94248 w 237562"/>
                    <a:gd name="connsiteY7" fmla="*/ 262795 h 293941"/>
                    <a:gd name="connsiteX8" fmla="*/ 33383 w 237562"/>
                    <a:gd name="connsiteY8" fmla="*/ 198501 h 293941"/>
                    <a:gd name="connsiteX9" fmla="*/ 1760 w 237562"/>
                    <a:gd name="connsiteY9" fmla="*/ 198501 h 293941"/>
                    <a:gd name="connsiteX10" fmla="*/ 1760 w 237562"/>
                    <a:gd name="connsiteY10" fmla="*/ 293942 h 293941"/>
                    <a:gd name="connsiteX11" fmla="*/ 229312 w 237562"/>
                    <a:gd name="connsiteY11" fmla="*/ 293942 h 293941"/>
                    <a:gd name="connsiteX12" fmla="*/ 168257 w 237562"/>
                    <a:gd name="connsiteY12" fmla="*/ 133731 h 293941"/>
                    <a:gd name="connsiteX13" fmla="*/ 104821 w 237562"/>
                    <a:gd name="connsiteY13" fmla="*/ 30671 h 293941"/>
                    <a:gd name="connsiteX14" fmla="*/ 133586 w 237562"/>
                    <a:gd name="connsiteY14" fmla="*/ 30861 h 293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7562" h="293941">
                      <a:moveTo>
                        <a:pt x="133586" y="30956"/>
                      </a:moveTo>
                      <a:cubicBezTo>
                        <a:pt x="197023" y="30956"/>
                        <a:pt x="201976" y="95250"/>
                        <a:pt x="201976" y="95250"/>
                      </a:cubicBezTo>
                      <a:lnTo>
                        <a:pt x="232551" y="95250"/>
                      </a:lnTo>
                      <a:lnTo>
                        <a:pt x="232551" y="0"/>
                      </a:lnTo>
                      <a:lnTo>
                        <a:pt x="6713" y="0"/>
                      </a:lnTo>
                      <a:cubicBezTo>
                        <a:pt x="6713" y="0"/>
                        <a:pt x="-29006" y="46768"/>
                        <a:pt x="64339" y="151733"/>
                      </a:cubicBezTo>
                      <a:cubicBezTo>
                        <a:pt x="64339" y="151733"/>
                        <a:pt x="130538" y="228981"/>
                        <a:pt x="132348" y="262795"/>
                      </a:cubicBezTo>
                      <a:lnTo>
                        <a:pt x="94248" y="262795"/>
                      </a:lnTo>
                      <a:cubicBezTo>
                        <a:pt x="39289" y="262795"/>
                        <a:pt x="33383" y="198501"/>
                        <a:pt x="33383" y="198501"/>
                      </a:cubicBezTo>
                      <a:lnTo>
                        <a:pt x="1760" y="198501"/>
                      </a:lnTo>
                      <a:lnTo>
                        <a:pt x="1760" y="293942"/>
                      </a:lnTo>
                      <a:lnTo>
                        <a:pt x="229312" y="293942"/>
                      </a:lnTo>
                      <a:cubicBezTo>
                        <a:pt x="229312" y="293942"/>
                        <a:pt x="270651" y="249365"/>
                        <a:pt x="168257" y="133731"/>
                      </a:cubicBezTo>
                      <a:cubicBezTo>
                        <a:pt x="168257" y="133731"/>
                        <a:pt x="114536" y="78581"/>
                        <a:pt x="104821" y="30671"/>
                      </a:cubicBezTo>
                      <a:lnTo>
                        <a:pt x="133586" y="308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" name="Freihandform: Form 13">
                  <a:extLst>
                    <a:ext uri="{FF2B5EF4-FFF2-40B4-BE49-F238E27FC236}">
                      <a16:creationId xmlns:a16="http://schemas.microsoft.com/office/drawing/2014/main" id="{05D44D68-2DFC-3034-6094-8EEA9A35B8D9}"/>
                    </a:ext>
                  </a:extLst>
                </p:cNvPr>
                <p:cNvSpPr/>
                <p:nvPr/>
              </p:nvSpPr>
              <p:spPr>
                <a:xfrm>
                  <a:off x="6481716" y="3134295"/>
                  <a:ext cx="237562" cy="293941"/>
                </a:xfrm>
                <a:custGeom>
                  <a:avLst/>
                  <a:gdLst>
                    <a:gd name="connsiteX0" fmla="*/ 133586 w 237562"/>
                    <a:gd name="connsiteY0" fmla="*/ 30956 h 293941"/>
                    <a:gd name="connsiteX1" fmla="*/ 201976 w 237562"/>
                    <a:gd name="connsiteY1" fmla="*/ 95250 h 293941"/>
                    <a:gd name="connsiteX2" fmla="*/ 232265 w 237562"/>
                    <a:gd name="connsiteY2" fmla="*/ 95250 h 293941"/>
                    <a:gd name="connsiteX3" fmla="*/ 232265 w 237562"/>
                    <a:gd name="connsiteY3" fmla="*/ 0 h 293941"/>
                    <a:gd name="connsiteX4" fmla="*/ 6713 w 237562"/>
                    <a:gd name="connsiteY4" fmla="*/ 0 h 293941"/>
                    <a:gd name="connsiteX5" fmla="*/ 64339 w 237562"/>
                    <a:gd name="connsiteY5" fmla="*/ 151733 h 293941"/>
                    <a:gd name="connsiteX6" fmla="*/ 132348 w 237562"/>
                    <a:gd name="connsiteY6" fmla="*/ 262795 h 293941"/>
                    <a:gd name="connsiteX7" fmla="*/ 94248 w 237562"/>
                    <a:gd name="connsiteY7" fmla="*/ 262795 h 293941"/>
                    <a:gd name="connsiteX8" fmla="*/ 33383 w 237562"/>
                    <a:gd name="connsiteY8" fmla="*/ 198501 h 293941"/>
                    <a:gd name="connsiteX9" fmla="*/ 1760 w 237562"/>
                    <a:gd name="connsiteY9" fmla="*/ 198501 h 293941"/>
                    <a:gd name="connsiteX10" fmla="*/ 1760 w 237562"/>
                    <a:gd name="connsiteY10" fmla="*/ 293942 h 293941"/>
                    <a:gd name="connsiteX11" fmla="*/ 229313 w 237562"/>
                    <a:gd name="connsiteY11" fmla="*/ 293942 h 293941"/>
                    <a:gd name="connsiteX12" fmla="*/ 168257 w 237562"/>
                    <a:gd name="connsiteY12" fmla="*/ 133731 h 293941"/>
                    <a:gd name="connsiteX13" fmla="*/ 104821 w 237562"/>
                    <a:gd name="connsiteY13" fmla="*/ 30671 h 293941"/>
                    <a:gd name="connsiteX14" fmla="*/ 133586 w 237562"/>
                    <a:gd name="connsiteY14" fmla="*/ 30861 h 293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7562" h="293941">
                      <a:moveTo>
                        <a:pt x="133586" y="30956"/>
                      </a:moveTo>
                      <a:cubicBezTo>
                        <a:pt x="196832" y="30956"/>
                        <a:pt x="201976" y="95250"/>
                        <a:pt x="201976" y="95250"/>
                      </a:cubicBezTo>
                      <a:lnTo>
                        <a:pt x="232265" y="95250"/>
                      </a:lnTo>
                      <a:lnTo>
                        <a:pt x="232265" y="0"/>
                      </a:lnTo>
                      <a:lnTo>
                        <a:pt x="6713" y="0"/>
                      </a:lnTo>
                      <a:cubicBezTo>
                        <a:pt x="6713" y="0"/>
                        <a:pt x="-29006" y="46768"/>
                        <a:pt x="64339" y="151733"/>
                      </a:cubicBezTo>
                      <a:cubicBezTo>
                        <a:pt x="64339" y="151733"/>
                        <a:pt x="130538" y="228981"/>
                        <a:pt x="132348" y="262795"/>
                      </a:cubicBezTo>
                      <a:lnTo>
                        <a:pt x="94248" y="262795"/>
                      </a:lnTo>
                      <a:cubicBezTo>
                        <a:pt x="39289" y="262795"/>
                        <a:pt x="33383" y="198501"/>
                        <a:pt x="33383" y="198501"/>
                      </a:cubicBezTo>
                      <a:lnTo>
                        <a:pt x="1760" y="198501"/>
                      </a:lnTo>
                      <a:lnTo>
                        <a:pt x="1760" y="293942"/>
                      </a:lnTo>
                      <a:lnTo>
                        <a:pt x="229313" y="293942"/>
                      </a:lnTo>
                      <a:cubicBezTo>
                        <a:pt x="229313" y="293942"/>
                        <a:pt x="270651" y="249365"/>
                        <a:pt x="168257" y="133731"/>
                      </a:cubicBezTo>
                      <a:cubicBezTo>
                        <a:pt x="168257" y="133731"/>
                        <a:pt x="114536" y="78581"/>
                        <a:pt x="104821" y="30671"/>
                      </a:cubicBezTo>
                      <a:lnTo>
                        <a:pt x="133586" y="308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6259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DD91-EAE8-4850-A1F1-29F8A7A57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213089"/>
            <a:ext cx="11157744" cy="738664"/>
          </a:xfrm>
        </p:spPr>
        <p:txBody>
          <a:bodyPr anchor="b" anchorCtr="0"/>
          <a:lstStyle>
            <a:lvl1pPr>
              <a:defRPr sz="4800" b="0"/>
            </a:lvl1pPr>
          </a:lstStyle>
          <a:p>
            <a:r>
              <a:rPr lang="en-US" noProof="0"/>
              <a:t>Edit Master Cover 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810713E-3804-4787-B0E9-28105C274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5" y="4965080"/>
            <a:ext cx="3228592" cy="184666"/>
          </a:xfrm>
        </p:spPr>
        <p:txBody>
          <a:bodyPr wrap="square">
            <a:sp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Target group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E062E4E-FEC5-4007-94FA-E26B3F377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9725" y="5141291"/>
            <a:ext cx="3228592" cy="697105"/>
          </a:xfrm>
        </p:spPr>
        <p:txBody>
          <a:bodyPr wrap="square">
            <a:no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Aim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B988E013-D7EA-4250-95FD-1943849D45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6107" y="4965080"/>
            <a:ext cx="4319999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FCFD2F7D-2405-47CC-ADE1-89F4F050B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6107" y="5141292"/>
            <a:ext cx="4319999" cy="184666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Department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F52AEE9E-B08F-4C0A-BEEE-04C7FFB48E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9" y="2872085"/>
            <a:ext cx="11157744" cy="738664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cxnSp>
        <p:nvCxnSpPr>
          <p:cNvPr id="55" name="Gerade Verbindung 22">
            <a:extLst>
              <a:ext uri="{FF2B5EF4-FFF2-40B4-BE49-F238E27FC236}">
                <a16:creationId xmlns:a16="http://schemas.microsoft.com/office/drawing/2014/main" id="{0FD81930-1AB6-453C-8CF7-2246B3482FB4}"/>
              </a:ext>
            </a:extLst>
          </p:cNvPr>
          <p:cNvCxnSpPr>
            <a:cxnSpLocks/>
          </p:cNvCxnSpPr>
          <p:nvPr/>
        </p:nvCxnSpPr>
        <p:spPr>
          <a:xfrm>
            <a:off x="5096108" y="4889103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22">
            <a:extLst>
              <a:ext uri="{FF2B5EF4-FFF2-40B4-BE49-F238E27FC236}">
                <a16:creationId xmlns:a16="http://schemas.microsoft.com/office/drawing/2014/main" id="{F4D114BB-7210-400E-8A65-8B658E626712}"/>
              </a:ext>
            </a:extLst>
          </p:cNvPr>
          <p:cNvCxnSpPr>
            <a:cxnSpLocks/>
          </p:cNvCxnSpPr>
          <p:nvPr/>
        </p:nvCxnSpPr>
        <p:spPr>
          <a:xfrm>
            <a:off x="5096107" y="5577761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22">
            <a:extLst>
              <a:ext uri="{FF2B5EF4-FFF2-40B4-BE49-F238E27FC236}">
                <a16:creationId xmlns:a16="http://schemas.microsoft.com/office/drawing/2014/main" id="{71C425F1-6606-4095-917F-0A5EABB8E022}"/>
              </a:ext>
            </a:extLst>
          </p:cNvPr>
          <p:cNvCxnSpPr>
            <a:cxnSpLocks/>
          </p:cNvCxnSpPr>
          <p:nvPr/>
        </p:nvCxnSpPr>
        <p:spPr>
          <a:xfrm>
            <a:off x="5096107" y="6093705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22">
            <a:extLst>
              <a:ext uri="{FF2B5EF4-FFF2-40B4-BE49-F238E27FC236}">
                <a16:creationId xmlns:a16="http://schemas.microsoft.com/office/drawing/2014/main" id="{929C78D0-9AC5-4AD0-BA80-D1DBD8376211}"/>
              </a:ext>
            </a:extLst>
          </p:cNvPr>
          <p:cNvCxnSpPr>
            <a:cxnSpLocks/>
          </p:cNvCxnSpPr>
          <p:nvPr userDrawn="1"/>
        </p:nvCxnSpPr>
        <p:spPr>
          <a:xfrm>
            <a:off x="5096107" y="6093705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22">
            <a:extLst>
              <a:ext uri="{FF2B5EF4-FFF2-40B4-BE49-F238E27FC236}">
                <a16:creationId xmlns:a16="http://schemas.microsoft.com/office/drawing/2014/main" id="{B7AC5EDF-D9FB-40CE-BD44-B44AB9AF273D}"/>
              </a:ext>
            </a:extLst>
          </p:cNvPr>
          <p:cNvCxnSpPr>
            <a:cxnSpLocks/>
          </p:cNvCxnSpPr>
          <p:nvPr userDrawn="1"/>
        </p:nvCxnSpPr>
        <p:spPr>
          <a:xfrm>
            <a:off x="518318" y="4889103"/>
            <a:ext cx="4319998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B3858EA-1E2B-40BB-88B6-70384BC3466D}"/>
              </a:ext>
            </a:extLst>
          </p:cNvPr>
          <p:cNvSpPr txBox="1"/>
          <p:nvPr userDrawn="1"/>
        </p:nvSpPr>
        <p:spPr>
          <a:xfrm>
            <a:off x="518318" y="4965080"/>
            <a:ext cx="9929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Target group: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3F235B6-8F15-44AD-A35D-04C9940BCC70}"/>
              </a:ext>
            </a:extLst>
          </p:cNvPr>
          <p:cNvSpPr txBox="1"/>
          <p:nvPr userDrawn="1"/>
        </p:nvSpPr>
        <p:spPr>
          <a:xfrm>
            <a:off x="518318" y="5141291"/>
            <a:ext cx="899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Aim:</a:t>
            </a:r>
          </a:p>
        </p:txBody>
      </p:sp>
      <p:sp>
        <p:nvSpPr>
          <p:cNvPr id="56" name="Datumsplatzhalter 1">
            <a:extLst>
              <a:ext uri="{FF2B5EF4-FFF2-40B4-BE49-F238E27FC236}">
                <a16:creationId xmlns:a16="http://schemas.microsoft.com/office/drawing/2014/main" id="{9F0E4168-0E71-4DE7-8FF5-47D395861FD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096107" y="5651841"/>
            <a:ext cx="1133324" cy="184666"/>
          </a:xfrm>
        </p:spPr>
        <p:txBody>
          <a:bodyPr vert="horz" wrap="none" lIns="0" tIns="0" rIns="0" bIns="0" rtlCol="0" anchor="t" anchorCtr="0">
            <a:spAutoFit/>
          </a:bodyPr>
          <a:lstStyle>
            <a:lvl1pPr>
              <a:defRPr lang="de-DE" sz="1200" b="1" smtClean="0">
                <a:cs typeface="+mn-cs"/>
              </a:defRPr>
            </a:lvl1pPr>
          </a:lstStyle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fld id="{950DE3CC-7E95-4832-9D72-DE52214C72D1}" type="datetime3">
              <a:rPr lang="en-US" noProof="0" smtClean="0"/>
              <a:t>29 January 2025</a:t>
            </a:fld>
            <a:endParaRPr lang="en-US" noProof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97CB04D-EB03-45CB-B5ED-4F864F8CEF1A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1825A908-5668-4FCC-A100-BC0D20D54A24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81BA1A91-05F1-42FA-BF4D-BBC54D312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6B2AE94-C69B-4568-A27F-BEDD90173A3A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5EFE2106-BED2-47D0-9D8E-C0495EB5D869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18329BD-BC13-47EF-A9B8-BD503AC80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2E7142B-12B0-4C92-9BB3-8C69CA5CAF18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D98D8851-09B4-4E2B-A2C2-3C70638E0169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77FDBAA1-47D4-40F0-9083-A94E7DD20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54A061C5-07D5-47B1-AD25-766754C34C76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40A82033-663D-427B-B57A-E808283C3B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7625F99E-EA5B-42C3-9774-3B1BE2E13F2B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390214D7-4A0E-4F8A-A246-02D7ABE3E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6EDA3BB-7FDF-4EB3-B0C4-2FF49591D02F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C203BE44-20BC-422E-86CC-50B856F47C62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6FC5383C-36BE-43CA-8AB9-7EAA13CB6DE2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9A4F1EBC-75E7-43C6-A6B7-4749726088E1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4B3D592A-FC61-4B3C-A952-DFDC83DB2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E7444C6B-6250-4D01-8A89-DA16913C0C32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CA2B90C5-F226-4AFD-BFCD-5312226E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842137F8-F2FA-45E7-85B0-4E1DCD534ADE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71FDBE6-C21F-4BE0-B850-D27613A73112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AD253D29-75C6-4AD6-A06B-C72F694BE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8EA52A1E-D0A2-4E2F-AAB2-98D71C586BF1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AB4F67F-64D7-474E-B413-C83E9F21029F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B7483F8C-A580-48CB-BE06-89818DD9F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43955F50-23D0-4D24-BA2A-46F8E788D6A4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94385E51-B4C0-45BC-8006-98B8786A4E9B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80F02DC6-849F-4FC9-BD2A-E11A971C8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F691D9FE-321B-4757-8833-4C1486E2ACE4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F65E64C0-5B88-4D87-87BA-C8544561D5FA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E2B5B48-42C6-4A19-9830-0D8B38F31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649F6612-E782-4C70-82BB-EF318CC77383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797D5D3-2003-3097-3D7F-F396ECC8D3E3}"/>
              </a:ext>
            </a:extLst>
          </p:cNvPr>
          <p:cNvGrpSpPr/>
          <p:nvPr userDrawn="1"/>
        </p:nvGrpSpPr>
        <p:grpSpPr>
          <a:xfrm>
            <a:off x="11170442" y="299244"/>
            <a:ext cx="505400" cy="505400"/>
            <a:chOff x="5423248" y="2756248"/>
            <a:chExt cx="1349978" cy="1349978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9044078-6E49-5F9F-6BE8-DD13448E62A8}"/>
                </a:ext>
              </a:extLst>
            </p:cNvPr>
            <p:cNvSpPr/>
            <p:nvPr/>
          </p:nvSpPr>
          <p:spPr>
            <a:xfrm>
              <a:off x="5423248" y="2756248"/>
              <a:ext cx="1349978" cy="1349978"/>
            </a:xfrm>
            <a:custGeom>
              <a:avLst/>
              <a:gdLst>
                <a:gd name="connsiteX0" fmla="*/ 1349788 w 1349978"/>
                <a:gd name="connsiteY0" fmla="*/ 1349978 h 1349978"/>
                <a:gd name="connsiteX1" fmla="*/ 675037 w 1349978"/>
                <a:gd name="connsiteY1" fmla="*/ 1205389 h 1349978"/>
                <a:gd name="connsiteX2" fmla="*/ 0 w 1349978"/>
                <a:gd name="connsiteY2" fmla="*/ 1349978 h 1349978"/>
                <a:gd name="connsiteX3" fmla="*/ 0 w 1349978"/>
                <a:gd name="connsiteY3" fmla="*/ 0 h 1349978"/>
                <a:gd name="connsiteX4" fmla="*/ 1349978 w 1349978"/>
                <a:gd name="connsiteY4" fmla="*/ 0 h 1349978"/>
                <a:gd name="connsiteX5" fmla="*/ 1349788 w 1349978"/>
                <a:gd name="connsiteY5" fmla="*/ 1349978 h 134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978" h="1349978">
                  <a:moveTo>
                    <a:pt x="1349788" y="1349978"/>
                  </a:moveTo>
                  <a:cubicBezTo>
                    <a:pt x="1143953" y="1257110"/>
                    <a:pt x="915543" y="1205389"/>
                    <a:pt x="675037" y="1205389"/>
                  </a:cubicBezTo>
                  <a:cubicBezTo>
                    <a:pt x="434530" y="1205389"/>
                    <a:pt x="205835" y="1257110"/>
                    <a:pt x="0" y="1349978"/>
                  </a:cubicBezTo>
                  <a:lnTo>
                    <a:pt x="0" y="0"/>
                  </a:lnTo>
                  <a:lnTo>
                    <a:pt x="1349978" y="0"/>
                  </a:lnTo>
                  <a:lnTo>
                    <a:pt x="1349788" y="1349978"/>
                  </a:lnTo>
                  <a:close/>
                </a:path>
              </a:pathLst>
            </a:custGeom>
            <a:solidFill>
              <a:srgbClr val="0F2D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7" name="Grafik 31">
              <a:extLst>
                <a:ext uri="{FF2B5EF4-FFF2-40B4-BE49-F238E27FC236}">
                  <a16:creationId xmlns:a16="http://schemas.microsoft.com/office/drawing/2014/main" id="{4B3620B8-3E56-5333-8640-F5D1C0C2386E}"/>
                </a:ext>
              </a:extLst>
            </p:cNvPr>
            <p:cNvGrpSpPr/>
            <p:nvPr/>
          </p:nvGrpSpPr>
          <p:grpSpPr>
            <a:xfrm>
              <a:off x="5474985" y="3134295"/>
              <a:ext cx="1244293" cy="294132"/>
              <a:chOff x="5474985" y="3134295"/>
              <a:chExt cx="1244293" cy="294132"/>
            </a:xfrm>
            <a:solidFill>
              <a:srgbClr val="FFFFFF"/>
            </a:solidFill>
          </p:grpSpPr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6B95BC56-EC85-713C-1890-6001DE35D156}"/>
                  </a:ext>
                </a:extLst>
              </p:cNvPr>
              <p:cNvSpPr/>
              <p:nvPr/>
            </p:nvSpPr>
            <p:spPr>
              <a:xfrm>
                <a:off x="5474985" y="3134295"/>
                <a:ext cx="247353" cy="293941"/>
              </a:xfrm>
              <a:custGeom>
                <a:avLst/>
                <a:gdLst>
                  <a:gd name="connsiteX0" fmla="*/ 109998 w 247353"/>
                  <a:gd name="connsiteY0" fmla="*/ 30956 h 293941"/>
                  <a:gd name="connsiteX1" fmla="*/ 41418 w 247353"/>
                  <a:gd name="connsiteY1" fmla="*/ 95250 h 293941"/>
                  <a:gd name="connsiteX2" fmla="*/ 11129 w 247353"/>
                  <a:gd name="connsiteY2" fmla="*/ 95250 h 293941"/>
                  <a:gd name="connsiteX3" fmla="*/ 11129 w 247353"/>
                  <a:gd name="connsiteY3" fmla="*/ 0 h 293941"/>
                  <a:gd name="connsiteX4" fmla="*/ 247349 w 247353"/>
                  <a:gd name="connsiteY4" fmla="*/ 0 h 293941"/>
                  <a:gd name="connsiteX5" fmla="*/ 179340 w 247353"/>
                  <a:gd name="connsiteY5" fmla="*/ 151733 h 293941"/>
                  <a:gd name="connsiteX6" fmla="*/ 111141 w 247353"/>
                  <a:gd name="connsiteY6" fmla="*/ 262795 h 293941"/>
                  <a:gd name="connsiteX7" fmla="*/ 149432 w 247353"/>
                  <a:gd name="connsiteY7" fmla="*/ 262795 h 293941"/>
                  <a:gd name="connsiteX8" fmla="*/ 210011 w 247353"/>
                  <a:gd name="connsiteY8" fmla="*/ 198501 h 293941"/>
                  <a:gd name="connsiteX9" fmla="*/ 241634 w 247353"/>
                  <a:gd name="connsiteY9" fmla="*/ 198501 h 293941"/>
                  <a:gd name="connsiteX10" fmla="*/ 241634 w 247353"/>
                  <a:gd name="connsiteY10" fmla="*/ 293942 h 293941"/>
                  <a:gd name="connsiteX11" fmla="*/ 270 w 247353"/>
                  <a:gd name="connsiteY11" fmla="*/ 293942 h 293941"/>
                  <a:gd name="connsiteX12" fmla="*/ 75137 w 247353"/>
                  <a:gd name="connsiteY12" fmla="*/ 133731 h 293941"/>
                  <a:gd name="connsiteX13" fmla="*/ 138573 w 247353"/>
                  <a:gd name="connsiteY13" fmla="*/ 30671 h 293941"/>
                  <a:gd name="connsiteX14" fmla="*/ 109998 w 247353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353" h="293941">
                    <a:moveTo>
                      <a:pt x="109998" y="30956"/>
                    </a:moveTo>
                    <a:cubicBezTo>
                      <a:pt x="46562" y="30956"/>
                      <a:pt x="41418" y="95250"/>
                      <a:pt x="41418" y="95250"/>
                    </a:cubicBezTo>
                    <a:lnTo>
                      <a:pt x="11129" y="95250"/>
                    </a:lnTo>
                    <a:lnTo>
                      <a:pt x="11129" y="0"/>
                    </a:lnTo>
                    <a:lnTo>
                      <a:pt x="247349" y="0"/>
                    </a:lnTo>
                    <a:cubicBezTo>
                      <a:pt x="247349" y="0"/>
                      <a:pt x="249254" y="73628"/>
                      <a:pt x="179340" y="151733"/>
                    </a:cubicBezTo>
                    <a:cubicBezTo>
                      <a:pt x="179340" y="151733"/>
                      <a:pt x="112856" y="228981"/>
                      <a:pt x="111141" y="262795"/>
                    </a:cubicBezTo>
                    <a:lnTo>
                      <a:pt x="149432" y="262795"/>
                    </a:lnTo>
                    <a:cubicBezTo>
                      <a:pt x="204391" y="262795"/>
                      <a:pt x="210011" y="198501"/>
                      <a:pt x="210011" y="198501"/>
                    </a:cubicBezTo>
                    <a:lnTo>
                      <a:pt x="241634" y="198501"/>
                    </a:lnTo>
                    <a:lnTo>
                      <a:pt x="241634" y="293942"/>
                    </a:lnTo>
                    <a:lnTo>
                      <a:pt x="270" y="293942"/>
                    </a:lnTo>
                    <a:cubicBezTo>
                      <a:pt x="270" y="293942"/>
                      <a:pt x="-8588" y="221647"/>
                      <a:pt x="75137" y="133731"/>
                    </a:cubicBezTo>
                    <a:cubicBezTo>
                      <a:pt x="75137" y="133731"/>
                      <a:pt x="126667" y="76200"/>
                      <a:pt x="138573" y="30671"/>
                    </a:cubicBezTo>
                    <a:lnTo>
                      <a:pt x="109998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54B7EEA8-DA54-FA3B-9CE1-7432DE066A28}"/>
                  </a:ext>
                </a:extLst>
              </p:cNvPr>
              <p:cNvSpPr/>
              <p:nvPr/>
            </p:nvSpPr>
            <p:spPr>
              <a:xfrm>
                <a:off x="6030181" y="3134295"/>
                <a:ext cx="156495" cy="293750"/>
              </a:xfrm>
              <a:custGeom>
                <a:avLst/>
                <a:gdLst>
                  <a:gd name="connsiteX0" fmla="*/ 156496 w 156495"/>
                  <a:gd name="connsiteY0" fmla="*/ 293751 h 293750"/>
                  <a:gd name="connsiteX1" fmla="*/ 156496 w 156495"/>
                  <a:gd name="connsiteY1" fmla="*/ 262604 h 293750"/>
                  <a:gd name="connsiteX2" fmla="*/ 149352 w 156495"/>
                  <a:gd name="connsiteY2" fmla="*/ 262604 h 293750"/>
                  <a:gd name="connsiteX3" fmla="*/ 125730 w 156495"/>
                  <a:gd name="connsiteY3" fmla="*/ 238982 h 293750"/>
                  <a:gd name="connsiteX4" fmla="*/ 125730 w 156495"/>
                  <a:gd name="connsiteY4" fmla="*/ 54769 h 293750"/>
                  <a:gd name="connsiteX5" fmla="*/ 149352 w 156495"/>
                  <a:gd name="connsiteY5" fmla="*/ 31147 h 293750"/>
                  <a:gd name="connsiteX6" fmla="*/ 156496 w 156495"/>
                  <a:gd name="connsiteY6" fmla="*/ 31147 h 293750"/>
                  <a:gd name="connsiteX7" fmla="*/ 156496 w 156495"/>
                  <a:gd name="connsiteY7" fmla="*/ 0 h 293750"/>
                  <a:gd name="connsiteX8" fmla="*/ 0 w 156495"/>
                  <a:gd name="connsiteY8" fmla="*/ 0 h 293750"/>
                  <a:gd name="connsiteX9" fmla="*/ 0 w 156495"/>
                  <a:gd name="connsiteY9" fmla="*/ 31147 h 293750"/>
                  <a:gd name="connsiteX10" fmla="*/ 7144 w 156495"/>
                  <a:gd name="connsiteY10" fmla="*/ 31147 h 293750"/>
                  <a:gd name="connsiteX11" fmla="*/ 30956 w 156495"/>
                  <a:gd name="connsiteY11" fmla="*/ 54769 h 293750"/>
                  <a:gd name="connsiteX12" fmla="*/ 30956 w 156495"/>
                  <a:gd name="connsiteY12" fmla="*/ 238982 h 293750"/>
                  <a:gd name="connsiteX13" fmla="*/ 7144 w 156495"/>
                  <a:gd name="connsiteY13" fmla="*/ 262604 h 293750"/>
                  <a:gd name="connsiteX14" fmla="*/ 0 w 156495"/>
                  <a:gd name="connsiteY14" fmla="*/ 262604 h 293750"/>
                  <a:gd name="connsiteX15" fmla="*/ 0 w 156495"/>
                  <a:gd name="connsiteY15" fmla="*/ 293751 h 293750"/>
                  <a:gd name="connsiteX16" fmla="*/ 156496 w 156495"/>
                  <a:gd name="connsiteY16" fmla="*/ 293751 h 2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495" h="293750">
                    <a:moveTo>
                      <a:pt x="156496" y="293751"/>
                    </a:moveTo>
                    <a:lnTo>
                      <a:pt x="156496" y="262604"/>
                    </a:lnTo>
                    <a:lnTo>
                      <a:pt x="149352" y="262604"/>
                    </a:lnTo>
                    <a:cubicBezTo>
                      <a:pt x="136398" y="262604"/>
                      <a:pt x="125730" y="251936"/>
                      <a:pt x="125730" y="238982"/>
                    </a:cubicBezTo>
                    <a:lnTo>
                      <a:pt x="125730" y="54769"/>
                    </a:lnTo>
                    <a:cubicBezTo>
                      <a:pt x="125730" y="41815"/>
                      <a:pt x="136303" y="31147"/>
                      <a:pt x="149352" y="31147"/>
                    </a:cubicBezTo>
                    <a:lnTo>
                      <a:pt x="156496" y="31147"/>
                    </a:lnTo>
                    <a:lnTo>
                      <a:pt x="156496" y="0"/>
                    </a:lnTo>
                    <a:lnTo>
                      <a:pt x="0" y="0"/>
                    </a:lnTo>
                    <a:lnTo>
                      <a:pt x="0" y="31147"/>
                    </a:lnTo>
                    <a:lnTo>
                      <a:pt x="7144" y="31147"/>
                    </a:lnTo>
                    <a:cubicBezTo>
                      <a:pt x="20383" y="31147"/>
                      <a:pt x="30956" y="41720"/>
                      <a:pt x="30956" y="54769"/>
                    </a:cubicBezTo>
                    <a:lnTo>
                      <a:pt x="30956" y="238982"/>
                    </a:lnTo>
                    <a:cubicBezTo>
                      <a:pt x="30956" y="251936"/>
                      <a:pt x="20383" y="262604"/>
                      <a:pt x="7144" y="262604"/>
                    </a:cubicBezTo>
                    <a:lnTo>
                      <a:pt x="0" y="262604"/>
                    </a:lnTo>
                    <a:lnTo>
                      <a:pt x="0" y="293751"/>
                    </a:lnTo>
                    <a:lnTo>
                      <a:pt x="156496" y="2937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" name="Freihandform: Form 9">
                <a:extLst>
                  <a:ext uri="{FF2B5EF4-FFF2-40B4-BE49-F238E27FC236}">
                    <a16:creationId xmlns:a16="http://schemas.microsoft.com/office/drawing/2014/main" id="{5ACC38BF-BCA3-00EC-5983-41EF6AECC1ED}"/>
                  </a:ext>
                </a:extLst>
              </p:cNvPr>
              <p:cNvSpPr/>
              <p:nvPr/>
            </p:nvSpPr>
            <p:spPr>
              <a:xfrm>
                <a:off x="5748718" y="3134295"/>
                <a:ext cx="248983" cy="294132"/>
              </a:xfrm>
              <a:custGeom>
                <a:avLst/>
                <a:gdLst>
                  <a:gd name="connsiteX0" fmla="*/ 248983 w 248983"/>
                  <a:gd name="connsiteY0" fmla="*/ 294037 h 294132"/>
                  <a:gd name="connsiteX1" fmla="*/ 248983 w 248983"/>
                  <a:gd name="connsiteY1" fmla="*/ 198596 h 294132"/>
                  <a:gd name="connsiteX2" fmla="*/ 217361 w 248983"/>
                  <a:gd name="connsiteY2" fmla="*/ 198596 h 294132"/>
                  <a:gd name="connsiteX3" fmla="*/ 156496 w 248983"/>
                  <a:gd name="connsiteY3" fmla="*/ 262890 h 294132"/>
                  <a:gd name="connsiteX4" fmla="*/ 124873 w 248983"/>
                  <a:gd name="connsiteY4" fmla="*/ 262890 h 294132"/>
                  <a:gd name="connsiteX5" fmla="*/ 124873 w 248983"/>
                  <a:gd name="connsiteY5" fmla="*/ 162687 h 294132"/>
                  <a:gd name="connsiteX6" fmla="*/ 136112 w 248983"/>
                  <a:gd name="connsiteY6" fmla="*/ 162687 h 294132"/>
                  <a:gd name="connsiteX7" fmla="*/ 159925 w 248983"/>
                  <a:gd name="connsiteY7" fmla="*/ 186500 h 294132"/>
                  <a:gd name="connsiteX8" fmla="*/ 159925 w 248983"/>
                  <a:gd name="connsiteY8" fmla="*/ 198406 h 294132"/>
                  <a:gd name="connsiteX9" fmla="*/ 191071 w 248983"/>
                  <a:gd name="connsiteY9" fmla="*/ 198406 h 294132"/>
                  <a:gd name="connsiteX10" fmla="*/ 191071 w 248983"/>
                  <a:gd name="connsiteY10" fmla="*/ 95631 h 294132"/>
                  <a:gd name="connsiteX11" fmla="*/ 159925 w 248983"/>
                  <a:gd name="connsiteY11" fmla="*/ 95631 h 294132"/>
                  <a:gd name="connsiteX12" fmla="*/ 159925 w 248983"/>
                  <a:gd name="connsiteY12" fmla="*/ 107537 h 294132"/>
                  <a:gd name="connsiteX13" fmla="*/ 136112 w 248983"/>
                  <a:gd name="connsiteY13" fmla="*/ 131350 h 294132"/>
                  <a:gd name="connsiteX14" fmla="*/ 124873 w 248983"/>
                  <a:gd name="connsiteY14" fmla="*/ 131350 h 294132"/>
                  <a:gd name="connsiteX15" fmla="*/ 124873 w 248983"/>
                  <a:gd name="connsiteY15" fmla="*/ 31147 h 294132"/>
                  <a:gd name="connsiteX16" fmla="*/ 156496 w 248983"/>
                  <a:gd name="connsiteY16" fmla="*/ 31147 h 294132"/>
                  <a:gd name="connsiteX17" fmla="*/ 217361 w 248983"/>
                  <a:gd name="connsiteY17" fmla="*/ 95441 h 294132"/>
                  <a:gd name="connsiteX18" fmla="*/ 248983 w 248983"/>
                  <a:gd name="connsiteY18" fmla="*/ 95441 h 294132"/>
                  <a:gd name="connsiteX19" fmla="*/ 248983 w 248983"/>
                  <a:gd name="connsiteY19" fmla="*/ 0 h 294132"/>
                  <a:gd name="connsiteX20" fmla="*/ 0 w 248983"/>
                  <a:gd name="connsiteY20" fmla="*/ 0 h 294132"/>
                  <a:gd name="connsiteX21" fmla="*/ 0 w 248983"/>
                  <a:gd name="connsiteY21" fmla="*/ 31337 h 294132"/>
                  <a:gd name="connsiteX22" fmla="*/ 7144 w 248983"/>
                  <a:gd name="connsiteY22" fmla="*/ 31337 h 294132"/>
                  <a:gd name="connsiteX23" fmla="*/ 30766 w 248983"/>
                  <a:gd name="connsiteY23" fmla="*/ 54959 h 294132"/>
                  <a:gd name="connsiteX24" fmla="*/ 30766 w 248983"/>
                  <a:gd name="connsiteY24" fmla="*/ 239173 h 294132"/>
                  <a:gd name="connsiteX25" fmla="*/ 7144 w 248983"/>
                  <a:gd name="connsiteY25" fmla="*/ 262795 h 294132"/>
                  <a:gd name="connsiteX26" fmla="*/ 0 w 248983"/>
                  <a:gd name="connsiteY26" fmla="*/ 262795 h 294132"/>
                  <a:gd name="connsiteX27" fmla="*/ 0 w 248983"/>
                  <a:gd name="connsiteY27" fmla="*/ 293942 h 294132"/>
                  <a:gd name="connsiteX28" fmla="*/ 248983 w 248983"/>
                  <a:gd name="connsiteY28" fmla="*/ 294132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983" h="294132">
                    <a:moveTo>
                      <a:pt x="248983" y="294037"/>
                    </a:moveTo>
                    <a:lnTo>
                      <a:pt x="248983" y="198596"/>
                    </a:lnTo>
                    <a:lnTo>
                      <a:pt x="217361" y="198596"/>
                    </a:lnTo>
                    <a:cubicBezTo>
                      <a:pt x="217361" y="198596"/>
                      <a:pt x="211550" y="262890"/>
                      <a:pt x="156496" y="262890"/>
                    </a:cubicBezTo>
                    <a:lnTo>
                      <a:pt x="124873" y="262890"/>
                    </a:lnTo>
                    <a:lnTo>
                      <a:pt x="124873" y="162687"/>
                    </a:lnTo>
                    <a:lnTo>
                      <a:pt x="136112" y="162687"/>
                    </a:lnTo>
                    <a:cubicBezTo>
                      <a:pt x="149352" y="162687"/>
                      <a:pt x="159925" y="173355"/>
                      <a:pt x="159925" y="186500"/>
                    </a:cubicBezTo>
                    <a:lnTo>
                      <a:pt x="159925" y="198406"/>
                    </a:lnTo>
                    <a:lnTo>
                      <a:pt x="191071" y="198406"/>
                    </a:lnTo>
                    <a:lnTo>
                      <a:pt x="191071" y="95631"/>
                    </a:lnTo>
                    <a:lnTo>
                      <a:pt x="159925" y="95631"/>
                    </a:lnTo>
                    <a:lnTo>
                      <a:pt x="159925" y="107537"/>
                    </a:lnTo>
                    <a:cubicBezTo>
                      <a:pt x="159925" y="120777"/>
                      <a:pt x="149352" y="131350"/>
                      <a:pt x="136112" y="131350"/>
                    </a:cubicBezTo>
                    <a:lnTo>
                      <a:pt x="124873" y="131350"/>
                    </a:lnTo>
                    <a:lnTo>
                      <a:pt x="124873" y="31147"/>
                    </a:lnTo>
                    <a:lnTo>
                      <a:pt x="156496" y="31147"/>
                    </a:lnTo>
                    <a:cubicBezTo>
                      <a:pt x="211455" y="31147"/>
                      <a:pt x="217361" y="95441"/>
                      <a:pt x="217361" y="95441"/>
                    </a:cubicBezTo>
                    <a:lnTo>
                      <a:pt x="248983" y="95441"/>
                    </a:lnTo>
                    <a:lnTo>
                      <a:pt x="248983" y="0"/>
                    </a:lnTo>
                    <a:lnTo>
                      <a:pt x="0" y="0"/>
                    </a:lnTo>
                    <a:lnTo>
                      <a:pt x="0" y="31337"/>
                    </a:lnTo>
                    <a:lnTo>
                      <a:pt x="7144" y="31337"/>
                    </a:lnTo>
                    <a:cubicBezTo>
                      <a:pt x="20098" y="31337"/>
                      <a:pt x="30766" y="42005"/>
                      <a:pt x="30766" y="54959"/>
                    </a:cubicBezTo>
                    <a:lnTo>
                      <a:pt x="30766" y="239173"/>
                    </a:lnTo>
                    <a:cubicBezTo>
                      <a:pt x="30766" y="252127"/>
                      <a:pt x="20193" y="262795"/>
                      <a:pt x="7144" y="262795"/>
                    </a:cubicBezTo>
                    <a:lnTo>
                      <a:pt x="0" y="262795"/>
                    </a:lnTo>
                    <a:lnTo>
                      <a:pt x="0" y="293942"/>
                    </a:lnTo>
                    <a:lnTo>
                      <a:pt x="248983" y="294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C5B24ACC-750B-FFE6-3712-6B8A425B8F43}"/>
                  </a:ext>
                </a:extLst>
              </p:cNvPr>
              <p:cNvSpPr/>
              <p:nvPr/>
            </p:nvSpPr>
            <p:spPr>
              <a:xfrm>
                <a:off x="6217588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551 w 237562"/>
                  <a:gd name="connsiteY2" fmla="*/ 95250 h 293941"/>
                  <a:gd name="connsiteX3" fmla="*/ 232551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2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7023" y="30956"/>
                      <a:pt x="201976" y="95250"/>
                      <a:pt x="201976" y="95250"/>
                    </a:cubicBezTo>
                    <a:lnTo>
                      <a:pt x="232551" y="95250"/>
                    </a:lnTo>
                    <a:lnTo>
                      <a:pt x="232551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2" y="293942"/>
                    </a:lnTo>
                    <a:cubicBezTo>
                      <a:pt x="229312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09C1B726-9B7D-4D45-25DC-AD56BDA19445}"/>
                  </a:ext>
                </a:extLst>
              </p:cNvPr>
              <p:cNvSpPr/>
              <p:nvPr/>
            </p:nvSpPr>
            <p:spPr>
              <a:xfrm>
                <a:off x="6481716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265 w 237562"/>
                  <a:gd name="connsiteY2" fmla="*/ 95250 h 293941"/>
                  <a:gd name="connsiteX3" fmla="*/ 232265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3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6832" y="30956"/>
                      <a:pt x="201976" y="95250"/>
                      <a:pt x="201976" y="95250"/>
                    </a:cubicBezTo>
                    <a:lnTo>
                      <a:pt x="232265" y="95250"/>
                    </a:lnTo>
                    <a:lnTo>
                      <a:pt x="232265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3" y="293942"/>
                    </a:lnTo>
                    <a:cubicBezTo>
                      <a:pt x="229313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5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platzhalter 12">
            <a:extLst>
              <a:ext uri="{FF2B5EF4-FFF2-40B4-BE49-F238E27FC236}">
                <a16:creationId xmlns:a16="http://schemas.microsoft.com/office/drawing/2014/main" id="{08867696-D4BB-4274-99DA-E1F7C1D1AB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670595"/>
            <a:ext cx="946655" cy="539942"/>
          </a:xfrm>
          <a:noFill/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74" name="Textplatzhalter 12">
            <a:extLst>
              <a:ext uri="{FF2B5EF4-FFF2-40B4-BE49-F238E27FC236}">
                <a16:creationId xmlns:a16="http://schemas.microsoft.com/office/drawing/2014/main" id="{907877DD-5B1D-4AEE-ABA4-52DD96BEDB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952545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75" name="Textplatzhalter 12">
            <a:extLst>
              <a:ext uri="{FF2B5EF4-FFF2-40B4-BE49-F238E27FC236}">
                <a16:creationId xmlns:a16="http://schemas.microsoft.com/office/drawing/2014/main" id="{F1FEB128-FEDB-4E1C-B935-6290A27AC5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93520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76" name="Textplatzhalter 12">
            <a:extLst>
              <a:ext uri="{FF2B5EF4-FFF2-40B4-BE49-F238E27FC236}">
                <a16:creationId xmlns:a16="http://schemas.microsoft.com/office/drawing/2014/main" id="{AA9AE1DF-DBF2-4FD9-94A7-2C59E1F53D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234495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77" name="Textplatzhalter 12">
            <a:extLst>
              <a:ext uri="{FF2B5EF4-FFF2-40B4-BE49-F238E27FC236}">
                <a16:creationId xmlns:a16="http://schemas.microsoft.com/office/drawing/2014/main" id="{6BBCC3E1-662D-4F3D-B750-E4C70FFB43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75470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78" name="Textplatzhalter 12">
            <a:extLst>
              <a:ext uri="{FF2B5EF4-FFF2-40B4-BE49-F238E27FC236}">
                <a16:creationId xmlns:a16="http://schemas.microsoft.com/office/drawing/2014/main" id="{341BE001-8BCF-4CFA-995D-4633F1EBEC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516447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79" name="Textplatzhalter 12">
            <a:extLst>
              <a:ext uri="{FF2B5EF4-FFF2-40B4-BE49-F238E27FC236}">
                <a16:creationId xmlns:a16="http://schemas.microsoft.com/office/drawing/2014/main" id="{FF924AF4-29E6-4D0D-A656-F1385B9DE27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0" y="2311570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35" name="Textplatzhalter 12">
            <a:extLst>
              <a:ext uri="{FF2B5EF4-FFF2-40B4-BE49-F238E27FC236}">
                <a16:creationId xmlns:a16="http://schemas.microsoft.com/office/drawing/2014/main" id="{F2C8B787-6095-434A-9C6C-78A5108C8B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8319" y="163221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6" name="Textplatzhalter 12">
            <a:extLst>
              <a:ext uri="{FF2B5EF4-FFF2-40B4-BE49-F238E27FC236}">
                <a16:creationId xmlns:a16="http://schemas.microsoft.com/office/drawing/2014/main" id="{EDBC396B-1D3D-4E70-9A15-834458035E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8319" y="6091175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7" name="Textplatzhalter 12">
            <a:extLst>
              <a:ext uri="{FF2B5EF4-FFF2-40B4-BE49-F238E27FC236}">
                <a16:creationId xmlns:a16="http://schemas.microsoft.com/office/drawing/2014/main" id="{16496151-4C59-4CA7-9171-93A5E6FD0E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19" y="545418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8" name="Textplatzhalter 12">
            <a:extLst>
              <a:ext uri="{FF2B5EF4-FFF2-40B4-BE49-F238E27FC236}">
                <a16:creationId xmlns:a16="http://schemas.microsoft.com/office/drawing/2014/main" id="{2E872B50-F58D-4049-829B-5D4FC3DD44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8319" y="4817187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9" name="Textplatzhalter 12">
            <a:extLst>
              <a:ext uri="{FF2B5EF4-FFF2-40B4-BE49-F238E27FC236}">
                <a16:creationId xmlns:a16="http://schemas.microsoft.com/office/drawing/2014/main" id="{365BC96D-ED2D-464E-BC70-A23FF37E8D5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19" y="418019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0" name="Textplatzhalter 12">
            <a:extLst>
              <a:ext uri="{FF2B5EF4-FFF2-40B4-BE49-F238E27FC236}">
                <a16:creationId xmlns:a16="http://schemas.microsoft.com/office/drawing/2014/main" id="{B065DB6D-E88A-4417-88AE-F3BDA7535D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319" y="3543197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1" name="Textplatzhalter 12">
            <a:extLst>
              <a:ext uri="{FF2B5EF4-FFF2-40B4-BE49-F238E27FC236}">
                <a16:creationId xmlns:a16="http://schemas.microsoft.com/office/drawing/2014/main" id="{AEB6ADF8-03FE-4219-AC3D-60860EB9B1E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19" y="290620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2" name="Textplatzhalter 12">
            <a:extLst>
              <a:ext uri="{FF2B5EF4-FFF2-40B4-BE49-F238E27FC236}">
                <a16:creationId xmlns:a16="http://schemas.microsoft.com/office/drawing/2014/main" id="{39606005-B38E-44BD-9756-AFE8B8BBAC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319" y="2269207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08D678-508B-4EAC-8996-9B20ADAA3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10C57EE4-17A8-41AE-AD8F-0C906241B7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8695" y="1713196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Overwrite number and add agenda item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EDC138DF-81E8-468E-BE50-5A359E245A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8695" y="5559048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Overwrite number and add agenda item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E67A7442-A1B4-49EA-9268-A28469018A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8695" y="4918071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31" name="Textplatzhalter 27">
            <a:extLst>
              <a:ext uri="{FF2B5EF4-FFF2-40B4-BE49-F238E27FC236}">
                <a16:creationId xmlns:a16="http://schemas.microsoft.com/office/drawing/2014/main" id="{9B7A6C1A-6494-4115-8E54-99DC0DB45D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8695" y="4277096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32" name="Textplatzhalter 27">
            <a:extLst>
              <a:ext uri="{FF2B5EF4-FFF2-40B4-BE49-F238E27FC236}">
                <a16:creationId xmlns:a16="http://schemas.microsoft.com/office/drawing/2014/main" id="{9D8685BE-5979-43B0-AC0C-7405498777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8695" y="3636121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34" name="Textplatzhalter 27">
            <a:extLst>
              <a:ext uri="{FF2B5EF4-FFF2-40B4-BE49-F238E27FC236}">
                <a16:creationId xmlns:a16="http://schemas.microsoft.com/office/drawing/2014/main" id="{F5438DE9-D033-4100-9761-E4FFFC202F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8695" y="2354171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Overwrite number and add agenda item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BB278DD4-3FCE-4782-AF12-45EC1832917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40334521-65D4-4254-A9E2-9118257ED9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08695" y="2995146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E5B33A-A7BA-41A0-B7C7-DAC6E90DD2F7}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EE24B399-C504-4BCF-8265-E5675D116EFD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600286D-DAD9-47BD-A040-82B8A71738E2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AE30C6-34E4-46C4-8328-4D5F93748836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>
          <a:xfrm>
            <a:off x="11491717" y="6687622"/>
            <a:ext cx="184346" cy="123111"/>
          </a:xfrm>
        </p:spPr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58512C69-BAB1-4D42-BE3F-E7ED39890F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69191" y="17131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 dirty="0"/>
              <a:t>Add Speaker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DACC74A9-0A8D-447B-B0A3-A7B3E18502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509624" y="17131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BC8CE078-446E-44E4-82BB-784C7A3092C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69191" y="5559049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DF171C98-FC78-493B-8685-7FC7F1C0047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09624" y="5559049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4902C768-3FF3-4324-ACE9-E6CC67486D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9191" y="49180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382B9CCC-AC5B-4731-B3FF-0ED29CD5232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09624" y="49180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0CD871D3-6404-4FD8-BAA7-341A607318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69191" y="42770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66" name="Textplatzhalter 27">
            <a:extLst>
              <a:ext uri="{FF2B5EF4-FFF2-40B4-BE49-F238E27FC236}">
                <a16:creationId xmlns:a16="http://schemas.microsoft.com/office/drawing/2014/main" id="{EE9FAF77-111B-4232-B922-F5C2DAEC0A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509624" y="42770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67" name="Textplatzhalter 27">
            <a:extLst>
              <a:ext uri="{FF2B5EF4-FFF2-40B4-BE49-F238E27FC236}">
                <a16:creationId xmlns:a16="http://schemas.microsoft.com/office/drawing/2014/main" id="{DCF7C6C8-DFBE-4825-ADB4-31A94B3CB72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69191" y="363612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68" name="Textplatzhalter 27">
            <a:extLst>
              <a:ext uri="{FF2B5EF4-FFF2-40B4-BE49-F238E27FC236}">
                <a16:creationId xmlns:a16="http://schemas.microsoft.com/office/drawing/2014/main" id="{2F1B5A69-546B-4EB7-BE67-2CEF1A9F4DA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509624" y="363612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69" name="Textplatzhalter 27">
            <a:extLst>
              <a:ext uri="{FF2B5EF4-FFF2-40B4-BE49-F238E27FC236}">
                <a16:creationId xmlns:a16="http://schemas.microsoft.com/office/drawing/2014/main" id="{2CA2A27B-96C0-4A80-8249-E8495A5FF8D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969191" y="299514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70" name="Textplatzhalter 27">
            <a:extLst>
              <a:ext uri="{FF2B5EF4-FFF2-40B4-BE49-F238E27FC236}">
                <a16:creationId xmlns:a16="http://schemas.microsoft.com/office/drawing/2014/main" id="{08CDD6D7-EDFC-4C37-99AB-4969F8D6D03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509624" y="299514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71" name="Textplatzhalter 27">
            <a:extLst>
              <a:ext uri="{FF2B5EF4-FFF2-40B4-BE49-F238E27FC236}">
                <a16:creationId xmlns:a16="http://schemas.microsoft.com/office/drawing/2014/main" id="{FCDE6D54-5B75-4F38-8485-8FC6CF1A42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69191" y="23541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72" name="Textplatzhalter 27">
            <a:extLst>
              <a:ext uri="{FF2B5EF4-FFF2-40B4-BE49-F238E27FC236}">
                <a16:creationId xmlns:a16="http://schemas.microsoft.com/office/drawing/2014/main" id="{895225C6-8D81-4835-904C-A57B5DC158C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509624" y="23541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</p:spTree>
    <p:extLst>
      <p:ext uri="{BB962C8B-B14F-4D97-AF65-F5344CB8AC3E}">
        <p14:creationId xmlns:p14="http://schemas.microsoft.com/office/powerpoint/2010/main" val="329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2">
            <a:extLst>
              <a:ext uri="{FF2B5EF4-FFF2-40B4-BE49-F238E27FC236}">
                <a16:creationId xmlns:a16="http://schemas.microsoft.com/office/drawing/2014/main" id="{60B1A2EF-7EA6-48D0-837F-6AA82730ACA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8319" y="163221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5" name="Textplatzhalter 12">
            <a:extLst>
              <a:ext uri="{FF2B5EF4-FFF2-40B4-BE49-F238E27FC236}">
                <a16:creationId xmlns:a16="http://schemas.microsoft.com/office/drawing/2014/main" id="{11D754A6-9116-418B-B54D-167359953A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8319" y="6091175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6" name="Textplatzhalter 12">
            <a:extLst>
              <a:ext uri="{FF2B5EF4-FFF2-40B4-BE49-F238E27FC236}">
                <a16:creationId xmlns:a16="http://schemas.microsoft.com/office/drawing/2014/main" id="{2A741A2A-D48F-4186-A933-A38C7FB3FD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19" y="545418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2" name="Textplatzhalter 12">
            <a:extLst>
              <a:ext uri="{FF2B5EF4-FFF2-40B4-BE49-F238E27FC236}">
                <a16:creationId xmlns:a16="http://schemas.microsoft.com/office/drawing/2014/main" id="{0C3A2905-336F-4115-8CFF-4EDC8CA10A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8319" y="4817187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3" name="Textplatzhalter 12">
            <a:extLst>
              <a:ext uri="{FF2B5EF4-FFF2-40B4-BE49-F238E27FC236}">
                <a16:creationId xmlns:a16="http://schemas.microsoft.com/office/drawing/2014/main" id="{D2E7C502-228D-4891-B233-D5B3639E68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19" y="418019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6" name="Textplatzhalter 12">
            <a:extLst>
              <a:ext uri="{FF2B5EF4-FFF2-40B4-BE49-F238E27FC236}">
                <a16:creationId xmlns:a16="http://schemas.microsoft.com/office/drawing/2014/main" id="{1C5C67FD-A2AC-4A23-ADAA-700FEE6087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319" y="3543197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8" name="Textplatzhalter 12">
            <a:extLst>
              <a:ext uri="{FF2B5EF4-FFF2-40B4-BE49-F238E27FC236}">
                <a16:creationId xmlns:a16="http://schemas.microsoft.com/office/drawing/2014/main" id="{1AFD6221-79AF-4FDB-9DC1-8260954587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19" y="2906202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9" name="Textplatzhalter 12">
            <a:extLst>
              <a:ext uri="{FF2B5EF4-FFF2-40B4-BE49-F238E27FC236}">
                <a16:creationId xmlns:a16="http://schemas.microsoft.com/office/drawing/2014/main" id="{8F427141-71C3-435A-8417-99837EB6300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319" y="2269207"/>
            <a:ext cx="11160000" cy="3600"/>
          </a:xfrm>
          <a:solidFill>
            <a:srgbClr val="DCE3E9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Textplatzhalter 12">
            <a:extLst>
              <a:ext uri="{FF2B5EF4-FFF2-40B4-BE49-F238E27FC236}">
                <a16:creationId xmlns:a16="http://schemas.microsoft.com/office/drawing/2014/main" id="{2DD13305-EDD9-442A-B5DD-464D67D89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609040"/>
            <a:ext cx="12192000" cy="663053"/>
          </a:xfrm>
          <a:solidFill>
            <a:srgbClr val="0F2DB3"/>
          </a:solidFill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61" name="Textplatzhalter 12">
            <a:extLst>
              <a:ext uri="{FF2B5EF4-FFF2-40B4-BE49-F238E27FC236}">
                <a16:creationId xmlns:a16="http://schemas.microsoft.com/office/drawing/2014/main" id="{8C6B7371-9556-494C-BAFC-7DFF75248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890990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62" name="Textplatzhalter 12">
            <a:extLst>
              <a:ext uri="{FF2B5EF4-FFF2-40B4-BE49-F238E27FC236}">
                <a16:creationId xmlns:a16="http://schemas.microsoft.com/office/drawing/2014/main" id="{C7DE99D6-5DC2-4A4C-9D8F-55BB11C9D6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31965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63" name="Textplatzhalter 12">
            <a:extLst>
              <a:ext uri="{FF2B5EF4-FFF2-40B4-BE49-F238E27FC236}">
                <a16:creationId xmlns:a16="http://schemas.microsoft.com/office/drawing/2014/main" id="{23723DAB-6D78-4724-8772-28387EA5B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172940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64" name="Textplatzhalter 12">
            <a:extLst>
              <a:ext uri="{FF2B5EF4-FFF2-40B4-BE49-F238E27FC236}">
                <a16:creationId xmlns:a16="http://schemas.microsoft.com/office/drawing/2014/main" id="{769E9AD8-F60D-43DC-BF3A-5026662A3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13915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65" name="Textplatzhalter 12">
            <a:extLst>
              <a:ext uri="{FF2B5EF4-FFF2-40B4-BE49-F238E27FC236}">
                <a16:creationId xmlns:a16="http://schemas.microsoft.com/office/drawing/2014/main" id="{1081EFB9-FE18-4F3C-8672-EB70FF7EA8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454892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66" name="Textplatzhalter 12">
            <a:extLst>
              <a:ext uri="{FF2B5EF4-FFF2-40B4-BE49-F238E27FC236}">
                <a16:creationId xmlns:a16="http://schemas.microsoft.com/office/drawing/2014/main" id="{E94757B5-7F5A-4E0B-840E-C22292BF9C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0" y="2250015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0F2DB3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08D678-508B-4EAC-8996-9B20ADAA3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BB278DD4-3FCE-4782-AF12-45EC1832917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10C57EE4-17A8-41AE-AD8F-0C906241B7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8694" y="1713196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Overwrite number and add agenda item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EDC138DF-81E8-468E-BE50-5A359E245A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8694" y="5559048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Overwrite number and add agenda item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E67A7442-A1B4-49EA-9268-A28469018A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8694" y="4918071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31" name="Textplatzhalter 27">
            <a:extLst>
              <a:ext uri="{FF2B5EF4-FFF2-40B4-BE49-F238E27FC236}">
                <a16:creationId xmlns:a16="http://schemas.microsoft.com/office/drawing/2014/main" id="{9B7A6C1A-6494-4115-8E54-99DC0DB45D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8694" y="4277096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32" name="Textplatzhalter 27">
            <a:extLst>
              <a:ext uri="{FF2B5EF4-FFF2-40B4-BE49-F238E27FC236}">
                <a16:creationId xmlns:a16="http://schemas.microsoft.com/office/drawing/2014/main" id="{9D8685BE-5979-43B0-AC0C-7405498777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8694" y="3636121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34" name="Textplatzhalter 27">
            <a:extLst>
              <a:ext uri="{FF2B5EF4-FFF2-40B4-BE49-F238E27FC236}">
                <a16:creationId xmlns:a16="http://schemas.microsoft.com/office/drawing/2014/main" id="{F5438DE9-D033-4100-9761-E4FFFC202F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8694" y="2354171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40334521-65D4-4254-A9E2-9118257ED9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08694" y="2995146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0E7E3D-C5E8-4192-8487-4B03A1CE2C7D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A86A96C2-6B2C-4C35-A9F7-380F5F2578D4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DCF847F-24AB-4444-A96D-7170F7D6FA4C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84C0AB1-317D-4014-8C5F-AF4B544E74C4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5D1F0EEC-FD48-4FB3-810E-FD14CD7BC28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69191" y="17131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 dirty="0"/>
              <a:t>Add Speaker</a:t>
            </a:r>
          </a:p>
        </p:txBody>
      </p:sp>
      <p:sp>
        <p:nvSpPr>
          <p:cNvPr id="36" name="Textplatzhalter 27">
            <a:extLst>
              <a:ext uri="{FF2B5EF4-FFF2-40B4-BE49-F238E27FC236}">
                <a16:creationId xmlns:a16="http://schemas.microsoft.com/office/drawing/2014/main" id="{918D07F7-4ACB-4BC3-B11D-0FF0B3A4B9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509624" y="17131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E6D3B839-D89D-4F63-8BF4-A73794E019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9191" y="5559049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0046F955-E9B3-41EA-A5CF-4905849F77D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09624" y="5559049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39" name="Textplatzhalter 27">
            <a:extLst>
              <a:ext uri="{FF2B5EF4-FFF2-40B4-BE49-F238E27FC236}">
                <a16:creationId xmlns:a16="http://schemas.microsoft.com/office/drawing/2014/main" id="{E56CCD57-2A45-418D-BC05-2BC530B9048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969191" y="49180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3E528590-4FE2-488F-9DC6-35CDF609E8B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09624" y="49180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24ACE534-D550-4823-937E-5E86B5B0FB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969191" y="42770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69C3BCC9-69D3-4C3E-A8DE-517F0C7F2F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509624" y="42770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0E48227E-5F12-4125-A9F9-EA5D1302194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969191" y="363612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47" name="Textplatzhalter 27">
            <a:extLst>
              <a:ext uri="{FF2B5EF4-FFF2-40B4-BE49-F238E27FC236}">
                <a16:creationId xmlns:a16="http://schemas.microsoft.com/office/drawing/2014/main" id="{891587E3-988F-4B4A-B30A-FD6BB8336F5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509624" y="363612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983071D8-3C1D-4F32-A4AC-97A0A35658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69191" y="299514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2A8B2701-9772-4251-BD49-3E07FD4C80D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509624" y="299514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3F0A58D0-C03A-4E00-9478-99DDF7BCEBF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69191" y="23541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  <a:endParaRPr lang="de-DE" noProof="0" dirty="0"/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1BDCE48B-10A1-4245-A9EB-59CC9374FB9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509624" y="23541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 dirty="0"/>
              <a:t>XX:XX – XX:XX</a:t>
            </a:r>
          </a:p>
        </p:txBody>
      </p:sp>
    </p:spTree>
    <p:extLst>
      <p:ext uri="{BB962C8B-B14F-4D97-AF65-F5344CB8AC3E}">
        <p14:creationId xmlns:p14="http://schemas.microsoft.com/office/powerpoint/2010/main" val="15305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|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ildplatzhalter 86">
            <a:extLst>
              <a:ext uri="{FF2B5EF4-FFF2-40B4-BE49-F238E27FC236}">
                <a16:creationId xmlns:a16="http://schemas.microsoft.com/office/drawing/2014/main" id="{FB389B10-F29E-47A3-8BD0-A0132B3B5CE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0" y="3429000"/>
            <a:ext cx="12191985" cy="3429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 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5D536C54-AD88-4971-B5AC-E8FD5A47527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8319" y="2681949"/>
            <a:ext cx="10086181" cy="349519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2000">
                <a:solidFill>
                  <a:srgbClr val="0F2DB3"/>
                </a:solidFill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88" name="Titel 1">
            <a:extLst>
              <a:ext uri="{FF2B5EF4-FFF2-40B4-BE49-F238E27FC236}">
                <a16:creationId xmlns:a16="http://schemas.microsoft.com/office/drawing/2014/main" id="{6E836B88-8EA3-4A7F-B203-70EF11B1F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1052513"/>
            <a:ext cx="10086181" cy="1370806"/>
          </a:xfrm>
        </p:spPr>
        <p:txBody>
          <a:bodyPr wrap="square" anchor="b" anchorCtr="0">
            <a:noAutofit/>
          </a:bodyPr>
          <a:lstStyle>
            <a:lvl1pPr>
              <a:lnSpc>
                <a:spcPts val="5000"/>
              </a:lnSpc>
              <a:defRPr sz="4500" b="0">
                <a:latin typeface="+mj-lt"/>
                <a:cs typeface="ZEISS Frutiger Next W1G" panose="020B0503040204020203" pitchFamily="34" charset="0"/>
              </a:defRPr>
            </a:lvl1pPr>
          </a:lstStyle>
          <a:p>
            <a:r>
              <a:rPr lang="en-US" noProof="0" dirty="0"/>
              <a:t>Edit Master Cover Format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48314C-C2ED-CA6D-6996-5230E8F8E397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EC20D7A-7F2A-B540-95E0-E43A7C1A88F0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92588BB9-23E5-71F7-E7F7-333231A49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F21CAD7-3065-B7FE-BE9E-2AC605AD1D95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3B5569B-A939-E7D3-9FF4-BCD2FB25560B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718662E-235C-56D2-9BE4-2AACD698E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1D1C244-0574-057B-CDE6-81773D0DCAB6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6CA9CA3-8E6F-A29D-554D-7B1177B04184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F6065C10-3E07-EDF7-7A01-B92AA9E15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39AC09F-C048-9A84-2E6D-C9DE3F8A1DE5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14331AC-15A1-1031-45D6-EBA8E22E8F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D1EB07D-F647-C783-B58D-A8C4E22CCFCA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C96FC0D8-245D-8F97-B363-5FDFC2C87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A5D48DC-838D-B554-7418-092901D558B8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00E8D5E-EB23-B625-534A-B83A7D3509D4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2B82193-E884-6A5A-A1C5-3124DD767E43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8DEC551-F682-C883-5B5B-C7D89C5D5235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84BC9BE8-F82A-F2AA-1B5F-7BCC48693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70BB8C2-260E-13CD-E21E-F48E2CF649DB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CF9690F7-E02A-7BA4-2966-74CBE4499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EC01D19-DECF-25D1-3E7C-2D0CB22857B9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9E2328E-CEBB-9501-3BC8-B4707D868DDC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52E295A-A461-B9AE-B96D-08197A310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A70D211-4D41-31BD-5E1F-151DE039E338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703F834-AD3B-7D58-451E-BFAFF5D5FCF3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1700F09F-092E-F101-2E57-AF817A46E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093D0D-28F6-5432-43C7-0CCC1013011F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8A666D9-DE3B-7906-C43F-ABE8DF7D9527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F1739C9-4D4A-E37D-864F-3508F5326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20AD08B-5CBC-6872-DB3A-91C7BCDF330D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6274B70-4A80-FFF6-0CB3-F6C5F3D232EE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B26CCFF8-D878-8154-6455-47237DB5D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365A7D4-321C-A39E-7A9E-4200336429FA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C1988B0-5727-29A2-B0DB-865EE46BF93F}"/>
              </a:ext>
            </a:extLst>
          </p:cNvPr>
          <p:cNvGrpSpPr/>
          <p:nvPr userDrawn="1"/>
        </p:nvGrpSpPr>
        <p:grpSpPr>
          <a:xfrm>
            <a:off x="11170442" y="299244"/>
            <a:ext cx="505400" cy="505400"/>
            <a:chOff x="5423248" y="2756248"/>
            <a:chExt cx="1349978" cy="1349978"/>
          </a:xfrm>
        </p:grpSpPr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35994351-9FA4-8F18-CD78-F94FA21A00C3}"/>
                </a:ext>
              </a:extLst>
            </p:cNvPr>
            <p:cNvSpPr/>
            <p:nvPr/>
          </p:nvSpPr>
          <p:spPr>
            <a:xfrm>
              <a:off x="5423248" y="2756248"/>
              <a:ext cx="1349978" cy="1349978"/>
            </a:xfrm>
            <a:custGeom>
              <a:avLst/>
              <a:gdLst>
                <a:gd name="connsiteX0" fmla="*/ 1349788 w 1349978"/>
                <a:gd name="connsiteY0" fmla="*/ 1349978 h 1349978"/>
                <a:gd name="connsiteX1" fmla="*/ 675037 w 1349978"/>
                <a:gd name="connsiteY1" fmla="*/ 1205389 h 1349978"/>
                <a:gd name="connsiteX2" fmla="*/ 0 w 1349978"/>
                <a:gd name="connsiteY2" fmla="*/ 1349978 h 1349978"/>
                <a:gd name="connsiteX3" fmla="*/ 0 w 1349978"/>
                <a:gd name="connsiteY3" fmla="*/ 0 h 1349978"/>
                <a:gd name="connsiteX4" fmla="*/ 1349978 w 1349978"/>
                <a:gd name="connsiteY4" fmla="*/ 0 h 1349978"/>
                <a:gd name="connsiteX5" fmla="*/ 1349788 w 1349978"/>
                <a:gd name="connsiteY5" fmla="*/ 1349978 h 134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978" h="1349978">
                  <a:moveTo>
                    <a:pt x="1349788" y="1349978"/>
                  </a:moveTo>
                  <a:cubicBezTo>
                    <a:pt x="1143953" y="1257110"/>
                    <a:pt x="915543" y="1205389"/>
                    <a:pt x="675037" y="1205389"/>
                  </a:cubicBezTo>
                  <a:cubicBezTo>
                    <a:pt x="434530" y="1205389"/>
                    <a:pt x="205835" y="1257110"/>
                    <a:pt x="0" y="1349978"/>
                  </a:cubicBezTo>
                  <a:lnTo>
                    <a:pt x="0" y="0"/>
                  </a:lnTo>
                  <a:lnTo>
                    <a:pt x="1349978" y="0"/>
                  </a:lnTo>
                  <a:lnTo>
                    <a:pt x="1349788" y="1349978"/>
                  </a:lnTo>
                  <a:close/>
                </a:path>
              </a:pathLst>
            </a:custGeom>
            <a:solidFill>
              <a:srgbClr val="0F2D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9" name="Grafik 31">
              <a:extLst>
                <a:ext uri="{FF2B5EF4-FFF2-40B4-BE49-F238E27FC236}">
                  <a16:creationId xmlns:a16="http://schemas.microsoft.com/office/drawing/2014/main" id="{10769AC1-055F-6641-6973-F11CA60DC223}"/>
                </a:ext>
              </a:extLst>
            </p:cNvPr>
            <p:cNvGrpSpPr/>
            <p:nvPr/>
          </p:nvGrpSpPr>
          <p:grpSpPr>
            <a:xfrm>
              <a:off x="5474985" y="3134295"/>
              <a:ext cx="1244293" cy="294132"/>
              <a:chOff x="5474985" y="3134295"/>
              <a:chExt cx="1244293" cy="294132"/>
            </a:xfrm>
            <a:solidFill>
              <a:srgbClr val="FFFFFF"/>
            </a:solidFill>
          </p:grpSpPr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BC0426AE-1B52-5932-939C-246B0FCEF849}"/>
                  </a:ext>
                </a:extLst>
              </p:cNvPr>
              <p:cNvSpPr/>
              <p:nvPr/>
            </p:nvSpPr>
            <p:spPr>
              <a:xfrm>
                <a:off x="5474985" y="3134295"/>
                <a:ext cx="247353" cy="293941"/>
              </a:xfrm>
              <a:custGeom>
                <a:avLst/>
                <a:gdLst>
                  <a:gd name="connsiteX0" fmla="*/ 109998 w 247353"/>
                  <a:gd name="connsiteY0" fmla="*/ 30956 h 293941"/>
                  <a:gd name="connsiteX1" fmla="*/ 41418 w 247353"/>
                  <a:gd name="connsiteY1" fmla="*/ 95250 h 293941"/>
                  <a:gd name="connsiteX2" fmla="*/ 11129 w 247353"/>
                  <a:gd name="connsiteY2" fmla="*/ 95250 h 293941"/>
                  <a:gd name="connsiteX3" fmla="*/ 11129 w 247353"/>
                  <a:gd name="connsiteY3" fmla="*/ 0 h 293941"/>
                  <a:gd name="connsiteX4" fmla="*/ 247349 w 247353"/>
                  <a:gd name="connsiteY4" fmla="*/ 0 h 293941"/>
                  <a:gd name="connsiteX5" fmla="*/ 179340 w 247353"/>
                  <a:gd name="connsiteY5" fmla="*/ 151733 h 293941"/>
                  <a:gd name="connsiteX6" fmla="*/ 111141 w 247353"/>
                  <a:gd name="connsiteY6" fmla="*/ 262795 h 293941"/>
                  <a:gd name="connsiteX7" fmla="*/ 149432 w 247353"/>
                  <a:gd name="connsiteY7" fmla="*/ 262795 h 293941"/>
                  <a:gd name="connsiteX8" fmla="*/ 210011 w 247353"/>
                  <a:gd name="connsiteY8" fmla="*/ 198501 h 293941"/>
                  <a:gd name="connsiteX9" fmla="*/ 241634 w 247353"/>
                  <a:gd name="connsiteY9" fmla="*/ 198501 h 293941"/>
                  <a:gd name="connsiteX10" fmla="*/ 241634 w 247353"/>
                  <a:gd name="connsiteY10" fmla="*/ 293942 h 293941"/>
                  <a:gd name="connsiteX11" fmla="*/ 270 w 247353"/>
                  <a:gd name="connsiteY11" fmla="*/ 293942 h 293941"/>
                  <a:gd name="connsiteX12" fmla="*/ 75137 w 247353"/>
                  <a:gd name="connsiteY12" fmla="*/ 133731 h 293941"/>
                  <a:gd name="connsiteX13" fmla="*/ 138573 w 247353"/>
                  <a:gd name="connsiteY13" fmla="*/ 30671 h 293941"/>
                  <a:gd name="connsiteX14" fmla="*/ 109998 w 247353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353" h="293941">
                    <a:moveTo>
                      <a:pt x="109998" y="30956"/>
                    </a:moveTo>
                    <a:cubicBezTo>
                      <a:pt x="46562" y="30956"/>
                      <a:pt x="41418" y="95250"/>
                      <a:pt x="41418" y="95250"/>
                    </a:cubicBezTo>
                    <a:lnTo>
                      <a:pt x="11129" y="95250"/>
                    </a:lnTo>
                    <a:lnTo>
                      <a:pt x="11129" y="0"/>
                    </a:lnTo>
                    <a:lnTo>
                      <a:pt x="247349" y="0"/>
                    </a:lnTo>
                    <a:cubicBezTo>
                      <a:pt x="247349" y="0"/>
                      <a:pt x="249254" y="73628"/>
                      <a:pt x="179340" y="151733"/>
                    </a:cubicBezTo>
                    <a:cubicBezTo>
                      <a:pt x="179340" y="151733"/>
                      <a:pt x="112856" y="228981"/>
                      <a:pt x="111141" y="262795"/>
                    </a:cubicBezTo>
                    <a:lnTo>
                      <a:pt x="149432" y="262795"/>
                    </a:lnTo>
                    <a:cubicBezTo>
                      <a:pt x="204391" y="262795"/>
                      <a:pt x="210011" y="198501"/>
                      <a:pt x="210011" y="198501"/>
                    </a:cubicBezTo>
                    <a:lnTo>
                      <a:pt x="241634" y="198501"/>
                    </a:lnTo>
                    <a:lnTo>
                      <a:pt x="241634" y="293942"/>
                    </a:lnTo>
                    <a:lnTo>
                      <a:pt x="270" y="293942"/>
                    </a:lnTo>
                    <a:cubicBezTo>
                      <a:pt x="270" y="293942"/>
                      <a:pt x="-8588" y="221647"/>
                      <a:pt x="75137" y="133731"/>
                    </a:cubicBezTo>
                    <a:cubicBezTo>
                      <a:pt x="75137" y="133731"/>
                      <a:pt x="126667" y="76200"/>
                      <a:pt x="138573" y="30671"/>
                    </a:cubicBezTo>
                    <a:lnTo>
                      <a:pt x="109998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B28B464-637C-E2C5-9F1C-9134B7025246}"/>
                  </a:ext>
                </a:extLst>
              </p:cNvPr>
              <p:cNvSpPr/>
              <p:nvPr/>
            </p:nvSpPr>
            <p:spPr>
              <a:xfrm>
                <a:off x="6030181" y="3134295"/>
                <a:ext cx="156495" cy="293750"/>
              </a:xfrm>
              <a:custGeom>
                <a:avLst/>
                <a:gdLst>
                  <a:gd name="connsiteX0" fmla="*/ 156496 w 156495"/>
                  <a:gd name="connsiteY0" fmla="*/ 293751 h 293750"/>
                  <a:gd name="connsiteX1" fmla="*/ 156496 w 156495"/>
                  <a:gd name="connsiteY1" fmla="*/ 262604 h 293750"/>
                  <a:gd name="connsiteX2" fmla="*/ 149352 w 156495"/>
                  <a:gd name="connsiteY2" fmla="*/ 262604 h 293750"/>
                  <a:gd name="connsiteX3" fmla="*/ 125730 w 156495"/>
                  <a:gd name="connsiteY3" fmla="*/ 238982 h 293750"/>
                  <a:gd name="connsiteX4" fmla="*/ 125730 w 156495"/>
                  <a:gd name="connsiteY4" fmla="*/ 54769 h 293750"/>
                  <a:gd name="connsiteX5" fmla="*/ 149352 w 156495"/>
                  <a:gd name="connsiteY5" fmla="*/ 31147 h 293750"/>
                  <a:gd name="connsiteX6" fmla="*/ 156496 w 156495"/>
                  <a:gd name="connsiteY6" fmla="*/ 31147 h 293750"/>
                  <a:gd name="connsiteX7" fmla="*/ 156496 w 156495"/>
                  <a:gd name="connsiteY7" fmla="*/ 0 h 293750"/>
                  <a:gd name="connsiteX8" fmla="*/ 0 w 156495"/>
                  <a:gd name="connsiteY8" fmla="*/ 0 h 293750"/>
                  <a:gd name="connsiteX9" fmla="*/ 0 w 156495"/>
                  <a:gd name="connsiteY9" fmla="*/ 31147 h 293750"/>
                  <a:gd name="connsiteX10" fmla="*/ 7144 w 156495"/>
                  <a:gd name="connsiteY10" fmla="*/ 31147 h 293750"/>
                  <a:gd name="connsiteX11" fmla="*/ 30956 w 156495"/>
                  <a:gd name="connsiteY11" fmla="*/ 54769 h 293750"/>
                  <a:gd name="connsiteX12" fmla="*/ 30956 w 156495"/>
                  <a:gd name="connsiteY12" fmla="*/ 238982 h 293750"/>
                  <a:gd name="connsiteX13" fmla="*/ 7144 w 156495"/>
                  <a:gd name="connsiteY13" fmla="*/ 262604 h 293750"/>
                  <a:gd name="connsiteX14" fmla="*/ 0 w 156495"/>
                  <a:gd name="connsiteY14" fmla="*/ 262604 h 293750"/>
                  <a:gd name="connsiteX15" fmla="*/ 0 w 156495"/>
                  <a:gd name="connsiteY15" fmla="*/ 293751 h 293750"/>
                  <a:gd name="connsiteX16" fmla="*/ 156496 w 156495"/>
                  <a:gd name="connsiteY16" fmla="*/ 293751 h 2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495" h="293750">
                    <a:moveTo>
                      <a:pt x="156496" y="293751"/>
                    </a:moveTo>
                    <a:lnTo>
                      <a:pt x="156496" y="262604"/>
                    </a:lnTo>
                    <a:lnTo>
                      <a:pt x="149352" y="262604"/>
                    </a:lnTo>
                    <a:cubicBezTo>
                      <a:pt x="136398" y="262604"/>
                      <a:pt x="125730" y="251936"/>
                      <a:pt x="125730" y="238982"/>
                    </a:cubicBezTo>
                    <a:lnTo>
                      <a:pt x="125730" y="54769"/>
                    </a:lnTo>
                    <a:cubicBezTo>
                      <a:pt x="125730" y="41815"/>
                      <a:pt x="136303" y="31147"/>
                      <a:pt x="149352" y="31147"/>
                    </a:cubicBezTo>
                    <a:lnTo>
                      <a:pt x="156496" y="31147"/>
                    </a:lnTo>
                    <a:lnTo>
                      <a:pt x="156496" y="0"/>
                    </a:lnTo>
                    <a:lnTo>
                      <a:pt x="0" y="0"/>
                    </a:lnTo>
                    <a:lnTo>
                      <a:pt x="0" y="31147"/>
                    </a:lnTo>
                    <a:lnTo>
                      <a:pt x="7144" y="31147"/>
                    </a:lnTo>
                    <a:cubicBezTo>
                      <a:pt x="20383" y="31147"/>
                      <a:pt x="30956" y="41720"/>
                      <a:pt x="30956" y="54769"/>
                    </a:cubicBezTo>
                    <a:lnTo>
                      <a:pt x="30956" y="238982"/>
                    </a:lnTo>
                    <a:cubicBezTo>
                      <a:pt x="30956" y="251936"/>
                      <a:pt x="20383" y="262604"/>
                      <a:pt x="7144" y="262604"/>
                    </a:cubicBezTo>
                    <a:lnTo>
                      <a:pt x="0" y="262604"/>
                    </a:lnTo>
                    <a:lnTo>
                      <a:pt x="0" y="293751"/>
                    </a:lnTo>
                    <a:lnTo>
                      <a:pt x="156496" y="2937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4C93C9A4-B3DE-8A79-C3B8-6E7160E9861D}"/>
                  </a:ext>
                </a:extLst>
              </p:cNvPr>
              <p:cNvSpPr/>
              <p:nvPr/>
            </p:nvSpPr>
            <p:spPr>
              <a:xfrm>
                <a:off x="5748718" y="3134295"/>
                <a:ext cx="248983" cy="294132"/>
              </a:xfrm>
              <a:custGeom>
                <a:avLst/>
                <a:gdLst>
                  <a:gd name="connsiteX0" fmla="*/ 248983 w 248983"/>
                  <a:gd name="connsiteY0" fmla="*/ 294037 h 294132"/>
                  <a:gd name="connsiteX1" fmla="*/ 248983 w 248983"/>
                  <a:gd name="connsiteY1" fmla="*/ 198596 h 294132"/>
                  <a:gd name="connsiteX2" fmla="*/ 217361 w 248983"/>
                  <a:gd name="connsiteY2" fmla="*/ 198596 h 294132"/>
                  <a:gd name="connsiteX3" fmla="*/ 156496 w 248983"/>
                  <a:gd name="connsiteY3" fmla="*/ 262890 h 294132"/>
                  <a:gd name="connsiteX4" fmla="*/ 124873 w 248983"/>
                  <a:gd name="connsiteY4" fmla="*/ 262890 h 294132"/>
                  <a:gd name="connsiteX5" fmla="*/ 124873 w 248983"/>
                  <a:gd name="connsiteY5" fmla="*/ 162687 h 294132"/>
                  <a:gd name="connsiteX6" fmla="*/ 136112 w 248983"/>
                  <a:gd name="connsiteY6" fmla="*/ 162687 h 294132"/>
                  <a:gd name="connsiteX7" fmla="*/ 159925 w 248983"/>
                  <a:gd name="connsiteY7" fmla="*/ 186500 h 294132"/>
                  <a:gd name="connsiteX8" fmla="*/ 159925 w 248983"/>
                  <a:gd name="connsiteY8" fmla="*/ 198406 h 294132"/>
                  <a:gd name="connsiteX9" fmla="*/ 191071 w 248983"/>
                  <a:gd name="connsiteY9" fmla="*/ 198406 h 294132"/>
                  <a:gd name="connsiteX10" fmla="*/ 191071 w 248983"/>
                  <a:gd name="connsiteY10" fmla="*/ 95631 h 294132"/>
                  <a:gd name="connsiteX11" fmla="*/ 159925 w 248983"/>
                  <a:gd name="connsiteY11" fmla="*/ 95631 h 294132"/>
                  <a:gd name="connsiteX12" fmla="*/ 159925 w 248983"/>
                  <a:gd name="connsiteY12" fmla="*/ 107537 h 294132"/>
                  <a:gd name="connsiteX13" fmla="*/ 136112 w 248983"/>
                  <a:gd name="connsiteY13" fmla="*/ 131350 h 294132"/>
                  <a:gd name="connsiteX14" fmla="*/ 124873 w 248983"/>
                  <a:gd name="connsiteY14" fmla="*/ 131350 h 294132"/>
                  <a:gd name="connsiteX15" fmla="*/ 124873 w 248983"/>
                  <a:gd name="connsiteY15" fmla="*/ 31147 h 294132"/>
                  <a:gd name="connsiteX16" fmla="*/ 156496 w 248983"/>
                  <a:gd name="connsiteY16" fmla="*/ 31147 h 294132"/>
                  <a:gd name="connsiteX17" fmla="*/ 217361 w 248983"/>
                  <a:gd name="connsiteY17" fmla="*/ 95441 h 294132"/>
                  <a:gd name="connsiteX18" fmla="*/ 248983 w 248983"/>
                  <a:gd name="connsiteY18" fmla="*/ 95441 h 294132"/>
                  <a:gd name="connsiteX19" fmla="*/ 248983 w 248983"/>
                  <a:gd name="connsiteY19" fmla="*/ 0 h 294132"/>
                  <a:gd name="connsiteX20" fmla="*/ 0 w 248983"/>
                  <a:gd name="connsiteY20" fmla="*/ 0 h 294132"/>
                  <a:gd name="connsiteX21" fmla="*/ 0 w 248983"/>
                  <a:gd name="connsiteY21" fmla="*/ 31337 h 294132"/>
                  <a:gd name="connsiteX22" fmla="*/ 7144 w 248983"/>
                  <a:gd name="connsiteY22" fmla="*/ 31337 h 294132"/>
                  <a:gd name="connsiteX23" fmla="*/ 30766 w 248983"/>
                  <a:gd name="connsiteY23" fmla="*/ 54959 h 294132"/>
                  <a:gd name="connsiteX24" fmla="*/ 30766 w 248983"/>
                  <a:gd name="connsiteY24" fmla="*/ 239173 h 294132"/>
                  <a:gd name="connsiteX25" fmla="*/ 7144 w 248983"/>
                  <a:gd name="connsiteY25" fmla="*/ 262795 h 294132"/>
                  <a:gd name="connsiteX26" fmla="*/ 0 w 248983"/>
                  <a:gd name="connsiteY26" fmla="*/ 262795 h 294132"/>
                  <a:gd name="connsiteX27" fmla="*/ 0 w 248983"/>
                  <a:gd name="connsiteY27" fmla="*/ 293942 h 294132"/>
                  <a:gd name="connsiteX28" fmla="*/ 248983 w 248983"/>
                  <a:gd name="connsiteY28" fmla="*/ 294132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983" h="294132">
                    <a:moveTo>
                      <a:pt x="248983" y="294037"/>
                    </a:moveTo>
                    <a:lnTo>
                      <a:pt x="248983" y="198596"/>
                    </a:lnTo>
                    <a:lnTo>
                      <a:pt x="217361" y="198596"/>
                    </a:lnTo>
                    <a:cubicBezTo>
                      <a:pt x="217361" y="198596"/>
                      <a:pt x="211550" y="262890"/>
                      <a:pt x="156496" y="262890"/>
                    </a:cubicBezTo>
                    <a:lnTo>
                      <a:pt x="124873" y="262890"/>
                    </a:lnTo>
                    <a:lnTo>
                      <a:pt x="124873" y="162687"/>
                    </a:lnTo>
                    <a:lnTo>
                      <a:pt x="136112" y="162687"/>
                    </a:lnTo>
                    <a:cubicBezTo>
                      <a:pt x="149352" y="162687"/>
                      <a:pt x="159925" y="173355"/>
                      <a:pt x="159925" y="186500"/>
                    </a:cubicBezTo>
                    <a:lnTo>
                      <a:pt x="159925" y="198406"/>
                    </a:lnTo>
                    <a:lnTo>
                      <a:pt x="191071" y="198406"/>
                    </a:lnTo>
                    <a:lnTo>
                      <a:pt x="191071" y="95631"/>
                    </a:lnTo>
                    <a:lnTo>
                      <a:pt x="159925" y="95631"/>
                    </a:lnTo>
                    <a:lnTo>
                      <a:pt x="159925" y="107537"/>
                    </a:lnTo>
                    <a:cubicBezTo>
                      <a:pt x="159925" y="120777"/>
                      <a:pt x="149352" y="131350"/>
                      <a:pt x="136112" y="131350"/>
                    </a:cubicBezTo>
                    <a:lnTo>
                      <a:pt x="124873" y="131350"/>
                    </a:lnTo>
                    <a:lnTo>
                      <a:pt x="124873" y="31147"/>
                    </a:lnTo>
                    <a:lnTo>
                      <a:pt x="156496" y="31147"/>
                    </a:lnTo>
                    <a:cubicBezTo>
                      <a:pt x="211455" y="31147"/>
                      <a:pt x="217361" y="95441"/>
                      <a:pt x="217361" y="95441"/>
                    </a:cubicBezTo>
                    <a:lnTo>
                      <a:pt x="248983" y="95441"/>
                    </a:lnTo>
                    <a:lnTo>
                      <a:pt x="248983" y="0"/>
                    </a:lnTo>
                    <a:lnTo>
                      <a:pt x="0" y="0"/>
                    </a:lnTo>
                    <a:lnTo>
                      <a:pt x="0" y="31337"/>
                    </a:lnTo>
                    <a:lnTo>
                      <a:pt x="7144" y="31337"/>
                    </a:lnTo>
                    <a:cubicBezTo>
                      <a:pt x="20098" y="31337"/>
                      <a:pt x="30766" y="42005"/>
                      <a:pt x="30766" y="54959"/>
                    </a:cubicBezTo>
                    <a:lnTo>
                      <a:pt x="30766" y="239173"/>
                    </a:lnTo>
                    <a:cubicBezTo>
                      <a:pt x="30766" y="252127"/>
                      <a:pt x="20193" y="262795"/>
                      <a:pt x="7144" y="262795"/>
                    </a:cubicBezTo>
                    <a:lnTo>
                      <a:pt x="0" y="262795"/>
                    </a:lnTo>
                    <a:lnTo>
                      <a:pt x="0" y="293942"/>
                    </a:lnTo>
                    <a:lnTo>
                      <a:pt x="248983" y="294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FCA76973-2B1D-E056-9B2D-CB81876900B0}"/>
                  </a:ext>
                </a:extLst>
              </p:cNvPr>
              <p:cNvSpPr/>
              <p:nvPr/>
            </p:nvSpPr>
            <p:spPr>
              <a:xfrm>
                <a:off x="6217588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551 w 237562"/>
                  <a:gd name="connsiteY2" fmla="*/ 95250 h 293941"/>
                  <a:gd name="connsiteX3" fmla="*/ 232551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2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7023" y="30956"/>
                      <a:pt x="201976" y="95250"/>
                      <a:pt x="201976" y="95250"/>
                    </a:cubicBezTo>
                    <a:lnTo>
                      <a:pt x="232551" y="95250"/>
                    </a:lnTo>
                    <a:lnTo>
                      <a:pt x="232551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2" y="293942"/>
                    </a:lnTo>
                    <a:cubicBezTo>
                      <a:pt x="229312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0DF7212-7CE6-AE1F-FD71-12C138EF34B3}"/>
                  </a:ext>
                </a:extLst>
              </p:cNvPr>
              <p:cNvSpPr/>
              <p:nvPr/>
            </p:nvSpPr>
            <p:spPr>
              <a:xfrm>
                <a:off x="6481716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265 w 237562"/>
                  <a:gd name="connsiteY2" fmla="*/ 95250 h 293941"/>
                  <a:gd name="connsiteX3" fmla="*/ 232265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3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6832" y="30956"/>
                      <a:pt x="201976" y="95250"/>
                      <a:pt x="201976" y="95250"/>
                    </a:cubicBezTo>
                    <a:lnTo>
                      <a:pt x="232265" y="95250"/>
                    </a:lnTo>
                    <a:lnTo>
                      <a:pt x="232265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3" y="293942"/>
                    </a:lnTo>
                    <a:cubicBezTo>
                      <a:pt x="229313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7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|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1628776"/>
            <a:ext cx="8663775" cy="1962150"/>
          </a:xfrm>
        </p:spPr>
        <p:txBody>
          <a:bodyPr anchor="b" anchorCtr="0">
            <a:noAutofit/>
          </a:bodyPr>
          <a:lstStyle>
            <a:lvl1pPr>
              <a:lnSpc>
                <a:spcPts val="5000"/>
              </a:lnSpc>
              <a:defRPr sz="4500" b="0">
                <a:latin typeface="+mj-lt"/>
                <a:cs typeface="ZEISS Frutiger Next W1G" panose="020B0503040204020203" pitchFamily="34" charset="0"/>
              </a:defRPr>
            </a:lvl1pPr>
          </a:lstStyle>
          <a:p>
            <a:r>
              <a:rPr lang="en-US" noProof="0" dirty="0"/>
              <a:t>Edit Master Cover Format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5D536C54-AD88-4971-B5AC-E8FD5A47527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8319" y="3849556"/>
            <a:ext cx="8663775" cy="1296124"/>
          </a:xfrm>
        </p:spPr>
        <p:txBody>
          <a:bodyPr wrap="square"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2000">
                <a:solidFill>
                  <a:srgbClr val="0F2DB3"/>
                </a:solidFill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DAB4CFE-07B3-4E55-9D90-97D0802B625E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300A9246-8173-41E6-B35E-71E183DE4E5C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12700E9-0E4C-4897-99DD-2830E8881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030ADEB2-5D3B-4E5B-A61D-BF59899841EE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36D9866E-22EA-4C01-935A-3E2C494266D0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B6FF4BEA-4EAE-4C33-A13C-07FA25366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DA5D9D5D-EED8-4F7D-A8F8-28A0EE09DC9D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BA6FCF1E-4401-4C92-9074-C31193286809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C4B84965-068B-48C7-9591-12635653F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8C6785E-EC81-4CD6-B798-6B15988F7A1B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D95A093-246B-475B-B5C1-DFCABC1167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A903E37-A5CD-4C3B-80C7-CB464BC47B1A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6C64B1E1-B242-4FB0-A5FD-EB6A5CEE0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11ADFC4-81F8-4735-AF8F-87B09E25133D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680E5C6-D968-479F-8A26-E67B39E55BE2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45D73631-482A-4C31-94AF-E58363664F7A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E5C5EBE1-33E9-4380-A9E2-291659F4D95A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06D32C84-E0A8-4D85-B127-376F47B3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9EA6B39C-54DF-46D5-B92B-AB93FF853F2D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92B48C7-7FA6-4EDA-9619-FAF422811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6F518D9-4E09-41B7-825B-7FD22845B38D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A65E0A08-EF39-4547-A13D-AA661D34D2CE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6EFA4495-871B-48F0-881F-C31ED9E4F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7880C48-3B57-4BA1-93AE-8CC6A203417A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C4FFEA28-BD76-44F1-9C33-3503C78E3F14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DCAB5C85-C009-49CB-8BB7-603D8BC25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BE3516CE-8623-4F07-A5CA-0AA9E5623AFC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A39642A0-F468-4506-BF15-7321D129AE0F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4772045E-4767-4764-A77C-DCE115C29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7574531-AD32-4E06-AC64-6A1F78D95AF6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212A55DB-8C35-4E8A-B959-BE7C769F49BA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2E63BDCB-6A9F-426F-B4CD-DC50B15EA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22A03284-1DBA-4AA8-816F-09D2A52A3815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3DC0DA3-14A9-9148-91DC-745C6ED5DC66}"/>
              </a:ext>
            </a:extLst>
          </p:cNvPr>
          <p:cNvGrpSpPr/>
          <p:nvPr userDrawn="1"/>
        </p:nvGrpSpPr>
        <p:grpSpPr>
          <a:xfrm>
            <a:off x="11170442" y="299244"/>
            <a:ext cx="505400" cy="505400"/>
            <a:chOff x="5423248" y="2756248"/>
            <a:chExt cx="1349978" cy="1349978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CDEF2C3-836C-0C2A-8851-B7B1FF3C25FD}"/>
                </a:ext>
              </a:extLst>
            </p:cNvPr>
            <p:cNvSpPr/>
            <p:nvPr/>
          </p:nvSpPr>
          <p:spPr>
            <a:xfrm>
              <a:off x="5423248" y="2756248"/>
              <a:ext cx="1349978" cy="1349978"/>
            </a:xfrm>
            <a:custGeom>
              <a:avLst/>
              <a:gdLst>
                <a:gd name="connsiteX0" fmla="*/ 1349788 w 1349978"/>
                <a:gd name="connsiteY0" fmla="*/ 1349978 h 1349978"/>
                <a:gd name="connsiteX1" fmla="*/ 675037 w 1349978"/>
                <a:gd name="connsiteY1" fmla="*/ 1205389 h 1349978"/>
                <a:gd name="connsiteX2" fmla="*/ 0 w 1349978"/>
                <a:gd name="connsiteY2" fmla="*/ 1349978 h 1349978"/>
                <a:gd name="connsiteX3" fmla="*/ 0 w 1349978"/>
                <a:gd name="connsiteY3" fmla="*/ 0 h 1349978"/>
                <a:gd name="connsiteX4" fmla="*/ 1349978 w 1349978"/>
                <a:gd name="connsiteY4" fmla="*/ 0 h 1349978"/>
                <a:gd name="connsiteX5" fmla="*/ 1349788 w 1349978"/>
                <a:gd name="connsiteY5" fmla="*/ 1349978 h 134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978" h="1349978">
                  <a:moveTo>
                    <a:pt x="1349788" y="1349978"/>
                  </a:moveTo>
                  <a:cubicBezTo>
                    <a:pt x="1143953" y="1257110"/>
                    <a:pt x="915543" y="1205389"/>
                    <a:pt x="675037" y="1205389"/>
                  </a:cubicBezTo>
                  <a:cubicBezTo>
                    <a:pt x="434530" y="1205389"/>
                    <a:pt x="205835" y="1257110"/>
                    <a:pt x="0" y="1349978"/>
                  </a:cubicBezTo>
                  <a:lnTo>
                    <a:pt x="0" y="0"/>
                  </a:lnTo>
                  <a:lnTo>
                    <a:pt x="1349978" y="0"/>
                  </a:lnTo>
                  <a:lnTo>
                    <a:pt x="1349788" y="1349978"/>
                  </a:lnTo>
                  <a:close/>
                </a:path>
              </a:pathLst>
            </a:custGeom>
            <a:solidFill>
              <a:srgbClr val="0F2D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" name="Grafik 31">
              <a:extLst>
                <a:ext uri="{FF2B5EF4-FFF2-40B4-BE49-F238E27FC236}">
                  <a16:creationId xmlns:a16="http://schemas.microsoft.com/office/drawing/2014/main" id="{6C3D12A5-556C-CBEA-063D-ECDF9BFF4B52}"/>
                </a:ext>
              </a:extLst>
            </p:cNvPr>
            <p:cNvGrpSpPr/>
            <p:nvPr/>
          </p:nvGrpSpPr>
          <p:grpSpPr>
            <a:xfrm>
              <a:off x="5474985" y="3134295"/>
              <a:ext cx="1244293" cy="294132"/>
              <a:chOff x="5474985" y="3134295"/>
              <a:chExt cx="1244293" cy="294132"/>
            </a:xfrm>
            <a:solidFill>
              <a:srgbClr val="FFFFFF"/>
            </a:solidFill>
          </p:grpSpPr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7BA719B4-2EE9-848F-BADF-9E069D35AC6A}"/>
                  </a:ext>
                </a:extLst>
              </p:cNvPr>
              <p:cNvSpPr/>
              <p:nvPr/>
            </p:nvSpPr>
            <p:spPr>
              <a:xfrm>
                <a:off x="5474985" y="3134295"/>
                <a:ext cx="247353" cy="293941"/>
              </a:xfrm>
              <a:custGeom>
                <a:avLst/>
                <a:gdLst>
                  <a:gd name="connsiteX0" fmla="*/ 109998 w 247353"/>
                  <a:gd name="connsiteY0" fmla="*/ 30956 h 293941"/>
                  <a:gd name="connsiteX1" fmla="*/ 41418 w 247353"/>
                  <a:gd name="connsiteY1" fmla="*/ 95250 h 293941"/>
                  <a:gd name="connsiteX2" fmla="*/ 11129 w 247353"/>
                  <a:gd name="connsiteY2" fmla="*/ 95250 h 293941"/>
                  <a:gd name="connsiteX3" fmla="*/ 11129 w 247353"/>
                  <a:gd name="connsiteY3" fmla="*/ 0 h 293941"/>
                  <a:gd name="connsiteX4" fmla="*/ 247349 w 247353"/>
                  <a:gd name="connsiteY4" fmla="*/ 0 h 293941"/>
                  <a:gd name="connsiteX5" fmla="*/ 179340 w 247353"/>
                  <a:gd name="connsiteY5" fmla="*/ 151733 h 293941"/>
                  <a:gd name="connsiteX6" fmla="*/ 111141 w 247353"/>
                  <a:gd name="connsiteY6" fmla="*/ 262795 h 293941"/>
                  <a:gd name="connsiteX7" fmla="*/ 149432 w 247353"/>
                  <a:gd name="connsiteY7" fmla="*/ 262795 h 293941"/>
                  <a:gd name="connsiteX8" fmla="*/ 210011 w 247353"/>
                  <a:gd name="connsiteY8" fmla="*/ 198501 h 293941"/>
                  <a:gd name="connsiteX9" fmla="*/ 241634 w 247353"/>
                  <a:gd name="connsiteY9" fmla="*/ 198501 h 293941"/>
                  <a:gd name="connsiteX10" fmla="*/ 241634 w 247353"/>
                  <a:gd name="connsiteY10" fmla="*/ 293942 h 293941"/>
                  <a:gd name="connsiteX11" fmla="*/ 270 w 247353"/>
                  <a:gd name="connsiteY11" fmla="*/ 293942 h 293941"/>
                  <a:gd name="connsiteX12" fmla="*/ 75137 w 247353"/>
                  <a:gd name="connsiteY12" fmla="*/ 133731 h 293941"/>
                  <a:gd name="connsiteX13" fmla="*/ 138573 w 247353"/>
                  <a:gd name="connsiteY13" fmla="*/ 30671 h 293941"/>
                  <a:gd name="connsiteX14" fmla="*/ 109998 w 247353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353" h="293941">
                    <a:moveTo>
                      <a:pt x="109998" y="30956"/>
                    </a:moveTo>
                    <a:cubicBezTo>
                      <a:pt x="46562" y="30956"/>
                      <a:pt x="41418" y="95250"/>
                      <a:pt x="41418" y="95250"/>
                    </a:cubicBezTo>
                    <a:lnTo>
                      <a:pt x="11129" y="95250"/>
                    </a:lnTo>
                    <a:lnTo>
                      <a:pt x="11129" y="0"/>
                    </a:lnTo>
                    <a:lnTo>
                      <a:pt x="247349" y="0"/>
                    </a:lnTo>
                    <a:cubicBezTo>
                      <a:pt x="247349" y="0"/>
                      <a:pt x="249254" y="73628"/>
                      <a:pt x="179340" y="151733"/>
                    </a:cubicBezTo>
                    <a:cubicBezTo>
                      <a:pt x="179340" y="151733"/>
                      <a:pt x="112856" y="228981"/>
                      <a:pt x="111141" y="262795"/>
                    </a:cubicBezTo>
                    <a:lnTo>
                      <a:pt x="149432" y="262795"/>
                    </a:lnTo>
                    <a:cubicBezTo>
                      <a:pt x="204391" y="262795"/>
                      <a:pt x="210011" y="198501"/>
                      <a:pt x="210011" y="198501"/>
                    </a:cubicBezTo>
                    <a:lnTo>
                      <a:pt x="241634" y="198501"/>
                    </a:lnTo>
                    <a:lnTo>
                      <a:pt x="241634" y="293942"/>
                    </a:lnTo>
                    <a:lnTo>
                      <a:pt x="270" y="293942"/>
                    </a:lnTo>
                    <a:cubicBezTo>
                      <a:pt x="270" y="293942"/>
                      <a:pt x="-8588" y="221647"/>
                      <a:pt x="75137" y="133731"/>
                    </a:cubicBezTo>
                    <a:cubicBezTo>
                      <a:pt x="75137" y="133731"/>
                      <a:pt x="126667" y="76200"/>
                      <a:pt x="138573" y="30671"/>
                    </a:cubicBezTo>
                    <a:lnTo>
                      <a:pt x="109998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2F644EBD-BE22-19F1-A176-E48AFFE55640}"/>
                  </a:ext>
                </a:extLst>
              </p:cNvPr>
              <p:cNvSpPr/>
              <p:nvPr/>
            </p:nvSpPr>
            <p:spPr>
              <a:xfrm>
                <a:off x="6030181" y="3134295"/>
                <a:ext cx="156495" cy="293750"/>
              </a:xfrm>
              <a:custGeom>
                <a:avLst/>
                <a:gdLst>
                  <a:gd name="connsiteX0" fmla="*/ 156496 w 156495"/>
                  <a:gd name="connsiteY0" fmla="*/ 293751 h 293750"/>
                  <a:gd name="connsiteX1" fmla="*/ 156496 w 156495"/>
                  <a:gd name="connsiteY1" fmla="*/ 262604 h 293750"/>
                  <a:gd name="connsiteX2" fmla="*/ 149352 w 156495"/>
                  <a:gd name="connsiteY2" fmla="*/ 262604 h 293750"/>
                  <a:gd name="connsiteX3" fmla="*/ 125730 w 156495"/>
                  <a:gd name="connsiteY3" fmla="*/ 238982 h 293750"/>
                  <a:gd name="connsiteX4" fmla="*/ 125730 w 156495"/>
                  <a:gd name="connsiteY4" fmla="*/ 54769 h 293750"/>
                  <a:gd name="connsiteX5" fmla="*/ 149352 w 156495"/>
                  <a:gd name="connsiteY5" fmla="*/ 31147 h 293750"/>
                  <a:gd name="connsiteX6" fmla="*/ 156496 w 156495"/>
                  <a:gd name="connsiteY6" fmla="*/ 31147 h 293750"/>
                  <a:gd name="connsiteX7" fmla="*/ 156496 w 156495"/>
                  <a:gd name="connsiteY7" fmla="*/ 0 h 293750"/>
                  <a:gd name="connsiteX8" fmla="*/ 0 w 156495"/>
                  <a:gd name="connsiteY8" fmla="*/ 0 h 293750"/>
                  <a:gd name="connsiteX9" fmla="*/ 0 w 156495"/>
                  <a:gd name="connsiteY9" fmla="*/ 31147 h 293750"/>
                  <a:gd name="connsiteX10" fmla="*/ 7144 w 156495"/>
                  <a:gd name="connsiteY10" fmla="*/ 31147 h 293750"/>
                  <a:gd name="connsiteX11" fmla="*/ 30956 w 156495"/>
                  <a:gd name="connsiteY11" fmla="*/ 54769 h 293750"/>
                  <a:gd name="connsiteX12" fmla="*/ 30956 w 156495"/>
                  <a:gd name="connsiteY12" fmla="*/ 238982 h 293750"/>
                  <a:gd name="connsiteX13" fmla="*/ 7144 w 156495"/>
                  <a:gd name="connsiteY13" fmla="*/ 262604 h 293750"/>
                  <a:gd name="connsiteX14" fmla="*/ 0 w 156495"/>
                  <a:gd name="connsiteY14" fmla="*/ 262604 h 293750"/>
                  <a:gd name="connsiteX15" fmla="*/ 0 w 156495"/>
                  <a:gd name="connsiteY15" fmla="*/ 293751 h 293750"/>
                  <a:gd name="connsiteX16" fmla="*/ 156496 w 156495"/>
                  <a:gd name="connsiteY16" fmla="*/ 293751 h 2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495" h="293750">
                    <a:moveTo>
                      <a:pt x="156496" y="293751"/>
                    </a:moveTo>
                    <a:lnTo>
                      <a:pt x="156496" y="262604"/>
                    </a:lnTo>
                    <a:lnTo>
                      <a:pt x="149352" y="262604"/>
                    </a:lnTo>
                    <a:cubicBezTo>
                      <a:pt x="136398" y="262604"/>
                      <a:pt x="125730" y="251936"/>
                      <a:pt x="125730" y="238982"/>
                    </a:cubicBezTo>
                    <a:lnTo>
                      <a:pt x="125730" y="54769"/>
                    </a:lnTo>
                    <a:cubicBezTo>
                      <a:pt x="125730" y="41815"/>
                      <a:pt x="136303" y="31147"/>
                      <a:pt x="149352" y="31147"/>
                    </a:cubicBezTo>
                    <a:lnTo>
                      <a:pt x="156496" y="31147"/>
                    </a:lnTo>
                    <a:lnTo>
                      <a:pt x="156496" y="0"/>
                    </a:lnTo>
                    <a:lnTo>
                      <a:pt x="0" y="0"/>
                    </a:lnTo>
                    <a:lnTo>
                      <a:pt x="0" y="31147"/>
                    </a:lnTo>
                    <a:lnTo>
                      <a:pt x="7144" y="31147"/>
                    </a:lnTo>
                    <a:cubicBezTo>
                      <a:pt x="20383" y="31147"/>
                      <a:pt x="30956" y="41720"/>
                      <a:pt x="30956" y="54769"/>
                    </a:cubicBezTo>
                    <a:lnTo>
                      <a:pt x="30956" y="238982"/>
                    </a:lnTo>
                    <a:cubicBezTo>
                      <a:pt x="30956" y="251936"/>
                      <a:pt x="20383" y="262604"/>
                      <a:pt x="7144" y="262604"/>
                    </a:cubicBezTo>
                    <a:lnTo>
                      <a:pt x="0" y="262604"/>
                    </a:lnTo>
                    <a:lnTo>
                      <a:pt x="0" y="293751"/>
                    </a:lnTo>
                    <a:lnTo>
                      <a:pt x="156496" y="2937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" name="Freihandform: Form 9">
                <a:extLst>
                  <a:ext uri="{FF2B5EF4-FFF2-40B4-BE49-F238E27FC236}">
                    <a16:creationId xmlns:a16="http://schemas.microsoft.com/office/drawing/2014/main" id="{F0911834-821C-223A-7862-65EF773739DE}"/>
                  </a:ext>
                </a:extLst>
              </p:cNvPr>
              <p:cNvSpPr/>
              <p:nvPr/>
            </p:nvSpPr>
            <p:spPr>
              <a:xfrm>
                <a:off x="5748718" y="3134295"/>
                <a:ext cx="248983" cy="294132"/>
              </a:xfrm>
              <a:custGeom>
                <a:avLst/>
                <a:gdLst>
                  <a:gd name="connsiteX0" fmla="*/ 248983 w 248983"/>
                  <a:gd name="connsiteY0" fmla="*/ 294037 h 294132"/>
                  <a:gd name="connsiteX1" fmla="*/ 248983 w 248983"/>
                  <a:gd name="connsiteY1" fmla="*/ 198596 h 294132"/>
                  <a:gd name="connsiteX2" fmla="*/ 217361 w 248983"/>
                  <a:gd name="connsiteY2" fmla="*/ 198596 h 294132"/>
                  <a:gd name="connsiteX3" fmla="*/ 156496 w 248983"/>
                  <a:gd name="connsiteY3" fmla="*/ 262890 h 294132"/>
                  <a:gd name="connsiteX4" fmla="*/ 124873 w 248983"/>
                  <a:gd name="connsiteY4" fmla="*/ 262890 h 294132"/>
                  <a:gd name="connsiteX5" fmla="*/ 124873 w 248983"/>
                  <a:gd name="connsiteY5" fmla="*/ 162687 h 294132"/>
                  <a:gd name="connsiteX6" fmla="*/ 136112 w 248983"/>
                  <a:gd name="connsiteY6" fmla="*/ 162687 h 294132"/>
                  <a:gd name="connsiteX7" fmla="*/ 159925 w 248983"/>
                  <a:gd name="connsiteY7" fmla="*/ 186500 h 294132"/>
                  <a:gd name="connsiteX8" fmla="*/ 159925 w 248983"/>
                  <a:gd name="connsiteY8" fmla="*/ 198406 h 294132"/>
                  <a:gd name="connsiteX9" fmla="*/ 191071 w 248983"/>
                  <a:gd name="connsiteY9" fmla="*/ 198406 h 294132"/>
                  <a:gd name="connsiteX10" fmla="*/ 191071 w 248983"/>
                  <a:gd name="connsiteY10" fmla="*/ 95631 h 294132"/>
                  <a:gd name="connsiteX11" fmla="*/ 159925 w 248983"/>
                  <a:gd name="connsiteY11" fmla="*/ 95631 h 294132"/>
                  <a:gd name="connsiteX12" fmla="*/ 159925 w 248983"/>
                  <a:gd name="connsiteY12" fmla="*/ 107537 h 294132"/>
                  <a:gd name="connsiteX13" fmla="*/ 136112 w 248983"/>
                  <a:gd name="connsiteY13" fmla="*/ 131350 h 294132"/>
                  <a:gd name="connsiteX14" fmla="*/ 124873 w 248983"/>
                  <a:gd name="connsiteY14" fmla="*/ 131350 h 294132"/>
                  <a:gd name="connsiteX15" fmla="*/ 124873 w 248983"/>
                  <a:gd name="connsiteY15" fmla="*/ 31147 h 294132"/>
                  <a:gd name="connsiteX16" fmla="*/ 156496 w 248983"/>
                  <a:gd name="connsiteY16" fmla="*/ 31147 h 294132"/>
                  <a:gd name="connsiteX17" fmla="*/ 217361 w 248983"/>
                  <a:gd name="connsiteY17" fmla="*/ 95441 h 294132"/>
                  <a:gd name="connsiteX18" fmla="*/ 248983 w 248983"/>
                  <a:gd name="connsiteY18" fmla="*/ 95441 h 294132"/>
                  <a:gd name="connsiteX19" fmla="*/ 248983 w 248983"/>
                  <a:gd name="connsiteY19" fmla="*/ 0 h 294132"/>
                  <a:gd name="connsiteX20" fmla="*/ 0 w 248983"/>
                  <a:gd name="connsiteY20" fmla="*/ 0 h 294132"/>
                  <a:gd name="connsiteX21" fmla="*/ 0 w 248983"/>
                  <a:gd name="connsiteY21" fmla="*/ 31337 h 294132"/>
                  <a:gd name="connsiteX22" fmla="*/ 7144 w 248983"/>
                  <a:gd name="connsiteY22" fmla="*/ 31337 h 294132"/>
                  <a:gd name="connsiteX23" fmla="*/ 30766 w 248983"/>
                  <a:gd name="connsiteY23" fmla="*/ 54959 h 294132"/>
                  <a:gd name="connsiteX24" fmla="*/ 30766 w 248983"/>
                  <a:gd name="connsiteY24" fmla="*/ 239173 h 294132"/>
                  <a:gd name="connsiteX25" fmla="*/ 7144 w 248983"/>
                  <a:gd name="connsiteY25" fmla="*/ 262795 h 294132"/>
                  <a:gd name="connsiteX26" fmla="*/ 0 w 248983"/>
                  <a:gd name="connsiteY26" fmla="*/ 262795 h 294132"/>
                  <a:gd name="connsiteX27" fmla="*/ 0 w 248983"/>
                  <a:gd name="connsiteY27" fmla="*/ 293942 h 294132"/>
                  <a:gd name="connsiteX28" fmla="*/ 248983 w 248983"/>
                  <a:gd name="connsiteY28" fmla="*/ 294132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983" h="294132">
                    <a:moveTo>
                      <a:pt x="248983" y="294037"/>
                    </a:moveTo>
                    <a:lnTo>
                      <a:pt x="248983" y="198596"/>
                    </a:lnTo>
                    <a:lnTo>
                      <a:pt x="217361" y="198596"/>
                    </a:lnTo>
                    <a:cubicBezTo>
                      <a:pt x="217361" y="198596"/>
                      <a:pt x="211550" y="262890"/>
                      <a:pt x="156496" y="262890"/>
                    </a:cubicBezTo>
                    <a:lnTo>
                      <a:pt x="124873" y="262890"/>
                    </a:lnTo>
                    <a:lnTo>
                      <a:pt x="124873" y="162687"/>
                    </a:lnTo>
                    <a:lnTo>
                      <a:pt x="136112" y="162687"/>
                    </a:lnTo>
                    <a:cubicBezTo>
                      <a:pt x="149352" y="162687"/>
                      <a:pt x="159925" y="173355"/>
                      <a:pt x="159925" y="186500"/>
                    </a:cubicBezTo>
                    <a:lnTo>
                      <a:pt x="159925" y="198406"/>
                    </a:lnTo>
                    <a:lnTo>
                      <a:pt x="191071" y="198406"/>
                    </a:lnTo>
                    <a:lnTo>
                      <a:pt x="191071" y="95631"/>
                    </a:lnTo>
                    <a:lnTo>
                      <a:pt x="159925" y="95631"/>
                    </a:lnTo>
                    <a:lnTo>
                      <a:pt x="159925" y="107537"/>
                    </a:lnTo>
                    <a:cubicBezTo>
                      <a:pt x="159925" y="120777"/>
                      <a:pt x="149352" y="131350"/>
                      <a:pt x="136112" y="131350"/>
                    </a:cubicBezTo>
                    <a:lnTo>
                      <a:pt x="124873" y="131350"/>
                    </a:lnTo>
                    <a:lnTo>
                      <a:pt x="124873" y="31147"/>
                    </a:lnTo>
                    <a:lnTo>
                      <a:pt x="156496" y="31147"/>
                    </a:lnTo>
                    <a:cubicBezTo>
                      <a:pt x="211455" y="31147"/>
                      <a:pt x="217361" y="95441"/>
                      <a:pt x="217361" y="95441"/>
                    </a:cubicBezTo>
                    <a:lnTo>
                      <a:pt x="248983" y="95441"/>
                    </a:lnTo>
                    <a:lnTo>
                      <a:pt x="248983" y="0"/>
                    </a:lnTo>
                    <a:lnTo>
                      <a:pt x="0" y="0"/>
                    </a:lnTo>
                    <a:lnTo>
                      <a:pt x="0" y="31337"/>
                    </a:lnTo>
                    <a:lnTo>
                      <a:pt x="7144" y="31337"/>
                    </a:lnTo>
                    <a:cubicBezTo>
                      <a:pt x="20098" y="31337"/>
                      <a:pt x="30766" y="42005"/>
                      <a:pt x="30766" y="54959"/>
                    </a:cubicBezTo>
                    <a:lnTo>
                      <a:pt x="30766" y="239173"/>
                    </a:lnTo>
                    <a:cubicBezTo>
                      <a:pt x="30766" y="252127"/>
                      <a:pt x="20193" y="262795"/>
                      <a:pt x="7144" y="262795"/>
                    </a:cubicBezTo>
                    <a:lnTo>
                      <a:pt x="0" y="262795"/>
                    </a:lnTo>
                    <a:lnTo>
                      <a:pt x="0" y="293942"/>
                    </a:lnTo>
                    <a:lnTo>
                      <a:pt x="248983" y="294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60EAE9CB-B5F2-D31C-8589-D40E657A8B26}"/>
                  </a:ext>
                </a:extLst>
              </p:cNvPr>
              <p:cNvSpPr/>
              <p:nvPr/>
            </p:nvSpPr>
            <p:spPr>
              <a:xfrm>
                <a:off x="6217588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551 w 237562"/>
                  <a:gd name="connsiteY2" fmla="*/ 95250 h 293941"/>
                  <a:gd name="connsiteX3" fmla="*/ 232551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2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7023" y="30956"/>
                      <a:pt x="201976" y="95250"/>
                      <a:pt x="201976" y="95250"/>
                    </a:cubicBezTo>
                    <a:lnTo>
                      <a:pt x="232551" y="95250"/>
                    </a:lnTo>
                    <a:lnTo>
                      <a:pt x="232551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2" y="293942"/>
                    </a:lnTo>
                    <a:cubicBezTo>
                      <a:pt x="229312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9A124F65-98FF-9F49-EE6C-791267ED0433}"/>
                  </a:ext>
                </a:extLst>
              </p:cNvPr>
              <p:cNvSpPr/>
              <p:nvPr/>
            </p:nvSpPr>
            <p:spPr>
              <a:xfrm>
                <a:off x="6481716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265 w 237562"/>
                  <a:gd name="connsiteY2" fmla="*/ 95250 h 293941"/>
                  <a:gd name="connsiteX3" fmla="*/ 232265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3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6832" y="30956"/>
                      <a:pt x="201976" y="95250"/>
                      <a:pt x="201976" y="95250"/>
                    </a:cubicBezTo>
                    <a:lnTo>
                      <a:pt x="232265" y="95250"/>
                    </a:lnTo>
                    <a:lnTo>
                      <a:pt x="232265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3" y="293942"/>
                    </a:lnTo>
                    <a:cubicBezTo>
                      <a:pt x="229313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67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CDF64D8-43C9-4659-8FEB-D25E62DE231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D1B0B-1BA8-4136-AF7B-59A487C42E1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18319" y="1631837"/>
            <a:ext cx="11160000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59A91B9-C866-4D14-BE8D-ECE3629E055C}"/>
              </a:ext>
            </a:extLst>
          </p:cNvPr>
          <p:cNvSpPr>
            <a:spLocks noGrp="1"/>
          </p:cNvSpPr>
          <p:nvPr>
            <p:ph type="dt" sz="half" idx="64"/>
          </p:nvPr>
        </p:nvSpPr>
        <p:spPr/>
        <p:txBody>
          <a:bodyPr/>
          <a:lstStyle/>
          <a:p>
            <a:fld id="{849454A0-EBCC-4CD8-85B9-290E4583EC11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9BCA08E-EC06-4059-B57E-AEBF48C0753B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2FBEAC-E12A-4FD2-82BC-22D265835091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s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162F79FD-685F-4AD0-AD07-F82DCA60004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" panose="020B0503040204020203" pitchFamily="34" charset="0"/>
              </a:defRPr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2A02888-F9A5-43B4-9619-58072584F51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D03185D6-5C86-4FFC-9297-944DDAF3BE3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844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E6EBE84-2FE1-4C8A-9B0A-2A02FC98AA96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4BF4D44E-72A9-4B22-84FA-1066D77100C2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FDAE19-A17E-45B7-B64A-89511644E918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ABDFF1-A98D-4590-8B67-160900C002CB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DF379B-2F7B-4B88-BC16-FA39CEB2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Edit Master Cover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F28EB-5BBB-48FC-BE84-2AF18E9A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5"/>
            <a:ext cx="11160000" cy="44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Edit 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F8200-DF6F-4A4E-B92D-A281BB940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41682" y="6687622"/>
            <a:ext cx="777457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ZEISS Frutiger Next W1G" panose="020B0503040204020203" pitchFamily="34" charset="0"/>
              </a:defRPr>
            </a:lvl1pPr>
          </a:lstStyle>
          <a:p>
            <a:fld id="{B979DD83-AEE0-4FA5-8171-5BF868B81636}" type="datetime3">
              <a:rPr lang="en-US" smtClean="0"/>
              <a:pPr/>
              <a:t>29 January 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304D-CE9F-43FC-BAA7-AE9B39399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87622"/>
            <a:ext cx="389234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+mn-lt"/>
                <a:cs typeface="ZEISS Frutiger Next W1G Medium"/>
              </a:defRPr>
            </a:lvl1pPr>
          </a:lstStyle>
          <a:p>
            <a:r>
              <a:rPr lang="en-US" noProof="0" dirty="0"/>
              <a:t>ZEISS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475B2-8926-4797-977A-DAFF5A6E3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1717" y="6687622"/>
            <a:ext cx="184346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ZEISS Frutiger Next W1G" panose="020B0503040204020203" pitchFamily="34" charset="0"/>
              </a:defRPr>
            </a:lvl1pPr>
          </a:lstStyle>
          <a:p>
            <a:fld id="{C6A4AD45-2621-4550-9DC5-4911F1B5FA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5" name="Gerade Verbindung 68">
            <a:extLst>
              <a:ext uri="{FF2B5EF4-FFF2-40B4-BE49-F238E27FC236}">
                <a16:creationId xmlns:a16="http://schemas.microsoft.com/office/drawing/2014/main" id="{4DEBE7C2-DE8D-4DCC-AFDE-C6BA57C891B0}"/>
              </a:ext>
            </a:extLst>
          </p:cNvPr>
          <p:cNvCxnSpPr>
            <a:cxnSpLocks/>
          </p:cNvCxnSpPr>
          <p:nvPr userDrawn="1"/>
        </p:nvCxnSpPr>
        <p:spPr>
          <a:xfrm>
            <a:off x="0" y="6641854"/>
            <a:ext cx="12192000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6C48ABB-BA50-4097-908E-FFB7EAD39F4B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EFF5078C-FBC7-4E8E-A598-D1BB0815DC62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98C79FAB-AF18-4382-B91F-09656AE89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70142E60-8658-4FEF-9907-69CF841786A3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D7869B50-48E3-401F-B78F-FD1148A050CE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FB1EF0FA-D34A-4175-B65D-B7D6CC97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F56FBC7-9F7F-4AB4-8693-7CC09BA3D280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19703CF7-5E39-4192-B4A3-B38559E0FCBB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A8A4A3CB-D5F7-4A19-B224-2A426F6AA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CC430D5-BB00-4533-B856-9B221C831F80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00.40</a:t>
                </a:r>
              </a:p>
            </p:txBody>
          </p:sp>
        </p:grp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B3ED1DB-EA3B-481C-AE7B-B4C922752B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110E2D8-35E2-4911-90BB-0A1E1F09A868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DED3DF7D-712B-495D-89D3-D93B7909A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90B2A73D-A4A8-494D-80B5-C7EF22F4B6E3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5CCA136-3A71-44B3-80EC-6266A492E5C1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12E8AFB-85D2-45A9-B3EF-D12EC6390E09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F8C212DB-196A-4D74-82BE-00609BD65965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08.92</a:t>
                </a:r>
              </a:p>
            </p:txBody>
          </p: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56A7317A-75CD-430C-B602-E93C165B7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1EF0A019-963A-4270-931F-DFDE8CEEF2AE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7B734A5E-AEC5-486D-81BA-93B028353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AA044E2-7B08-4EB5-B56C-B9E2404811F6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07.40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5A6DDF7B-3C45-4586-B715-867DB00EAA25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B09F6C2A-72FF-473A-9FC4-2BBCDFFEE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41E70ED3-B280-4B12-98B1-0E624CDA8555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00.00</a:t>
                </a: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13519177-A9A5-4C28-B905-56690F6370BE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814F7099-99D4-4BC1-B424-1D0D371D6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198A76C-0F63-449D-B3B9-3E5DBC7CC0D0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06.60</a:t>
                </a: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F01EC9B1-E3C1-4394-9DF2-821DB41FB019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DD8A3ACB-B94A-419D-92FB-05941A6F9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48E6EB08-7072-482E-8A57-E289E1E941F2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05.00</a:t>
                </a:r>
              </a:p>
            </p:txBody>
          </p: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1319C301-946F-4672-BC0B-92B5F76B85BD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64B9A576-386D-473E-A71E-7373935B2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9A7A7A9C-6B40-4302-901E-CC3F25A6D990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" panose="020B0503040204020203" pitchFamily="34" charset="0"/>
                    <a:ea typeface="+mn-ea"/>
                    <a:cs typeface="ZEISS Frutiger Next W1G" panose="020B0503040204020203" pitchFamily="34" charset="0"/>
                  </a:rPr>
                  <a:t>08.70</a:t>
                </a:r>
              </a:p>
            </p:txBody>
          </p:sp>
        </p:grpSp>
      </p:grpSp>
      <p:cxnSp>
        <p:nvCxnSpPr>
          <p:cNvPr id="8" name="Gerade Verbindung 71">
            <a:extLst>
              <a:ext uri="{FF2B5EF4-FFF2-40B4-BE49-F238E27FC236}">
                <a16:creationId xmlns:a16="http://schemas.microsoft.com/office/drawing/2014/main" id="{4C4D4FE4-55CA-A7C1-E0D2-36B7ED5D5851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CE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CB88874-613B-C1D1-F2C5-4CCF4F2B6D1C}"/>
              </a:ext>
            </a:extLst>
          </p:cNvPr>
          <p:cNvGrpSpPr/>
          <p:nvPr userDrawn="1"/>
        </p:nvGrpSpPr>
        <p:grpSpPr>
          <a:xfrm>
            <a:off x="11170442" y="299244"/>
            <a:ext cx="505400" cy="505400"/>
            <a:chOff x="5423248" y="2756248"/>
            <a:chExt cx="1349978" cy="1349978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85D04796-BC9E-B6CB-DDCB-559C64652ED2}"/>
                </a:ext>
              </a:extLst>
            </p:cNvPr>
            <p:cNvSpPr/>
            <p:nvPr/>
          </p:nvSpPr>
          <p:spPr>
            <a:xfrm>
              <a:off x="5423248" y="2756248"/>
              <a:ext cx="1349978" cy="1349978"/>
            </a:xfrm>
            <a:custGeom>
              <a:avLst/>
              <a:gdLst>
                <a:gd name="connsiteX0" fmla="*/ 1349788 w 1349978"/>
                <a:gd name="connsiteY0" fmla="*/ 1349978 h 1349978"/>
                <a:gd name="connsiteX1" fmla="*/ 675037 w 1349978"/>
                <a:gd name="connsiteY1" fmla="*/ 1205389 h 1349978"/>
                <a:gd name="connsiteX2" fmla="*/ 0 w 1349978"/>
                <a:gd name="connsiteY2" fmla="*/ 1349978 h 1349978"/>
                <a:gd name="connsiteX3" fmla="*/ 0 w 1349978"/>
                <a:gd name="connsiteY3" fmla="*/ 0 h 1349978"/>
                <a:gd name="connsiteX4" fmla="*/ 1349978 w 1349978"/>
                <a:gd name="connsiteY4" fmla="*/ 0 h 1349978"/>
                <a:gd name="connsiteX5" fmla="*/ 1349788 w 1349978"/>
                <a:gd name="connsiteY5" fmla="*/ 1349978 h 134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978" h="1349978">
                  <a:moveTo>
                    <a:pt x="1349788" y="1349978"/>
                  </a:moveTo>
                  <a:cubicBezTo>
                    <a:pt x="1143953" y="1257110"/>
                    <a:pt x="915543" y="1205389"/>
                    <a:pt x="675037" y="1205389"/>
                  </a:cubicBezTo>
                  <a:cubicBezTo>
                    <a:pt x="434530" y="1205389"/>
                    <a:pt x="205835" y="1257110"/>
                    <a:pt x="0" y="1349978"/>
                  </a:cubicBezTo>
                  <a:lnTo>
                    <a:pt x="0" y="0"/>
                  </a:lnTo>
                  <a:lnTo>
                    <a:pt x="1349978" y="0"/>
                  </a:lnTo>
                  <a:lnTo>
                    <a:pt x="1349788" y="1349978"/>
                  </a:lnTo>
                  <a:close/>
                </a:path>
              </a:pathLst>
            </a:custGeom>
            <a:solidFill>
              <a:srgbClr val="0F2D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1" name="Grafik 31">
              <a:extLst>
                <a:ext uri="{FF2B5EF4-FFF2-40B4-BE49-F238E27FC236}">
                  <a16:creationId xmlns:a16="http://schemas.microsoft.com/office/drawing/2014/main" id="{AA0E89A0-0A50-90E4-0BED-B7FD02AD5284}"/>
                </a:ext>
              </a:extLst>
            </p:cNvPr>
            <p:cNvGrpSpPr/>
            <p:nvPr/>
          </p:nvGrpSpPr>
          <p:grpSpPr>
            <a:xfrm>
              <a:off x="5474985" y="3134295"/>
              <a:ext cx="1244293" cy="294132"/>
              <a:chOff x="5474985" y="3134295"/>
              <a:chExt cx="1244293" cy="294132"/>
            </a:xfrm>
            <a:solidFill>
              <a:srgbClr val="FFFFFF"/>
            </a:solidFill>
          </p:grpSpPr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4C67D322-ACC5-D860-A2E9-F371646D6DAA}"/>
                  </a:ext>
                </a:extLst>
              </p:cNvPr>
              <p:cNvSpPr/>
              <p:nvPr/>
            </p:nvSpPr>
            <p:spPr>
              <a:xfrm>
                <a:off x="5474985" y="3134295"/>
                <a:ext cx="247353" cy="293941"/>
              </a:xfrm>
              <a:custGeom>
                <a:avLst/>
                <a:gdLst>
                  <a:gd name="connsiteX0" fmla="*/ 109998 w 247353"/>
                  <a:gd name="connsiteY0" fmla="*/ 30956 h 293941"/>
                  <a:gd name="connsiteX1" fmla="*/ 41418 w 247353"/>
                  <a:gd name="connsiteY1" fmla="*/ 95250 h 293941"/>
                  <a:gd name="connsiteX2" fmla="*/ 11129 w 247353"/>
                  <a:gd name="connsiteY2" fmla="*/ 95250 h 293941"/>
                  <a:gd name="connsiteX3" fmla="*/ 11129 w 247353"/>
                  <a:gd name="connsiteY3" fmla="*/ 0 h 293941"/>
                  <a:gd name="connsiteX4" fmla="*/ 247349 w 247353"/>
                  <a:gd name="connsiteY4" fmla="*/ 0 h 293941"/>
                  <a:gd name="connsiteX5" fmla="*/ 179340 w 247353"/>
                  <a:gd name="connsiteY5" fmla="*/ 151733 h 293941"/>
                  <a:gd name="connsiteX6" fmla="*/ 111141 w 247353"/>
                  <a:gd name="connsiteY6" fmla="*/ 262795 h 293941"/>
                  <a:gd name="connsiteX7" fmla="*/ 149432 w 247353"/>
                  <a:gd name="connsiteY7" fmla="*/ 262795 h 293941"/>
                  <a:gd name="connsiteX8" fmla="*/ 210011 w 247353"/>
                  <a:gd name="connsiteY8" fmla="*/ 198501 h 293941"/>
                  <a:gd name="connsiteX9" fmla="*/ 241634 w 247353"/>
                  <a:gd name="connsiteY9" fmla="*/ 198501 h 293941"/>
                  <a:gd name="connsiteX10" fmla="*/ 241634 w 247353"/>
                  <a:gd name="connsiteY10" fmla="*/ 293942 h 293941"/>
                  <a:gd name="connsiteX11" fmla="*/ 270 w 247353"/>
                  <a:gd name="connsiteY11" fmla="*/ 293942 h 293941"/>
                  <a:gd name="connsiteX12" fmla="*/ 75137 w 247353"/>
                  <a:gd name="connsiteY12" fmla="*/ 133731 h 293941"/>
                  <a:gd name="connsiteX13" fmla="*/ 138573 w 247353"/>
                  <a:gd name="connsiteY13" fmla="*/ 30671 h 293941"/>
                  <a:gd name="connsiteX14" fmla="*/ 109998 w 247353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353" h="293941">
                    <a:moveTo>
                      <a:pt x="109998" y="30956"/>
                    </a:moveTo>
                    <a:cubicBezTo>
                      <a:pt x="46562" y="30956"/>
                      <a:pt x="41418" y="95250"/>
                      <a:pt x="41418" y="95250"/>
                    </a:cubicBezTo>
                    <a:lnTo>
                      <a:pt x="11129" y="95250"/>
                    </a:lnTo>
                    <a:lnTo>
                      <a:pt x="11129" y="0"/>
                    </a:lnTo>
                    <a:lnTo>
                      <a:pt x="247349" y="0"/>
                    </a:lnTo>
                    <a:cubicBezTo>
                      <a:pt x="247349" y="0"/>
                      <a:pt x="249254" y="73628"/>
                      <a:pt x="179340" y="151733"/>
                    </a:cubicBezTo>
                    <a:cubicBezTo>
                      <a:pt x="179340" y="151733"/>
                      <a:pt x="112856" y="228981"/>
                      <a:pt x="111141" y="262795"/>
                    </a:cubicBezTo>
                    <a:lnTo>
                      <a:pt x="149432" y="262795"/>
                    </a:lnTo>
                    <a:cubicBezTo>
                      <a:pt x="204391" y="262795"/>
                      <a:pt x="210011" y="198501"/>
                      <a:pt x="210011" y="198501"/>
                    </a:cubicBezTo>
                    <a:lnTo>
                      <a:pt x="241634" y="198501"/>
                    </a:lnTo>
                    <a:lnTo>
                      <a:pt x="241634" y="293942"/>
                    </a:lnTo>
                    <a:lnTo>
                      <a:pt x="270" y="293942"/>
                    </a:lnTo>
                    <a:cubicBezTo>
                      <a:pt x="270" y="293942"/>
                      <a:pt x="-8588" y="221647"/>
                      <a:pt x="75137" y="133731"/>
                    </a:cubicBezTo>
                    <a:cubicBezTo>
                      <a:pt x="75137" y="133731"/>
                      <a:pt x="126667" y="76200"/>
                      <a:pt x="138573" y="30671"/>
                    </a:cubicBezTo>
                    <a:lnTo>
                      <a:pt x="109998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E923A147-21D9-C1BD-81D3-AD5D755F07E8}"/>
                  </a:ext>
                </a:extLst>
              </p:cNvPr>
              <p:cNvSpPr/>
              <p:nvPr/>
            </p:nvSpPr>
            <p:spPr>
              <a:xfrm>
                <a:off x="6030181" y="3134295"/>
                <a:ext cx="156495" cy="293750"/>
              </a:xfrm>
              <a:custGeom>
                <a:avLst/>
                <a:gdLst>
                  <a:gd name="connsiteX0" fmla="*/ 156496 w 156495"/>
                  <a:gd name="connsiteY0" fmla="*/ 293751 h 293750"/>
                  <a:gd name="connsiteX1" fmla="*/ 156496 w 156495"/>
                  <a:gd name="connsiteY1" fmla="*/ 262604 h 293750"/>
                  <a:gd name="connsiteX2" fmla="*/ 149352 w 156495"/>
                  <a:gd name="connsiteY2" fmla="*/ 262604 h 293750"/>
                  <a:gd name="connsiteX3" fmla="*/ 125730 w 156495"/>
                  <a:gd name="connsiteY3" fmla="*/ 238982 h 293750"/>
                  <a:gd name="connsiteX4" fmla="*/ 125730 w 156495"/>
                  <a:gd name="connsiteY4" fmla="*/ 54769 h 293750"/>
                  <a:gd name="connsiteX5" fmla="*/ 149352 w 156495"/>
                  <a:gd name="connsiteY5" fmla="*/ 31147 h 293750"/>
                  <a:gd name="connsiteX6" fmla="*/ 156496 w 156495"/>
                  <a:gd name="connsiteY6" fmla="*/ 31147 h 293750"/>
                  <a:gd name="connsiteX7" fmla="*/ 156496 w 156495"/>
                  <a:gd name="connsiteY7" fmla="*/ 0 h 293750"/>
                  <a:gd name="connsiteX8" fmla="*/ 0 w 156495"/>
                  <a:gd name="connsiteY8" fmla="*/ 0 h 293750"/>
                  <a:gd name="connsiteX9" fmla="*/ 0 w 156495"/>
                  <a:gd name="connsiteY9" fmla="*/ 31147 h 293750"/>
                  <a:gd name="connsiteX10" fmla="*/ 7144 w 156495"/>
                  <a:gd name="connsiteY10" fmla="*/ 31147 h 293750"/>
                  <a:gd name="connsiteX11" fmla="*/ 30956 w 156495"/>
                  <a:gd name="connsiteY11" fmla="*/ 54769 h 293750"/>
                  <a:gd name="connsiteX12" fmla="*/ 30956 w 156495"/>
                  <a:gd name="connsiteY12" fmla="*/ 238982 h 293750"/>
                  <a:gd name="connsiteX13" fmla="*/ 7144 w 156495"/>
                  <a:gd name="connsiteY13" fmla="*/ 262604 h 293750"/>
                  <a:gd name="connsiteX14" fmla="*/ 0 w 156495"/>
                  <a:gd name="connsiteY14" fmla="*/ 262604 h 293750"/>
                  <a:gd name="connsiteX15" fmla="*/ 0 w 156495"/>
                  <a:gd name="connsiteY15" fmla="*/ 293751 h 293750"/>
                  <a:gd name="connsiteX16" fmla="*/ 156496 w 156495"/>
                  <a:gd name="connsiteY16" fmla="*/ 293751 h 2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495" h="293750">
                    <a:moveTo>
                      <a:pt x="156496" y="293751"/>
                    </a:moveTo>
                    <a:lnTo>
                      <a:pt x="156496" y="262604"/>
                    </a:lnTo>
                    <a:lnTo>
                      <a:pt x="149352" y="262604"/>
                    </a:lnTo>
                    <a:cubicBezTo>
                      <a:pt x="136398" y="262604"/>
                      <a:pt x="125730" y="251936"/>
                      <a:pt x="125730" y="238982"/>
                    </a:cubicBezTo>
                    <a:lnTo>
                      <a:pt x="125730" y="54769"/>
                    </a:lnTo>
                    <a:cubicBezTo>
                      <a:pt x="125730" y="41815"/>
                      <a:pt x="136303" y="31147"/>
                      <a:pt x="149352" y="31147"/>
                    </a:cubicBezTo>
                    <a:lnTo>
                      <a:pt x="156496" y="31147"/>
                    </a:lnTo>
                    <a:lnTo>
                      <a:pt x="156496" y="0"/>
                    </a:lnTo>
                    <a:lnTo>
                      <a:pt x="0" y="0"/>
                    </a:lnTo>
                    <a:lnTo>
                      <a:pt x="0" y="31147"/>
                    </a:lnTo>
                    <a:lnTo>
                      <a:pt x="7144" y="31147"/>
                    </a:lnTo>
                    <a:cubicBezTo>
                      <a:pt x="20383" y="31147"/>
                      <a:pt x="30956" y="41720"/>
                      <a:pt x="30956" y="54769"/>
                    </a:cubicBezTo>
                    <a:lnTo>
                      <a:pt x="30956" y="238982"/>
                    </a:lnTo>
                    <a:cubicBezTo>
                      <a:pt x="30956" y="251936"/>
                      <a:pt x="20383" y="262604"/>
                      <a:pt x="7144" y="262604"/>
                    </a:cubicBezTo>
                    <a:lnTo>
                      <a:pt x="0" y="262604"/>
                    </a:lnTo>
                    <a:lnTo>
                      <a:pt x="0" y="293751"/>
                    </a:lnTo>
                    <a:lnTo>
                      <a:pt x="156496" y="2937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B0E9155A-8868-6D19-3448-DAEAAD6E06F3}"/>
                  </a:ext>
                </a:extLst>
              </p:cNvPr>
              <p:cNvSpPr/>
              <p:nvPr/>
            </p:nvSpPr>
            <p:spPr>
              <a:xfrm>
                <a:off x="5748718" y="3134295"/>
                <a:ext cx="248983" cy="294132"/>
              </a:xfrm>
              <a:custGeom>
                <a:avLst/>
                <a:gdLst>
                  <a:gd name="connsiteX0" fmla="*/ 248983 w 248983"/>
                  <a:gd name="connsiteY0" fmla="*/ 294037 h 294132"/>
                  <a:gd name="connsiteX1" fmla="*/ 248983 w 248983"/>
                  <a:gd name="connsiteY1" fmla="*/ 198596 h 294132"/>
                  <a:gd name="connsiteX2" fmla="*/ 217361 w 248983"/>
                  <a:gd name="connsiteY2" fmla="*/ 198596 h 294132"/>
                  <a:gd name="connsiteX3" fmla="*/ 156496 w 248983"/>
                  <a:gd name="connsiteY3" fmla="*/ 262890 h 294132"/>
                  <a:gd name="connsiteX4" fmla="*/ 124873 w 248983"/>
                  <a:gd name="connsiteY4" fmla="*/ 262890 h 294132"/>
                  <a:gd name="connsiteX5" fmla="*/ 124873 w 248983"/>
                  <a:gd name="connsiteY5" fmla="*/ 162687 h 294132"/>
                  <a:gd name="connsiteX6" fmla="*/ 136112 w 248983"/>
                  <a:gd name="connsiteY6" fmla="*/ 162687 h 294132"/>
                  <a:gd name="connsiteX7" fmla="*/ 159925 w 248983"/>
                  <a:gd name="connsiteY7" fmla="*/ 186500 h 294132"/>
                  <a:gd name="connsiteX8" fmla="*/ 159925 w 248983"/>
                  <a:gd name="connsiteY8" fmla="*/ 198406 h 294132"/>
                  <a:gd name="connsiteX9" fmla="*/ 191071 w 248983"/>
                  <a:gd name="connsiteY9" fmla="*/ 198406 h 294132"/>
                  <a:gd name="connsiteX10" fmla="*/ 191071 w 248983"/>
                  <a:gd name="connsiteY10" fmla="*/ 95631 h 294132"/>
                  <a:gd name="connsiteX11" fmla="*/ 159925 w 248983"/>
                  <a:gd name="connsiteY11" fmla="*/ 95631 h 294132"/>
                  <a:gd name="connsiteX12" fmla="*/ 159925 w 248983"/>
                  <a:gd name="connsiteY12" fmla="*/ 107537 h 294132"/>
                  <a:gd name="connsiteX13" fmla="*/ 136112 w 248983"/>
                  <a:gd name="connsiteY13" fmla="*/ 131350 h 294132"/>
                  <a:gd name="connsiteX14" fmla="*/ 124873 w 248983"/>
                  <a:gd name="connsiteY14" fmla="*/ 131350 h 294132"/>
                  <a:gd name="connsiteX15" fmla="*/ 124873 w 248983"/>
                  <a:gd name="connsiteY15" fmla="*/ 31147 h 294132"/>
                  <a:gd name="connsiteX16" fmla="*/ 156496 w 248983"/>
                  <a:gd name="connsiteY16" fmla="*/ 31147 h 294132"/>
                  <a:gd name="connsiteX17" fmla="*/ 217361 w 248983"/>
                  <a:gd name="connsiteY17" fmla="*/ 95441 h 294132"/>
                  <a:gd name="connsiteX18" fmla="*/ 248983 w 248983"/>
                  <a:gd name="connsiteY18" fmla="*/ 95441 h 294132"/>
                  <a:gd name="connsiteX19" fmla="*/ 248983 w 248983"/>
                  <a:gd name="connsiteY19" fmla="*/ 0 h 294132"/>
                  <a:gd name="connsiteX20" fmla="*/ 0 w 248983"/>
                  <a:gd name="connsiteY20" fmla="*/ 0 h 294132"/>
                  <a:gd name="connsiteX21" fmla="*/ 0 w 248983"/>
                  <a:gd name="connsiteY21" fmla="*/ 31337 h 294132"/>
                  <a:gd name="connsiteX22" fmla="*/ 7144 w 248983"/>
                  <a:gd name="connsiteY22" fmla="*/ 31337 h 294132"/>
                  <a:gd name="connsiteX23" fmla="*/ 30766 w 248983"/>
                  <a:gd name="connsiteY23" fmla="*/ 54959 h 294132"/>
                  <a:gd name="connsiteX24" fmla="*/ 30766 w 248983"/>
                  <a:gd name="connsiteY24" fmla="*/ 239173 h 294132"/>
                  <a:gd name="connsiteX25" fmla="*/ 7144 w 248983"/>
                  <a:gd name="connsiteY25" fmla="*/ 262795 h 294132"/>
                  <a:gd name="connsiteX26" fmla="*/ 0 w 248983"/>
                  <a:gd name="connsiteY26" fmla="*/ 262795 h 294132"/>
                  <a:gd name="connsiteX27" fmla="*/ 0 w 248983"/>
                  <a:gd name="connsiteY27" fmla="*/ 293942 h 294132"/>
                  <a:gd name="connsiteX28" fmla="*/ 248983 w 248983"/>
                  <a:gd name="connsiteY28" fmla="*/ 294132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8983" h="294132">
                    <a:moveTo>
                      <a:pt x="248983" y="294037"/>
                    </a:moveTo>
                    <a:lnTo>
                      <a:pt x="248983" y="198596"/>
                    </a:lnTo>
                    <a:lnTo>
                      <a:pt x="217361" y="198596"/>
                    </a:lnTo>
                    <a:cubicBezTo>
                      <a:pt x="217361" y="198596"/>
                      <a:pt x="211550" y="262890"/>
                      <a:pt x="156496" y="262890"/>
                    </a:cubicBezTo>
                    <a:lnTo>
                      <a:pt x="124873" y="262890"/>
                    </a:lnTo>
                    <a:lnTo>
                      <a:pt x="124873" y="162687"/>
                    </a:lnTo>
                    <a:lnTo>
                      <a:pt x="136112" y="162687"/>
                    </a:lnTo>
                    <a:cubicBezTo>
                      <a:pt x="149352" y="162687"/>
                      <a:pt x="159925" y="173355"/>
                      <a:pt x="159925" y="186500"/>
                    </a:cubicBezTo>
                    <a:lnTo>
                      <a:pt x="159925" y="198406"/>
                    </a:lnTo>
                    <a:lnTo>
                      <a:pt x="191071" y="198406"/>
                    </a:lnTo>
                    <a:lnTo>
                      <a:pt x="191071" y="95631"/>
                    </a:lnTo>
                    <a:lnTo>
                      <a:pt x="159925" y="95631"/>
                    </a:lnTo>
                    <a:lnTo>
                      <a:pt x="159925" y="107537"/>
                    </a:lnTo>
                    <a:cubicBezTo>
                      <a:pt x="159925" y="120777"/>
                      <a:pt x="149352" y="131350"/>
                      <a:pt x="136112" y="131350"/>
                    </a:cubicBezTo>
                    <a:lnTo>
                      <a:pt x="124873" y="131350"/>
                    </a:lnTo>
                    <a:lnTo>
                      <a:pt x="124873" y="31147"/>
                    </a:lnTo>
                    <a:lnTo>
                      <a:pt x="156496" y="31147"/>
                    </a:lnTo>
                    <a:cubicBezTo>
                      <a:pt x="211455" y="31147"/>
                      <a:pt x="217361" y="95441"/>
                      <a:pt x="217361" y="95441"/>
                    </a:cubicBezTo>
                    <a:lnTo>
                      <a:pt x="248983" y="95441"/>
                    </a:lnTo>
                    <a:lnTo>
                      <a:pt x="248983" y="0"/>
                    </a:lnTo>
                    <a:lnTo>
                      <a:pt x="0" y="0"/>
                    </a:lnTo>
                    <a:lnTo>
                      <a:pt x="0" y="31337"/>
                    </a:lnTo>
                    <a:lnTo>
                      <a:pt x="7144" y="31337"/>
                    </a:lnTo>
                    <a:cubicBezTo>
                      <a:pt x="20098" y="31337"/>
                      <a:pt x="30766" y="42005"/>
                      <a:pt x="30766" y="54959"/>
                    </a:cubicBezTo>
                    <a:lnTo>
                      <a:pt x="30766" y="239173"/>
                    </a:lnTo>
                    <a:cubicBezTo>
                      <a:pt x="30766" y="252127"/>
                      <a:pt x="20193" y="262795"/>
                      <a:pt x="7144" y="262795"/>
                    </a:cubicBezTo>
                    <a:lnTo>
                      <a:pt x="0" y="262795"/>
                    </a:lnTo>
                    <a:lnTo>
                      <a:pt x="0" y="293942"/>
                    </a:lnTo>
                    <a:lnTo>
                      <a:pt x="248983" y="294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983F3E79-8B35-10AF-1D7D-EE0F71A266D1}"/>
                  </a:ext>
                </a:extLst>
              </p:cNvPr>
              <p:cNvSpPr/>
              <p:nvPr/>
            </p:nvSpPr>
            <p:spPr>
              <a:xfrm>
                <a:off x="6217588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551 w 237562"/>
                  <a:gd name="connsiteY2" fmla="*/ 95250 h 293941"/>
                  <a:gd name="connsiteX3" fmla="*/ 232551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2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7023" y="30956"/>
                      <a:pt x="201976" y="95250"/>
                      <a:pt x="201976" y="95250"/>
                    </a:cubicBezTo>
                    <a:lnTo>
                      <a:pt x="232551" y="95250"/>
                    </a:lnTo>
                    <a:lnTo>
                      <a:pt x="232551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2" y="293942"/>
                    </a:lnTo>
                    <a:cubicBezTo>
                      <a:pt x="229312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99850CEF-2A55-D987-6C52-875E3136E449}"/>
                  </a:ext>
                </a:extLst>
              </p:cNvPr>
              <p:cNvSpPr/>
              <p:nvPr/>
            </p:nvSpPr>
            <p:spPr>
              <a:xfrm>
                <a:off x="6481716" y="3134295"/>
                <a:ext cx="237562" cy="293941"/>
              </a:xfrm>
              <a:custGeom>
                <a:avLst/>
                <a:gdLst>
                  <a:gd name="connsiteX0" fmla="*/ 133586 w 237562"/>
                  <a:gd name="connsiteY0" fmla="*/ 30956 h 293941"/>
                  <a:gd name="connsiteX1" fmla="*/ 201976 w 237562"/>
                  <a:gd name="connsiteY1" fmla="*/ 95250 h 293941"/>
                  <a:gd name="connsiteX2" fmla="*/ 232265 w 237562"/>
                  <a:gd name="connsiteY2" fmla="*/ 95250 h 293941"/>
                  <a:gd name="connsiteX3" fmla="*/ 232265 w 237562"/>
                  <a:gd name="connsiteY3" fmla="*/ 0 h 293941"/>
                  <a:gd name="connsiteX4" fmla="*/ 6713 w 237562"/>
                  <a:gd name="connsiteY4" fmla="*/ 0 h 293941"/>
                  <a:gd name="connsiteX5" fmla="*/ 64339 w 237562"/>
                  <a:gd name="connsiteY5" fmla="*/ 151733 h 293941"/>
                  <a:gd name="connsiteX6" fmla="*/ 132348 w 237562"/>
                  <a:gd name="connsiteY6" fmla="*/ 262795 h 293941"/>
                  <a:gd name="connsiteX7" fmla="*/ 94248 w 237562"/>
                  <a:gd name="connsiteY7" fmla="*/ 262795 h 293941"/>
                  <a:gd name="connsiteX8" fmla="*/ 33383 w 237562"/>
                  <a:gd name="connsiteY8" fmla="*/ 198501 h 293941"/>
                  <a:gd name="connsiteX9" fmla="*/ 1760 w 237562"/>
                  <a:gd name="connsiteY9" fmla="*/ 198501 h 293941"/>
                  <a:gd name="connsiteX10" fmla="*/ 1760 w 237562"/>
                  <a:gd name="connsiteY10" fmla="*/ 293942 h 293941"/>
                  <a:gd name="connsiteX11" fmla="*/ 229313 w 237562"/>
                  <a:gd name="connsiteY11" fmla="*/ 293942 h 293941"/>
                  <a:gd name="connsiteX12" fmla="*/ 168257 w 237562"/>
                  <a:gd name="connsiteY12" fmla="*/ 133731 h 293941"/>
                  <a:gd name="connsiteX13" fmla="*/ 104821 w 237562"/>
                  <a:gd name="connsiteY13" fmla="*/ 30671 h 293941"/>
                  <a:gd name="connsiteX14" fmla="*/ 133586 w 237562"/>
                  <a:gd name="connsiteY14" fmla="*/ 3086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7562" h="293941">
                    <a:moveTo>
                      <a:pt x="133586" y="30956"/>
                    </a:moveTo>
                    <a:cubicBezTo>
                      <a:pt x="196832" y="30956"/>
                      <a:pt x="201976" y="95250"/>
                      <a:pt x="201976" y="95250"/>
                    </a:cubicBezTo>
                    <a:lnTo>
                      <a:pt x="232265" y="95250"/>
                    </a:lnTo>
                    <a:lnTo>
                      <a:pt x="232265" y="0"/>
                    </a:lnTo>
                    <a:lnTo>
                      <a:pt x="6713" y="0"/>
                    </a:lnTo>
                    <a:cubicBezTo>
                      <a:pt x="6713" y="0"/>
                      <a:pt x="-29006" y="46768"/>
                      <a:pt x="64339" y="151733"/>
                    </a:cubicBezTo>
                    <a:cubicBezTo>
                      <a:pt x="64339" y="151733"/>
                      <a:pt x="130538" y="228981"/>
                      <a:pt x="132348" y="262795"/>
                    </a:cubicBezTo>
                    <a:lnTo>
                      <a:pt x="94248" y="262795"/>
                    </a:lnTo>
                    <a:cubicBezTo>
                      <a:pt x="39289" y="262795"/>
                      <a:pt x="33383" y="198501"/>
                      <a:pt x="33383" y="198501"/>
                    </a:cubicBezTo>
                    <a:lnTo>
                      <a:pt x="1760" y="198501"/>
                    </a:lnTo>
                    <a:lnTo>
                      <a:pt x="1760" y="293942"/>
                    </a:lnTo>
                    <a:lnTo>
                      <a:pt x="229313" y="293942"/>
                    </a:lnTo>
                    <a:cubicBezTo>
                      <a:pt x="229313" y="293942"/>
                      <a:pt x="270651" y="249365"/>
                      <a:pt x="168257" y="133731"/>
                    </a:cubicBezTo>
                    <a:cubicBezTo>
                      <a:pt x="168257" y="133731"/>
                      <a:pt x="114536" y="78581"/>
                      <a:pt x="104821" y="30671"/>
                    </a:cubicBezTo>
                    <a:lnTo>
                      <a:pt x="133586" y="308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1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703" r:id="rId4"/>
    <p:sldLayoutId id="2147483706" r:id="rId5"/>
    <p:sldLayoutId id="2147483702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216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325" userDrawn="1">
          <p15:clr>
            <a:srgbClr val="A4A3A4"/>
          </p15:clr>
        </p15:guide>
        <p15:guide id="16" pos="7355" userDrawn="1">
          <p15:clr>
            <a:srgbClr val="A4A3A4"/>
          </p15:clr>
        </p15:guide>
        <p15:guide id="17" pos="3931" userDrawn="1">
          <p15:clr>
            <a:srgbClr val="A4A3A4"/>
          </p15:clr>
        </p15:guide>
        <p15:guide id="18" pos="3749" userDrawn="1">
          <p15:clr>
            <a:srgbClr val="A4A3A4"/>
          </p15:clr>
        </p15:guide>
        <p15:guide id="19" orient="horz" pos="187" userDrawn="1">
          <p15:clr>
            <a:srgbClr val="A4A3A4"/>
          </p15:clr>
        </p15:guide>
        <p15:guide id="20" orient="horz" pos="663" userDrawn="1">
          <p15:clr>
            <a:srgbClr val="A4A3A4"/>
          </p15:clr>
        </p15:guide>
        <p15:guide id="21" orient="horz" pos="1026" userDrawn="1">
          <p15:clr>
            <a:srgbClr val="A4A3A4"/>
          </p15:clr>
        </p15:guide>
        <p15:guide id="23" orient="horz" pos="4184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versionOfControl.html" TargetMode="External"/><Relationship Id="rId2" Type="http://schemas.openxmlformats.org/officeDocument/2006/relationships/hyperlink" Target="https://github.com/ttimon7/design_patterns/tree/master/inversion_of_contro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learn.microsoft.com/en-us/aspnet/mvc/overview/older-versions/getting-started-with-ef-5-using-mvc-4/implementing-the-repository-and-unit-of-work-patterns-in-an-asp-net-mvc-application?source=recommendations#the-repository-and-unit-of-work-patterns" TargetMode="External"/><Relationship Id="rId5" Type="http://schemas.openxmlformats.org/officeDocument/2006/relationships/hyperlink" Target="https://jeffreypalermo.com/2008/07/the-onion-architecture-part-1/" TargetMode="External"/><Relationship Id="rId4" Type="http://schemas.openxmlformats.org/officeDocument/2006/relationships/hyperlink" Target="https://martinfowler.com/articles/injec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CFC-1A9E-E575-6E81-ACC456E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A8B6-4DDB-1BB1-F213-FC7489E2B9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(IoC)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32AE-E280-954E-F59D-7D869A8B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Timon Tomas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B97FE-D3D1-282F-5FF1-95B6185D82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Tech Lead - ZDP</a:t>
            </a:r>
            <a:endParaRPr lang="hu-H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2D6848-0A76-FFB4-A49F-85D17D3F6D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fld id="{D8EF1967-2AEA-462C-82AF-574ED4D8823D}" type="datetime3">
              <a:rPr lang="en-US" noProof="0" smtClean="0"/>
              <a:t>29 January 2025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3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platzhalter 88">
            <a:extLst>
              <a:ext uri="{FF2B5EF4-FFF2-40B4-BE49-F238E27FC236}">
                <a16:creationId xmlns:a16="http://schemas.microsoft.com/office/drawing/2014/main" id="{60D62772-5684-4921-AD92-FECFC11009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3" name="Textplatzhalter 92">
            <a:extLst>
              <a:ext uri="{FF2B5EF4-FFF2-40B4-BE49-F238E27FC236}">
                <a16:creationId xmlns:a16="http://schemas.microsoft.com/office/drawing/2014/main" id="{8A88A9FF-B76E-4482-8868-85295DF953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" name="Textplatzhalter 93">
            <a:extLst>
              <a:ext uri="{FF2B5EF4-FFF2-40B4-BE49-F238E27FC236}">
                <a16:creationId xmlns:a16="http://schemas.microsoft.com/office/drawing/2014/main" id="{D0A898DF-F44C-4826-B56E-EF7447BBEB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Textplatzhalter 94">
            <a:extLst>
              <a:ext uri="{FF2B5EF4-FFF2-40B4-BE49-F238E27FC236}">
                <a16:creationId xmlns:a16="http://schemas.microsoft.com/office/drawing/2014/main" id="{32961812-D498-435E-840E-6BCEBC0914A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6" name="Textplatzhalter 95">
            <a:extLst>
              <a:ext uri="{FF2B5EF4-FFF2-40B4-BE49-F238E27FC236}">
                <a16:creationId xmlns:a16="http://schemas.microsoft.com/office/drawing/2014/main" id="{A06638AB-6DB3-46FA-8B49-63243563357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325BBDE-01A5-4E66-9261-B3733F476E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09040"/>
            <a:ext cx="12192000" cy="663053"/>
          </a:xfrm>
          <a:noFill/>
        </p:spPr>
        <p:txBody>
          <a:bodyPr/>
          <a:lstStyle/>
          <a:p>
            <a:r>
              <a:rPr lang="en-US" dirty="0">
                <a:solidFill>
                  <a:srgbClr val="0F2DB3"/>
                </a:solidFill>
              </a:rPr>
              <a:t>01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2E288EF5-1EA9-477F-94BE-4BBE924BAB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90990"/>
            <a:ext cx="12192000" cy="663053"/>
          </a:xfrm>
          <a:noFill/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EC46B00-8D9C-47F0-8565-2851365701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531965"/>
            <a:ext cx="12192000" cy="663053"/>
          </a:xfrm>
          <a:solidFill>
            <a:srgbClr val="0F2DB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17CEE1A6-2514-4C57-8FFF-FFE8D23A49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2250015"/>
            <a:ext cx="12192000" cy="663053"/>
          </a:xfrm>
          <a:noFill/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28" name="Titel 27">
            <a:extLst>
              <a:ext uri="{FF2B5EF4-FFF2-40B4-BE49-F238E27FC236}">
                <a16:creationId xmlns:a16="http://schemas.microsoft.com/office/drawing/2014/main" id="{6ECC607F-E75E-427D-BFCE-4F25EDE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78E5906-F4C2-446C-BEDD-A433CF951E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8319" y="642855"/>
            <a:ext cx="9740106" cy="3693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AA9B865-93BE-49F8-9836-B1FEBB3887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8694" y="1713196"/>
            <a:ext cx="5131769" cy="4547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45C1460A-8187-4F2D-AE7A-A0D5B95624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8694" y="3636121"/>
            <a:ext cx="5131769" cy="4547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Taming the Snake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3546C251-1622-4622-A8BE-C1188FE2B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08694" y="2354171"/>
            <a:ext cx="5131769" cy="454740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B3AB7AC-2BEF-4E14-BD8F-3086F0FE2A9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8694" y="2995146"/>
            <a:ext cx="5131769" cy="454740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76" name="Datumsplatzhalter 75">
            <a:extLst>
              <a:ext uri="{FF2B5EF4-FFF2-40B4-BE49-F238E27FC236}">
                <a16:creationId xmlns:a16="http://schemas.microsoft.com/office/drawing/2014/main" id="{72A13DC2-EB6C-40C7-9BD8-F6D0AF7B105A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9641682" y="6687622"/>
            <a:ext cx="713337" cy="123111"/>
          </a:xfrm>
        </p:spPr>
        <p:txBody>
          <a:bodyPr/>
          <a:lstStyle/>
          <a:p>
            <a:fld id="{19BC551C-F3BE-4E65-A859-8A94B33B3CD7}" type="datetime3">
              <a:rPr lang="en-US" smtClean="0"/>
              <a:pPr/>
              <a:t>29 January 2025</a:t>
            </a:fld>
            <a:endParaRPr lang="en-US" dirty="0"/>
          </a:p>
        </p:txBody>
      </p:sp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E957D169-FC5F-40CD-8CF2-3B6D07FDBBD6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 dirty="0"/>
              <a:t>ZEISS</a:t>
            </a:r>
          </a:p>
        </p:txBody>
      </p:sp>
      <p:sp>
        <p:nvSpPr>
          <p:cNvPr id="78" name="Foliennummernplatzhalter 77">
            <a:extLst>
              <a:ext uri="{FF2B5EF4-FFF2-40B4-BE49-F238E27FC236}">
                <a16:creationId xmlns:a16="http://schemas.microsoft.com/office/drawing/2014/main" id="{BAFCA233-8875-4BF9-A6EC-9AF31FDF1AE4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563853" y="6687622"/>
            <a:ext cx="112210" cy="123111"/>
          </a:xfrm>
        </p:spPr>
        <p:txBody>
          <a:bodyPr/>
          <a:lstStyle/>
          <a:p>
            <a:fld id="{C6A4AD45-2621-4550-9DC5-4911F1B5FA4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BA9692-50CB-4F96-9406-7E62E9F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56ABA4-2385-4A27-B4AD-A745F5F0CD1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297967-47BB-4841-8EFA-6167C63DD63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Example Implementation</a:t>
            </a:r>
            <a:endParaRPr lang="en-US" sz="1800" b="1" dirty="0">
              <a:effectLst/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effectLst/>
                <a:latin typeface="Aptos" panose="020B0004020202020204" pitchFamily="34" charset="0"/>
              </a:rPr>
              <a:t>Available on </a:t>
            </a:r>
            <a:r>
              <a:rPr lang="en-US" sz="1800" dirty="0"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800" dirty="0">
              <a:latin typeface="Aptos" panose="020B0004020202020204" pitchFamily="34" charset="0"/>
            </a:endParaRPr>
          </a:p>
          <a:p>
            <a:pPr marL="0" lvl="1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pPr marL="0" lvl="1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Articles to Read</a:t>
            </a:r>
          </a:p>
          <a:p>
            <a:pPr lvl="1"/>
            <a:r>
              <a:rPr lang="en-US" sz="1800" dirty="0"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Inversion of Control</a:t>
            </a:r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Inversion of Control Containers and the Dependency Injection pattern</a:t>
            </a:r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Onion Architecture</a:t>
            </a:r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Repository and Unit of Work Patterns</a:t>
            </a:r>
            <a:endParaRPr lang="en-US" sz="1800" dirty="0">
              <a:latin typeface="Aptos" panose="020B0004020202020204" pitchFamily="34" charset="0"/>
            </a:endParaRPr>
          </a:p>
          <a:p>
            <a:pPr lvl="1"/>
            <a:endParaRPr lang="en-US" sz="1800" dirty="0">
              <a:latin typeface="Aptos" panose="020B0004020202020204" pitchFamily="34" charset="0"/>
            </a:endParaRPr>
          </a:p>
          <a:p>
            <a:pPr lvl="1"/>
            <a:endParaRPr lang="en-US" sz="1800" dirty="0">
              <a:latin typeface="Aptos" panose="020B0004020202020204" pitchFamily="34" charset="0"/>
            </a:endParaRPr>
          </a:p>
          <a:p>
            <a:pPr marL="0" lvl="1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6B1AC-0435-4EE7-B89D-116DE31156ED}"/>
              </a:ext>
            </a:extLst>
          </p:cNvPr>
          <p:cNvSpPr>
            <a:spLocks noGrp="1"/>
          </p:cNvSpPr>
          <p:nvPr>
            <p:ph type="dt" sz="half" idx="64"/>
          </p:nvPr>
        </p:nvSpPr>
        <p:spPr>
          <a:xfrm>
            <a:off x="9641682" y="6687622"/>
            <a:ext cx="695703" cy="123111"/>
          </a:xfrm>
        </p:spPr>
        <p:txBody>
          <a:bodyPr/>
          <a:lstStyle/>
          <a:p>
            <a:fld id="{05749AC3-ADED-4129-B95E-A2C04493AA6B}" type="datetime3">
              <a:rPr lang="en-US" smtClean="0"/>
              <a:t>29 January 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BA5B-A610-4E8A-BD85-AC839443ADBE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/>
              <a:t>ZEISS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ECBA98-A61D-48B9-B783-0209A5B1363E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30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5D6C91-CC10-698B-68BB-EB267E5B39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FEAC-9380-F710-075C-A17E81111A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E84D-D8FA-CAF5-673F-A009D42985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710988-5C70-5CA9-2EAE-2317B7CC848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CFDDE4-713B-2422-A512-B0AC841090B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4B0E02-D4E1-A7CF-6139-C83DA02401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803E2E-98B8-4E44-54B5-5A94037721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B6DF66-DFA7-1891-867D-9B51FF4C99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EC9BAF-0EDA-0F03-E1CC-69E1FFF926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C4F3F1D-3578-E72A-CBF3-453E6D74385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4382434-11DE-29F5-7DB0-E65D09B9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hu-H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97A114-E5DA-A328-7AAA-FCD0E99C40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hu-H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50E306-0AE3-8425-A083-8A18747090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Taming the Snake</a:t>
            </a:r>
            <a:endParaRPr lang="hu-H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BFBA32-E91C-28C7-7907-A6AF65DC99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hu-H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F909D9B-6339-6663-2AC2-AF716305896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u-H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53BBD26-A75E-E077-5279-CD8F1F3C087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9F3B0B20-EC2B-1D2C-377E-24C326E5E4E2}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EE24B399-C504-4BCF-8265-E5675D116EFD}" type="datetime3">
              <a:rPr lang="en-US" noProof="0" smtClean="0"/>
              <a:t>29 January 2025</a:t>
            </a:fld>
            <a:endParaRPr lang="en-US" noProof="0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69F97BB-9E45-4081-61C3-35A39040B26C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/>
              <a:t>ZEISS</a:t>
            </a:r>
            <a:endParaRPr lang="en-US" noProof="0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0442858-EEBD-635F-941D-BF0D6F93D72C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08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platzhalter 88">
            <a:extLst>
              <a:ext uri="{FF2B5EF4-FFF2-40B4-BE49-F238E27FC236}">
                <a16:creationId xmlns:a16="http://schemas.microsoft.com/office/drawing/2014/main" id="{60D62772-5684-4921-AD92-FECFC11009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3" name="Textplatzhalter 92">
            <a:extLst>
              <a:ext uri="{FF2B5EF4-FFF2-40B4-BE49-F238E27FC236}">
                <a16:creationId xmlns:a16="http://schemas.microsoft.com/office/drawing/2014/main" id="{8A88A9FF-B76E-4482-8868-85295DF953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" name="Textplatzhalter 93">
            <a:extLst>
              <a:ext uri="{FF2B5EF4-FFF2-40B4-BE49-F238E27FC236}">
                <a16:creationId xmlns:a16="http://schemas.microsoft.com/office/drawing/2014/main" id="{D0A898DF-F44C-4826-B56E-EF7447BBEB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Textplatzhalter 94">
            <a:extLst>
              <a:ext uri="{FF2B5EF4-FFF2-40B4-BE49-F238E27FC236}">
                <a16:creationId xmlns:a16="http://schemas.microsoft.com/office/drawing/2014/main" id="{32961812-D498-435E-840E-6BCEBC0914A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6" name="Textplatzhalter 95">
            <a:extLst>
              <a:ext uri="{FF2B5EF4-FFF2-40B4-BE49-F238E27FC236}">
                <a16:creationId xmlns:a16="http://schemas.microsoft.com/office/drawing/2014/main" id="{A06638AB-6DB3-46FA-8B49-63243563357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325BBDE-01A5-4E66-9261-B3733F476E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09040"/>
            <a:ext cx="12192000" cy="663053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2E288EF5-1EA9-477F-94BE-4BBE924BAB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90990"/>
            <a:ext cx="12192000" cy="663053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EC46B00-8D9C-47F0-8565-2851365701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531965"/>
            <a:ext cx="12192000" cy="663053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17CEE1A6-2514-4C57-8FFF-FFE8D23A49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2250015"/>
            <a:ext cx="12192000" cy="663053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28" name="Titel 27">
            <a:extLst>
              <a:ext uri="{FF2B5EF4-FFF2-40B4-BE49-F238E27FC236}">
                <a16:creationId xmlns:a16="http://schemas.microsoft.com/office/drawing/2014/main" id="{6ECC607F-E75E-427D-BFCE-4F25EDE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78E5906-F4C2-446C-BEDD-A433CF951E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8319" y="642855"/>
            <a:ext cx="9740106" cy="3693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AA9B865-93BE-49F8-9836-B1FEBB3887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8694" y="1713196"/>
            <a:ext cx="5131769" cy="4547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45C1460A-8187-4F2D-AE7A-A0D5B95624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8694" y="3636121"/>
            <a:ext cx="5131769" cy="454740"/>
          </a:xfrm>
        </p:spPr>
        <p:txBody>
          <a:bodyPr/>
          <a:lstStyle/>
          <a:p>
            <a:r>
              <a:rPr lang="en-US" dirty="0"/>
              <a:t>Taming the Snake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3546C251-1622-4622-A8BE-C1188FE2B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08694" y="2354171"/>
            <a:ext cx="5131769" cy="454740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B3AB7AC-2BEF-4E14-BD8F-3086F0FE2A9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8694" y="2995146"/>
            <a:ext cx="5131769" cy="454740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76" name="Datumsplatzhalter 75">
            <a:extLst>
              <a:ext uri="{FF2B5EF4-FFF2-40B4-BE49-F238E27FC236}">
                <a16:creationId xmlns:a16="http://schemas.microsoft.com/office/drawing/2014/main" id="{72A13DC2-EB6C-40C7-9BD8-F6D0AF7B105A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9641682" y="6687622"/>
            <a:ext cx="713337" cy="123111"/>
          </a:xfrm>
        </p:spPr>
        <p:txBody>
          <a:bodyPr/>
          <a:lstStyle/>
          <a:p>
            <a:fld id="{19BC551C-F3BE-4E65-A859-8A94B33B3CD7}" type="datetime3">
              <a:rPr lang="en-US" smtClean="0"/>
              <a:pPr/>
              <a:t>29 January 2025</a:t>
            </a:fld>
            <a:endParaRPr lang="en-US" dirty="0"/>
          </a:p>
        </p:txBody>
      </p:sp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E957D169-FC5F-40CD-8CF2-3B6D07FDBBD6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 dirty="0"/>
              <a:t>ZEISS</a:t>
            </a:r>
          </a:p>
        </p:txBody>
      </p:sp>
      <p:sp>
        <p:nvSpPr>
          <p:cNvPr id="78" name="Foliennummernplatzhalter 77">
            <a:extLst>
              <a:ext uri="{FF2B5EF4-FFF2-40B4-BE49-F238E27FC236}">
                <a16:creationId xmlns:a16="http://schemas.microsoft.com/office/drawing/2014/main" id="{BAFCA233-8875-4BF9-A6EC-9AF31FDF1AE4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619958" y="6687622"/>
            <a:ext cx="56105" cy="123111"/>
          </a:xfrm>
        </p:spPr>
        <p:txBody>
          <a:bodyPr/>
          <a:lstStyle/>
          <a:p>
            <a:fld id="{C6A4AD45-2621-4550-9DC5-4911F1B5FA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BA9692-50CB-4F96-9406-7E62E9F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56ABA4-2385-4A27-B4AD-A745F5F0CD1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Modularization to the rescue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297967-47BB-4841-8EFA-6167C63DD63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pPr lvl="1"/>
            <a:r>
              <a:rPr lang="en-US" dirty="0"/>
              <a:t>Problem is complex</a:t>
            </a:r>
          </a:p>
          <a:p>
            <a:pPr lvl="1"/>
            <a:r>
              <a:rPr lang="en-US" dirty="0"/>
              <a:t>It can be tackled from different angles, depending on the target audience’s needs</a:t>
            </a:r>
          </a:p>
          <a:p>
            <a:pPr lvl="1"/>
            <a:r>
              <a:rPr lang="en-US" dirty="0"/>
              <a:t>Scalability becomes an issue if solutions is only vertically scalable</a:t>
            </a:r>
          </a:p>
          <a:p>
            <a:pPr lvl="1"/>
            <a:r>
              <a:rPr lang="en-US" dirty="0"/>
              <a:t>Large code bases are hard to maintain</a:t>
            </a:r>
          </a:p>
          <a:p>
            <a:pPr lvl="1"/>
            <a:r>
              <a:rPr lang="en-US" dirty="0"/>
              <a:t>Development needs to be outsourced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6B1AC-0435-4EE7-B89D-116DE31156ED}"/>
              </a:ext>
            </a:extLst>
          </p:cNvPr>
          <p:cNvSpPr>
            <a:spLocks noGrp="1"/>
          </p:cNvSpPr>
          <p:nvPr>
            <p:ph type="dt" sz="half" idx="64"/>
          </p:nvPr>
        </p:nvSpPr>
        <p:spPr>
          <a:xfrm>
            <a:off x="9641682" y="6687622"/>
            <a:ext cx="695703" cy="123111"/>
          </a:xfrm>
        </p:spPr>
        <p:txBody>
          <a:bodyPr/>
          <a:lstStyle/>
          <a:p>
            <a:fld id="{05749AC3-ADED-4129-B95E-A2C04493AA6B}" type="datetime3">
              <a:rPr lang="en-US" smtClean="0"/>
              <a:t>29 January 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BA5B-A610-4E8A-BD85-AC839443ADBE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/>
              <a:t>ZEISS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ECBA98-A61D-48B9-B783-0209A5B1363E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BA9692-50CB-4F96-9406-7E62E9F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56ABA4-2385-4A27-B4AD-A745F5F0CD1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Why do we use frameworks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297967-47BB-4841-8EFA-6167C63DD63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pPr lvl="1"/>
            <a:r>
              <a:rPr lang="en-US" dirty="0"/>
              <a:t>A common way of tackling issues help reduce the time required to onboard team members, reduces cognitive load</a:t>
            </a:r>
          </a:p>
          <a:p>
            <a:pPr lvl="1"/>
            <a:r>
              <a:rPr lang="en-US" dirty="0"/>
              <a:t>Easier to share generic functionality without code duplication</a:t>
            </a:r>
          </a:p>
          <a:p>
            <a:pPr lvl="1"/>
            <a:r>
              <a:rPr lang="en-US" dirty="0"/>
              <a:t>Gives a “frame” for abstracting behavior through architecture choice and interfaces, this makes changes more manageable</a:t>
            </a:r>
          </a:p>
          <a:p>
            <a:pPr lvl="1"/>
            <a:r>
              <a:rPr lang="en-US" dirty="0"/>
              <a:t>Facilitates the Separation of Concerns</a:t>
            </a:r>
          </a:p>
          <a:p>
            <a:pPr lvl="1"/>
            <a:r>
              <a:rPr lang="en-US" dirty="0"/>
              <a:t>Components need to be decoupled but also work efficiently together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6B1AC-0435-4EE7-B89D-116DE31156ED}"/>
              </a:ext>
            </a:extLst>
          </p:cNvPr>
          <p:cNvSpPr>
            <a:spLocks noGrp="1"/>
          </p:cNvSpPr>
          <p:nvPr>
            <p:ph type="dt" sz="half" idx="64"/>
          </p:nvPr>
        </p:nvSpPr>
        <p:spPr>
          <a:xfrm>
            <a:off x="9641682" y="6687622"/>
            <a:ext cx="695703" cy="123111"/>
          </a:xfrm>
        </p:spPr>
        <p:txBody>
          <a:bodyPr/>
          <a:lstStyle/>
          <a:p>
            <a:fld id="{05749AC3-ADED-4129-B95E-A2C04493AA6B}" type="datetime3">
              <a:rPr lang="en-US" smtClean="0"/>
              <a:t>29 January 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BA5B-A610-4E8A-BD85-AC839443ADBE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/>
              <a:t>ZEISS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ECBA98-A61D-48B9-B783-0209A5B1363E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81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platzhalter 88">
            <a:extLst>
              <a:ext uri="{FF2B5EF4-FFF2-40B4-BE49-F238E27FC236}">
                <a16:creationId xmlns:a16="http://schemas.microsoft.com/office/drawing/2014/main" id="{60D62772-5684-4921-AD92-FECFC11009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3" name="Textplatzhalter 92">
            <a:extLst>
              <a:ext uri="{FF2B5EF4-FFF2-40B4-BE49-F238E27FC236}">
                <a16:creationId xmlns:a16="http://schemas.microsoft.com/office/drawing/2014/main" id="{8A88A9FF-B76E-4482-8868-85295DF953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" name="Textplatzhalter 93">
            <a:extLst>
              <a:ext uri="{FF2B5EF4-FFF2-40B4-BE49-F238E27FC236}">
                <a16:creationId xmlns:a16="http://schemas.microsoft.com/office/drawing/2014/main" id="{D0A898DF-F44C-4826-B56E-EF7447BBEB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Textplatzhalter 94">
            <a:extLst>
              <a:ext uri="{FF2B5EF4-FFF2-40B4-BE49-F238E27FC236}">
                <a16:creationId xmlns:a16="http://schemas.microsoft.com/office/drawing/2014/main" id="{32961812-D498-435E-840E-6BCEBC0914A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6" name="Textplatzhalter 95">
            <a:extLst>
              <a:ext uri="{FF2B5EF4-FFF2-40B4-BE49-F238E27FC236}">
                <a16:creationId xmlns:a16="http://schemas.microsoft.com/office/drawing/2014/main" id="{A06638AB-6DB3-46FA-8B49-63243563357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325BBDE-01A5-4E66-9261-B3733F476E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09040"/>
            <a:ext cx="12192000" cy="663053"/>
          </a:xfrm>
          <a:noFill/>
        </p:spPr>
        <p:txBody>
          <a:bodyPr/>
          <a:lstStyle/>
          <a:p>
            <a:r>
              <a:rPr lang="en-US" dirty="0">
                <a:solidFill>
                  <a:srgbClr val="0F2DB3"/>
                </a:solidFill>
              </a:rPr>
              <a:t>01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2E288EF5-1EA9-477F-94BE-4BBE924BAB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90990"/>
            <a:ext cx="12192000" cy="663053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EC46B00-8D9C-47F0-8565-2851365701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531965"/>
            <a:ext cx="12192000" cy="663053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17CEE1A6-2514-4C57-8FFF-FFE8D23A49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2250015"/>
            <a:ext cx="12192000" cy="663053"/>
          </a:xfrm>
          <a:solidFill>
            <a:srgbClr val="0F2DB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8" name="Titel 27">
            <a:extLst>
              <a:ext uri="{FF2B5EF4-FFF2-40B4-BE49-F238E27FC236}">
                <a16:creationId xmlns:a16="http://schemas.microsoft.com/office/drawing/2014/main" id="{6ECC607F-E75E-427D-BFCE-4F25EDE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78E5906-F4C2-446C-BEDD-A433CF951E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8319" y="642855"/>
            <a:ext cx="9740106" cy="3693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AA9B865-93BE-49F8-9836-B1FEBB3887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8694" y="1713196"/>
            <a:ext cx="5131769" cy="4547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45C1460A-8187-4F2D-AE7A-A0D5B95624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8694" y="3636121"/>
            <a:ext cx="5131769" cy="454740"/>
          </a:xfrm>
        </p:spPr>
        <p:txBody>
          <a:bodyPr/>
          <a:lstStyle/>
          <a:p>
            <a:r>
              <a:rPr lang="en-US" dirty="0"/>
              <a:t>Taming the Snake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3546C251-1622-4622-A8BE-C1188FE2B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08694" y="2354171"/>
            <a:ext cx="5131769" cy="4547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Inversion of Control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B3AB7AC-2BEF-4E14-BD8F-3086F0FE2A9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8694" y="2995146"/>
            <a:ext cx="5131769" cy="454740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76" name="Datumsplatzhalter 75">
            <a:extLst>
              <a:ext uri="{FF2B5EF4-FFF2-40B4-BE49-F238E27FC236}">
                <a16:creationId xmlns:a16="http://schemas.microsoft.com/office/drawing/2014/main" id="{72A13DC2-EB6C-40C7-9BD8-F6D0AF7B105A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9641682" y="6687622"/>
            <a:ext cx="713337" cy="123111"/>
          </a:xfrm>
        </p:spPr>
        <p:txBody>
          <a:bodyPr/>
          <a:lstStyle/>
          <a:p>
            <a:fld id="{19BC551C-F3BE-4E65-A859-8A94B33B3CD7}" type="datetime3">
              <a:rPr lang="en-US" smtClean="0"/>
              <a:pPr/>
              <a:t>29 January 2025</a:t>
            </a:fld>
            <a:endParaRPr lang="en-US" dirty="0"/>
          </a:p>
        </p:txBody>
      </p:sp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E957D169-FC5F-40CD-8CF2-3B6D07FDBBD6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 dirty="0"/>
              <a:t>ZEISS</a:t>
            </a:r>
          </a:p>
        </p:txBody>
      </p:sp>
      <p:sp>
        <p:nvSpPr>
          <p:cNvPr id="78" name="Foliennummernplatzhalter 77">
            <a:extLst>
              <a:ext uri="{FF2B5EF4-FFF2-40B4-BE49-F238E27FC236}">
                <a16:creationId xmlns:a16="http://schemas.microsoft.com/office/drawing/2014/main" id="{BAFCA233-8875-4BF9-A6EC-9AF31FDF1AE4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619958" y="6687622"/>
            <a:ext cx="56105" cy="123111"/>
          </a:xfrm>
        </p:spPr>
        <p:txBody>
          <a:bodyPr/>
          <a:lstStyle/>
          <a:p>
            <a:fld id="{C6A4AD45-2621-4550-9DC5-4911F1B5FA4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BA9692-50CB-4F96-9406-7E62E9F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Inversion of Control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56ABA4-2385-4A27-B4AD-A745F5F0CD1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Not a definition, but…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297967-47BB-4841-8EFA-6167C63DD63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</a:rPr>
              <a:t>In one sentence</a:t>
            </a:r>
          </a:p>
          <a:p>
            <a:pPr marL="0" lvl="1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</a:rPr>
              <a:t>Inversion of Control is a programming paradigm that enables the creation of truly modular frameworks, by separating the control flow from those pieces of code which implement a certain behavior.</a:t>
            </a:r>
          </a:p>
          <a:p>
            <a:pPr marL="0" lvl="1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pPr marL="0" lvl="1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Example</a:t>
            </a:r>
          </a:p>
          <a:p>
            <a:pPr marL="0" lvl="1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</a:rPr>
              <a:t>One can think of a framework as a conductor, that cues in the musicians, those units of code which implement specific actions.</a:t>
            </a: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6B1AC-0435-4EE7-B89D-116DE31156ED}"/>
              </a:ext>
            </a:extLst>
          </p:cNvPr>
          <p:cNvSpPr>
            <a:spLocks noGrp="1"/>
          </p:cNvSpPr>
          <p:nvPr>
            <p:ph type="dt" sz="half" idx="64"/>
          </p:nvPr>
        </p:nvSpPr>
        <p:spPr>
          <a:xfrm>
            <a:off x="9641682" y="6687622"/>
            <a:ext cx="713337" cy="123111"/>
          </a:xfrm>
        </p:spPr>
        <p:txBody>
          <a:bodyPr/>
          <a:lstStyle/>
          <a:p>
            <a:fld id="{05749AC3-ADED-4129-B95E-A2C04493AA6B}" type="datetime3">
              <a:rPr lang="en-US" smtClean="0"/>
              <a:t>29 January 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BA5B-A610-4E8A-BD85-AC839443ADBE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 dirty="0"/>
              <a:t>ZEISS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ECBA98-A61D-48B9-B783-0209A5B1363E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>
          <a:xfrm>
            <a:off x="11619958" y="6687622"/>
            <a:ext cx="56105" cy="123111"/>
          </a:xfrm>
        </p:spPr>
        <p:txBody>
          <a:bodyPr/>
          <a:lstStyle/>
          <a:p>
            <a:fld id="{C6A4AD45-2621-4550-9DC5-4911F1B5FA4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platzhalter 88">
            <a:extLst>
              <a:ext uri="{FF2B5EF4-FFF2-40B4-BE49-F238E27FC236}">
                <a16:creationId xmlns:a16="http://schemas.microsoft.com/office/drawing/2014/main" id="{60D62772-5684-4921-AD92-FECFC11009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3" name="Textplatzhalter 92">
            <a:extLst>
              <a:ext uri="{FF2B5EF4-FFF2-40B4-BE49-F238E27FC236}">
                <a16:creationId xmlns:a16="http://schemas.microsoft.com/office/drawing/2014/main" id="{8A88A9FF-B76E-4482-8868-85295DF953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" name="Textplatzhalter 93">
            <a:extLst>
              <a:ext uri="{FF2B5EF4-FFF2-40B4-BE49-F238E27FC236}">
                <a16:creationId xmlns:a16="http://schemas.microsoft.com/office/drawing/2014/main" id="{D0A898DF-F44C-4826-B56E-EF7447BBEB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Textplatzhalter 94">
            <a:extLst>
              <a:ext uri="{FF2B5EF4-FFF2-40B4-BE49-F238E27FC236}">
                <a16:creationId xmlns:a16="http://schemas.microsoft.com/office/drawing/2014/main" id="{32961812-D498-435E-840E-6BCEBC0914A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6" name="Textplatzhalter 95">
            <a:extLst>
              <a:ext uri="{FF2B5EF4-FFF2-40B4-BE49-F238E27FC236}">
                <a16:creationId xmlns:a16="http://schemas.microsoft.com/office/drawing/2014/main" id="{A06638AB-6DB3-46FA-8B49-63243563357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325BBDE-01A5-4E66-9261-B3733F476E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09040"/>
            <a:ext cx="12192000" cy="663053"/>
          </a:xfrm>
          <a:noFill/>
        </p:spPr>
        <p:txBody>
          <a:bodyPr/>
          <a:lstStyle/>
          <a:p>
            <a:r>
              <a:rPr lang="en-US" dirty="0">
                <a:solidFill>
                  <a:srgbClr val="0F2DB3"/>
                </a:solidFill>
              </a:rPr>
              <a:t>01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2E288EF5-1EA9-477F-94BE-4BBE924BAB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90990"/>
            <a:ext cx="12192000" cy="663053"/>
          </a:xfrm>
          <a:solidFill>
            <a:srgbClr val="0F2DB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EC46B00-8D9C-47F0-8565-2851365701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531965"/>
            <a:ext cx="12192000" cy="663053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17CEE1A6-2514-4C57-8FFF-FFE8D23A49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2250015"/>
            <a:ext cx="12192000" cy="663053"/>
          </a:xfrm>
          <a:noFill/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28" name="Titel 27">
            <a:extLst>
              <a:ext uri="{FF2B5EF4-FFF2-40B4-BE49-F238E27FC236}">
                <a16:creationId xmlns:a16="http://schemas.microsoft.com/office/drawing/2014/main" id="{6ECC607F-E75E-427D-BFCE-4F25EDE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78E5906-F4C2-446C-BEDD-A433CF951E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8319" y="642855"/>
            <a:ext cx="9740106" cy="3693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AA9B865-93BE-49F8-9836-B1FEBB3887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8694" y="1713196"/>
            <a:ext cx="5131769" cy="4547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45C1460A-8187-4F2D-AE7A-A0D5B95624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8694" y="3636121"/>
            <a:ext cx="5131769" cy="454740"/>
          </a:xfrm>
        </p:spPr>
        <p:txBody>
          <a:bodyPr/>
          <a:lstStyle/>
          <a:p>
            <a:r>
              <a:rPr lang="en-US" dirty="0"/>
              <a:t>Taming the Snake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3546C251-1622-4622-A8BE-C1188FE2B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08694" y="2354171"/>
            <a:ext cx="5131769" cy="454740"/>
          </a:xfrm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B3AB7AC-2BEF-4E14-BD8F-3086F0FE2A9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8694" y="2995146"/>
            <a:ext cx="5131769" cy="4547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Dependency Injection</a:t>
            </a:r>
          </a:p>
        </p:txBody>
      </p:sp>
      <p:sp>
        <p:nvSpPr>
          <p:cNvPr id="76" name="Datumsplatzhalter 75">
            <a:extLst>
              <a:ext uri="{FF2B5EF4-FFF2-40B4-BE49-F238E27FC236}">
                <a16:creationId xmlns:a16="http://schemas.microsoft.com/office/drawing/2014/main" id="{72A13DC2-EB6C-40C7-9BD8-F6D0AF7B105A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9641682" y="6687622"/>
            <a:ext cx="713337" cy="123111"/>
          </a:xfrm>
        </p:spPr>
        <p:txBody>
          <a:bodyPr/>
          <a:lstStyle/>
          <a:p>
            <a:fld id="{19BC551C-F3BE-4E65-A859-8A94B33B3CD7}" type="datetime3">
              <a:rPr lang="en-US" smtClean="0"/>
              <a:pPr/>
              <a:t>29 January 2025</a:t>
            </a:fld>
            <a:endParaRPr lang="en-US" dirty="0"/>
          </a:p>
        </p:txBody>
      </p:sp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E957D169-FC5F-40CD-8CF2-3B6D07FDBBD6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 dirty="0"/>
              <a:t>ZEISS</a:t>
            </a:r>
          </a:p>
        </p:txBody>
      </p:sp>
      <p:sp>
        <p:nvSpPr>
          <p:cNvPr id="78" name="Foliennummernplatzhalter 77">
            <a:extLst>
              <a:ext uri="{FF2B5EF4-FFF2-40B4-BE49-F238E27FC236}">
                <a16:creationId xmlns:a16="http://schemas.microsoft.com/office/drawing/2014/main" id="{BAFCA233-8875-4BF9-A6EC-9AF31FDF1AE4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619958" y="6687622"/>
            <a:ext cx="56105" cy="123111"/>
          </a:xfrm>
        </p:spPr>
        <p:txBody>
          <a:bodyPr/>
          <a:lstStyle/>
          <a:p>
            <a:fld id="{C6A4AD45-2621-4550-9DC5-4911F1B5FA4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0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BA9692-50CB-4F96-9406-7E62E9F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for Implementing IoC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56ABA4-2385-4A27-B4AD-A745F5F0CD1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Without going into flavors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297967-47BB-4841-8EFA-6167C63DD63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Dependency Injection</a:t>
            </a:r>
            <a:endParaRPr lang="en-US" sz="1800" b="1" dirty="0">
              <a:effectLst/>
              <a:latin typeface="Aptos" panose="020B0004020202020204" pitchFamily="34" charset="0"/>
            </a:endParaRPr>
          </a:p>
          <a:p>
            <a:pPr marL="0" lvl="1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</a:rPr>
              <a:t>Capability is injected without any request, the service/repo requiring a specific capability is parameterized from the get-go with an instance of a given interface. </a:t>
            </a:r>
          </a:p>
          <a:p>
            <a:pPr marL="0" lvl="1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pPr marL="0" lvl="1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Provider/Service Locator pattern</a:t>
            </a:r>
          </a:p>
          <a:p>
            <a:pPr marL="0" lvl="1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</a:rPr>
              <a:t>Request to a specific implementation originates from the service/repo requiring a given capability.</a:t>
            </a: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6B1AC-0435-4EE7-B89D-116DE31156ED}"/>
              </a:ext>
            </a:extLst>
          </p:cNvPr>
          <p:cNvSpPr>
            <a:spLocks noGrp="1"/>
          </p:cNvSpPr>
          <p:nvPr>
            <p:ph type="dt" sz="half" idx="64"/>
          </p:nvPr>
        </p:nvSpPr>
        <p:spPr>
          <a:xfrm>
            <a:off x="9641682" y="6687622"/>
            <a:ext cx="695703" cy="123111"/>
          </a:xfrm>
        </p:spPr>
        <p:txBody>
          <a:bodyPr/>
          <a:lstStyle/>
          <a:p>
            <a:fld id="{05749AC3-ADED-4129-B95E-A2C04493AA6B}" type="datetime3">
              <a:rPr lang="en-US" smtClean="0"/>
              <a:t>29 January 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BA5B-A610-4E8A-BD85-AC839443ADBE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518319" y="6687622"/>
            <a:ext cx="3892348" cy="123111"/>
          </a:xfrm>
        </p:spPr>
        <p:txBody>
          <a:bodyPr/>
          <a:lstStyle/>
          <a:p>
            <a:r>
              <a:rPr lang="en-US"/>
              <a:t>ZEISS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ECBA98-A61D-48B9-B783-0209A5B1363E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459865"/>
      </p:ext>
    </p:extLst>
  </p:cSld>
  <p:clrMapOvr>
    <a:masterClrMapping/>
  </p:clrMapOvr>
</p:sld>
</file>

<file path=ppt/theme/theme1.xml><?xml version="1.0" encoding="utf-8"?>
<a:theme xmlns:a="http://schemas.openxmlformats.org/drawingml/2006/main" name="ZEISS Presentation Master">
  <a:themeElements>
    <a:clrScheme name="ZEIS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EF"/>
      </a:accent1>
      <a:accent2>
        <a:srgbClr val="4895DD"/>
      </a:accent2>
      <a:accent3>
        <a:srgbClr val="6AB0E2"/>
      </a:accent3>
      <a:accent4>
        <a:srgbClr val="A7CCED"/>
      </a:accent4>
      <a:accent5>
        <a:srgbClr val="C6DAF2"/>
      </a:accent5>
      <a:accent6>
        <a:srgbClr val="E3F1FC"/>
      </a:accent6>
      <a:hlink>
        <a:srgbClr val="0072EF"/>
      </a:hlink>
      <a:folHlink>
        <a:srgbClr val="000000"/>
      </a:folHlink>
    </a:clrScheme>
    <a:fontScheme name="ZEISS">
      <a:majorFont>
        <a:latin typeface="ZEISS Frutiger Next W1G Heavy"/>
        <a:ea typeface=""/>
        <a:cs typeface=""/>
      </a:majorFont>
      <a:minorFont>
        <a:latin typeface="ZEISS Frutiger Next W1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F5F8"/>
        </a:solidFill>
        <a:ln>
          <a:noFill/>
        </a:ln>
      </a:spPr>
      <a:bodyPr wrap="square" lIns="180000" tIns="180000" rIns="180000" bIns="18000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ZEISS Frutiger Next W1G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ZEISS Frutiger Next W1G"/>
            <a:ea typeface="+mn-ea"/>
            <a:cs typeface="+mn-cs"/>
          </a:defRPr>
        </a:defPPr>
      </a:lstStyle>
    </a:txDef>
  </a:objectDefaults>
  <a:extraClrSchemeLst/>
  <a:custClrLst>
    <a:custClr name="ZEISS White">
      <a:srgbClr val="FFFFFF"/>
    </a:custClr>
    <a:custClr name="ZEISS Indigo">
      <a:srgbClr val="0F2DB3"/>
    </a:custClr>
    <a:custClr name="ZEISS Black">
      <a:srgbClr val="000000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ZEISS Black">
      <a:srgbClr val="000000"/>
    </a:custClr>
    <a:custClr name="ZEISS Ultradark Gray">
      <a:srgbClr val="32373E"/>
    </a:custClr>
    <a:custClr name="ZEISS Dark Gray">
      <a:srgbClr val="4E565F"/>
    </a:custClr>
    <a:custClr name="ZEISS Semidark Gray">
      <a:srgbClr val="606A76"/>
    </a:custClr>
    <a:custClr name="ZEISS Medium Gray">
      <a:srgbClr val="778592"/>
    </a:custClr>
    <a:custClr name="ZEISS Semilight Gray">
      <a:srgbClr val="929EAB"/>
    </a:custClr>
    <a:custClr name="ZEISS Light Gray">
      <a:srgbClr val="B4C0CA"/>
    </a:custClr>
    <a:custClr name="ZEISS Ultralight Gray">
      <a:srgbClr val="DCE3E9"/>
    </a:custClr>
    <a:custClr name="ZEISS Semiwhite Gray">
      <a:srgbClr val="F2F5F8"/>
    </a:custClr>
    <a:custClr name="ZEISS White">
      <a:srgbClr val="FFFFFF"/>
    </a:custClr>
    <a:custClr name="ZEISS Purple Red">
      <a:srgbClr val="A70240"/>
    </a:custClr>
    <a:custClr name="ZEISS Bright Orange Neon">
      <a:srgbClr val="E71E1E"/>
    </a:custClr>
    <a:custClr name="ZEISS Orange">
      <a:srgbClr val="EA591B"/>
    </a:custClr>
    <a:custClr name="ZEISS Bright Lemon">
      <a:srgbClr val="FDBB08"/>
    </a:custClr>
    <a:custClr name="ZEISS Light Green">
      <a:srgbClr val="D9E906"/>
    </a:custClr>
    <a:custClr name="ZEISS Green">
      <a:srgbClr val="1E8565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ZEISS-Presentation-Master-EN.potx" id="{79E5ABE4-CC11-449D-9F67-A69E63FDDDF7}" vid="{2EA5536F-E0E6-4A6A-8EB4-2CA7AFAF94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BA7C9CEF7F57429917BEEC53471633" ma:contentTypeVersion="5" ma:contentTypeDescription="Create a new document." ma:contentTypeScope="" ma:versionID="b3a4ab44464fc666dd695ea9ea2f91b8">
  <xsd:schema xmlns:xsd="http://www.w3.org/2001/XMLSchema" xmlns:xs="http://www.w3.org/2001/XMLSchema" xmlns:p="http://schemas.microsoft.com/office/2006/metadata/properties" xmlns:ns1="http://schemas.microsoft.com/sharepoint/v3" xmlns:ns2="b7680c80-ca03-400e-aa7f-e46cf9ec65ea" targetNamespace="http://schemas.microsoft.com/office/2006/metadata/properties" ma:root="true" ma:fieldsID="1324374976294c79046c31dab445af2b" ns1:_="" ns2:_="">
    <xsd:import namespace="http://schemas.microsoft.com/sharepoint/v3"/>
    <xsd:import namespace="b7680c80-ca03-400e-aa7f-e46cf9ec6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680c80-ca03-400e-aa7f-e46cf9ec65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29623-CE4D-4D72-84CB-7E7DC0E119A2}">
  <ds:schemaRefs>
    <ds:schemaRef ds:uri="http://schemas.microsoft.com/office/2006/documentManagement/types"/>
    <ds:schemaRef ds:uri="e1a9e197-d112-4abb-aa0c-4ed035d690a3"/>
    <ds:schemaRef ds:uri="http://schemas.microsoft.com/office/infopath/2007/PartnerControls"/>
    <ds:schemaRef ds:uri="http://schemas.microsoft.com/office/2006/metadata/properties"/>
    <ds:schemaRef ds:uri="http://purl.org/dc/terms/"/>
    <ds:schemaRef ds:uri="5d4c14f1-5e26-4315-944b-e10ebb29e5be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6b3c0a0-2afc-4053-969e-122f3528a67f"/>
    <ds:schemaRef ds:uri="ba22a5fe-0eb6-4961-ba2c-50b365ec9ae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FA3349B-2FBF-4342-B6C8-BE663E5E6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82767-E5F5-4359-AD23-155BDFD45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680c80-ca03-400e-aa7f-e46cf9ec6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8042244-bb51-4cd6-8034-7776fa3703e8}" enabled="0" method="" siteId="{28042244-bb51-4cd6-8034-7776fa3703e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ZEISS-Presentation-Master-EN</Template>
  <TotalTime>297</TotalTime>
  <Words>405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Symbol</vt:lpstr>
      <vt:lpstr>Wingdings</vt:lpstr>
      <vt:lpstr>ZEISS Frutiger Next W1G</vt:lpstr>
      <vt:lpstr>ZEISS Frutiger Next W1G Heavy</vt:lpstr>
      <vt:lpstr>ZEISS Presentation Master</vt:lpstr>
      <vt:lpstr>Inversion of Control</vt:lpstr>
      <vt:lpstr>Inversion of Control</vt:lpstr>
      <vt:lpstr>Inversion of Control</vt:lpstr>
      <vt:lpstr>Problems</vt:lpstr>
      <vt:lpstr>Modularization</vt:lpstr>
      <vt:lpstr>Inversion of Control</vt:lpstr>
      <vt:lpstr>What is Inversion of Control</vt:lpstr>
      <vt:lpstr>Inversion of Control</vt:lpstr>
      <vt:lpstr>Patterns for Implementing IoC</vt:lpstr>
      <vt:lpstr>Inversion of Control</vt:lpstr>
      <vt:lpstr>Materials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Tomas, Timon</dc:creator>
  <cp:lastModifiedBy>Tomas, Timon</cp:lastModifiedBy>
  <cp:revision>1</cp:revision>
  <dcterms:created xsi:type="dcterms:W3CDTF">2025-01-28T14:43:41Z</dcterms:created>
  <dcterms:modified xsi:type="dcterms:W3CDTF">2025-01-29T14:15:41Z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0x010100DDBA7C9CEF7F57429917BEEC53471633</vt:lpwstr>
  </property>
  <property fmtid="{D5CDD505-2E9C-101B-9397-08002B2CF9AE}" pid="3" name="MediaServiceImageTags">
    <vt:lpwstr/>
  </property>
  <property fmtid="{D5CDD505-2E9C-101B-9397-08002B2CF9AE}" pid="4" name="Order">
    <vt:r8>18754400</vt:r8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SharedWithUsers">
    <vt:lpwstr>664;#Lisa Marie Beutel;#661;#Leoff, Louisa;#659;#Kressirer, Peter;#660;#Roder, Thomas</vt:lpwstr>
  </property>
</Properties>
</file>