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443-05F4-4FB8-95A8-D30FB9E4A0D4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5DDC-1176-405B-A2CF-52D40FC4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443-05F4-4FB8-95A8-D30FB9E4A0D4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5DDC-1176-405B-A2CF-52D40FC4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443-05F4-4FB8-95A8-D30FB9E4A0D4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5DDC-1176-405B-A2CF-52D40FC4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443-05F4-4FB8-95A8-D30FB9E4A0D4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5DDC-1176-405B-A2CF-52D40FC4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3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443-05F4-4FB8-95A8-D30FB9E4A0D4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5DDC-1176-405B-A2CF-52D40FC4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443-05F4-4FB8-95A8-D30FB9E4A0D4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5DDC-1176-405B-A2CF-52D40FC4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5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443-05F4-4FB8-95A8-D30FB9E4A0D4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5DDC-1176-405B-A2CF-52D40FC4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443-05F4-4FB8-95A8-D30FB9E4A0D4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5DDC-1176-405B-A2CF-52D40FC4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443-05F4-4FB8-95A8-D30FB9E4A0D4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5DDC-1176-405B-A2CF-52D40FC4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443-05F4-4FB8-95A8-D30FB9E4A0D4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5DDC-1176-405B-A2CF-52D40FC4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443-05F4-4FB8-95A8-D30FB9E4A0D4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5DDC-1176-405B-A2CF-52D40FC4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0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0443-05F4-4FB8-95A8-D30FB9E4A0D4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5DDC-1176-405B-A2CF-52D40FC4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5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slider control using jQuery</a:t>
            </a:r>
          </a:p>
          <a:p>
            <a:pPr lvl="1"/>
            <a:r>
              <a:rPr lang="en-US" sz="2600" dirty="0"/>
              <a:t>The slider can have many slides</a:t>
            </a:r>
          </a:p>
          <a:p>
            <a:pPr lvl="1"/>
            <a:r>
              <a:rPr lang="en-US" sz="2600" dirty="0"/>
              <a:t>Only one slide is visible at a time</a:t>
            </a:r>
          </a:p>
          <a:p>
            <a:pPr lvl="1"/>
            <a:r>
              <a:rPr lang="en-US" sz="2600" dirty="0"/>
              <a:t>Each slide contains HTML code</a:t>
            </a:r>
          </a:p>
          <a:p>
            <a:pPr lvl="2"/>
            <a:r>
              <a:rPr lang="en-US" sz="2400" dirty="0"/>
              <a:t>i.e. it can contain images, forms, </a:t>
            </a:r>
            <a:r>
              <a:rPr lang="en-US" sz="2400" dirty="0" err="1"/>
              <a:t>divs</a:t>
            </a:r>
            <a:r>
              <a:rPr lang="en-US" sz="2400" dirty="0"/>
              <a:t>, headers, links, etc…</a:t>
            </a:r>
          </a:p>
          <a:p>
            <a:pPr lvl="1"/>
            <a:r>
              <a:rPr lang="en-US" sz="2600" dirty="0"/>
              <a:t>Implement functionality for changing the visible slide after 5 seconds</a:t>
            </a:r>
          </a:p>
          <a:p>
            <a:pPr lvl="1"/>
            <a:r>
              <a:rPr lang="en-US" sz="2600" dirty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92100" indent="-292100">
              <a:buFont typeface="+mj-lt"/>
              <a:buAutoNum type="arabicPeriod" startAt="2"/>
            </a:pPr>
            <a:r>
              <a:rPr lang="en-US" dirty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dirty="0"/>
              <a:t>By given an array of students, generate a table that represents these </a:t>
            </a:r>
            <a:r>
              <a:rPr lang="en-US" dirty="0"/>
              <a:t>students</a:t>
            </a:r>
          </a:p>
          <a:p>
            <a:pPr lvl="1"/>
            <a:r>
              <a:rPr lang="en-US" sz="2600" dirty="0"/>
              <a:t>Each student has first name,</a:t>
            </a:r>
            <a:br>
              <a:rPr lang="en-US" sz="2600" dirty="0"/>
            </a:br>
            <a:r>
              <a:rPr lang="en-US" sz="2600" dirty="0"/>
              <a:t>last name and grade</a:t>
            </a:r>
          </a:p>
          <a:p>
            <a:pPr lvl="1"/>
            <a:r>
              <a:rPr lang="en-US" sz="2600" dirty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dirty="0"/>
              <a:t>Implement functionality to change the background color of a web page</a:t>
            </a:r>
          </a:p>
          <a:p>
            <a:pPr lvl="1"/>
            <a:r>
              <a:rPr lang="en-US" sz="2600" dirty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7239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:p14="http://schemas.microsoft.com/office/powerpoint/2010/main" val="28747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dirty="0"/>
              <a:t>*Implement a </a:t>
            </a:r>
            <a:r>
              <a:rPr lang="en-US" dirty="0" err="1"/>
              <a:t>GridView</a:t>
            </a:r>
            <a:r>
              <a:rPr lang="en-US" dirty="0"/>
              <a:t> control</a:t>
            </a:r>
          </a:p>
          <a:p>
            <a:pPr lvl="1"/>
            <a:r>
              <a:rPr lang="en-US" sz="2600" dirty="0"/>
              <a:t>Rows can be added dynamically</a:t>
            </a:r>
          </a:p>
          <a:p>
            <a:pPr lvl="1"/>
            <a:r>
              <a:rPr lang="en-US" sz="2600" dirty="0"/>
              <a:t>A header row can be added dynamically</a:t>
            </a:r>
          </a:p>
          <a:p>
            <a:pPr lvl="2"/>
            <a:r>
              <a:rPr lang="en-US" sz="2400" dirty="0"/>
              <a:t>Each GridView can have at most one header row</a:t>
            </a:r>
          </a:p>
          <a:p>
            <a:pPr lvl="1"/>
            <a:r>
              <a:rPr lang="en-US" sz="2600" dirty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/>
              <a:t>one nested </a:t>
            </a:r>
            <a:r>
              <a:rPr lang="en-US" sz="2400" dirty="0" err="1"/>
              <a:t>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Homework</vt:lpstr>
      <vt:lpstr>Homework (2)</vt:lpstr>
      <vt:lpstr>Homework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TECHNOLOG</dc:creator>
  <cp:lastModifiedBy>TECHNOLOG</cp:lastModifiedBy>
  <cp:revision>1</cp:revision>
  <dcterms:created xsi:type="dcterms:W3CDTF">2014-11-17T13:07:08Z</dcterms:created>
  <dcterms:modified xsi:type="dcterms:W3CDTF">2014-11-17T13:08:05Z</dcterms:modified>
</cp:coreProperties>
</file>