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6721-88DE-481F-A417-C58D3BAEE38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EF0-1AD6-4986-A247-AF38961B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7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6721-88DE-481F-A417-C58D3BAEE38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EF0-1AD6-4986-A247-AF38961B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9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6721-88DE-481F-A417-C58D3BAEE38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EF0-1AD6-4986-A247-AF38961B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6721-88DE-481F-A417-C58D3BAEE38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EF0-1AD6-4986-A247-AF38961B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9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6721-88DE-481F-A417-C58D3BAEE38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EF0-1AD6-4986-A247-AF38961B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9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6721-88DE-481F-A417-C58D3BAEE38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EF0-1AD6-4986-A247-AF38961B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4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6721-88DE-481F-A417-C58D3BAEE38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EF0-1AD6-4986-A247-AF38961B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4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6721-88DE-481F-A417-C58D3BAEE38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EF0-1AD6-4986-A247-AF38961B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6721-88DE-481F-A417-C58D3BAEE38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EF0-1AD6-4986-A247-AF38961B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6721-88DE-481F-A417-C58D3BAEE38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EF0-1AD6-4986-A247-AF38961B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0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6721-88DE-481F-A417-C58D3BAEE38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DEF0-1AD6-4986-A247-AF38961B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5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6721-88DE-481F-A417-C58D3BAEE38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1DEF0-1AD6-4986-A247-AF38961B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8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52600" y="1091455"/>
            <a:ext cx="8686800" cy="762000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dirty="0" smtClean="0"/>
              <a:t>Draw</a:t>
            </a:r>
            <a:r>
              <a:rPr lang="en-US" dirty="0"/>
              <a:t> </a:t>
            </a:r>
            <a:r>
              <a:rPr lang="en-US" dirty="0" smtClean="0"/>
              <a:t>the following graphics using canvas: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2172772"/>
            <a:ext cx="15367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1" y="4336535"/>
            <a:ext cx="3303587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1849597"/>
            <a:ext cx="2767824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67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8686800" cy="12954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Draw a </a:t>
            </a:r>
            <a:r>
              <a:rPr lang="en-US" dirty="0"/>
              <a:t>circle that flies inside a box</a:t>
            </a:r>
          </a:p>
          <a:p>
            <a:pPr marL="712788" lvl="1" indent="-357188"/>
            <a:r>
              <a:rPr lang="en-US" sz="2600" dirty="0"/>
              <a:t>When it reaches an edge, it should bounce that edge</a:t>
            </a:r>
          </a:p>
          <a:p>
            <a:pPr marL="712788" lvl="1" indent="-357188"/>
            <a:endParaRPr lang="bg-B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60" y="2438401"/>
            <a:ext cx="6181880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dirty="0"/>
              <a:t>*Create the famous game "Snake"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is a sequence of rectangles/ellipses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can move left, right, up or down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dies if it reaches any of the edges or when it tries to eat itself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food should be generated</a:t>
            </a:r>
          </a:p>
          <a:p>
            <a:pPr marL="1004888" lvl="2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When the snake eats the food, it grows and new food is generated at random position</a:t>
            </a:r>
            <a:endParaRPr lang="en-US" dirty="0"/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Implement a high-score board, kept in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5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Homework</vt:lpstr>
      <vt:lpstr>Homework (5)</vt:lpstr>
      <vt:lpstr>Homework (7)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TECHNOLOG</dc:creator>
  <cp:lastModifiedBy>TECHNOLOG</cp:lastModifiedBy>
  <cp:revision>1</cp:revision>
  <dcterms:created xsi:type="dcterms:W3CDTF">2014-11-10T12:08:17Z</dcterms:created>
  <dcterms:modified xsi:type="dcterms:W3CDTF">2014-11-10T12:10:02Z</dcterms:modified>
</cp:coreProperties>
</file>