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7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0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0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9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C67EE-5AFC-44E5-9142-30393B4EE1F6}" type="datetimeFigureOut">
              <a:rPr lang="en-US" smtClean="0"/>
              <a:t>12/31/2013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4D71-B485-4CE3-8A8C-678E64082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5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/>
              <a:t>Create the following web page</a:t>
            </a:r>
          </a:p>
          <a:p>
            <a:pPr lvl="1"/>
            <a:r>
              <a:rPr lang="en-US" sz="2600" dirty="0"/>
              <a:t>Fonts used: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Consolas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Edwardian Script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ITC</a:t>
            </a:r>
          </a:p>
          <a:p>
            <a:pPr lvl="1"/>
            <a:r>
              <a:rPr lang="en-US" sz="2600" dirty="0"/>
              <a:t>Color: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0094ff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243" y="3184434"/>
            <a:ext cx="6344828" cy="34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758952"/>
            <a:ext cx="8686800" cy="1965960"/>
          </a:xfrm>
        </p:spPr>
        <p:txBody>
          <a:bodyPr/>
          <a:lstStyle/>
          <a:p>
            <a:r>
              <a:rPr lang="en-US" dirty="0"/>
              <a:t>You are given prewritten HTML and CSS code</a:t>
            </a:r>
            <a:r>
              <a:rPr lang="en-US" sz="2600" dirty="0"/>
              <a:t>. Expand this code to make the web page to look exactly like the PNG image:</a:t>
            </a:r>
          </a:p>
          <a:p>
            <a:pPr lvl="1"/>
            <a:r>
              <a:rPr lang="en-US" sz="2600" dirty="0"/>
              <a:t>You can find the files in 2. Homework.zip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3552" y="2948369"/>
            <a:ext cx="5629656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Create the following web page</a:t>
            </a:r>
          </a:p>
          <a:p>
            <a:pPr marL="862013" lvl="1" indent="-514350"/>
            <a:r>
              <a:rPr lang="en-US" sz="2600" dirty="0"/>
              <a:t>Using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US" sz="2600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sz="2600" dirty="0"/>
              <a:t>nested </a:t>
            </a:r>
            <a:r>
              <a:rPr lang="en-US" sz="2600" dirty="0"/>
              <a:t>div elements</a:t>
            </a:r>
            <a:endParaRPr lang="en-US" sz="2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6990" y="2956379"/>
            <a:ext cx="5685906" cy="28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8686800" cy="40386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/>
              <a:t>Create a web page that looks like the Windows calculator in Programmer view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It should look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the same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Implement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hover</a:t>
            </a:r>
            <a:r>
              <a:rPr lang="en-US" sz="2600" dirty="0"/>
              <a:t> effects </a:t>
            </a:r>
            <a:br>
              <a:rPr lang="en-US" sz="2600" dirty="0"/>
            </a:br>
            <a:r>
              <a:rPr lang="en-US" sz="2600" dirty="0"/>
              <a:t>for the buttons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The calculator should </a:t>
            </a:r>
            <a:br>
              <a:rPr lang="en-US" sz="2600" dirty="0"/>
            </a:br>
            <a:r>
              <a:rPr lang="en-US" sz="2600" dirty="0"/>
              <a:t>not have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functionality</a:t>
            </a:r>
            <a:endParaRPr lang="en-US" sz="2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318" y1="7350" x2="94771" y2="7127"/>
                        <a14:foregroundMark x1="96078" y1="8909" x2="95861" y2="64365"/>
                        <a14:foregroundMark x1="95643" y1="68820" x2="96078" y2="87305"/>
                        <a14:foregroundMark x1="7843" y1="88419" x2="39434" y2="89310"/>
                        <a14:foregroundMark x1="6318" y1="82628" x2="5229" y2="340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85" t="2376" r="2688" b="8239"/>
          <a:stretch/>
        </p:blipFill>
        <p:spPr bwMode="auto">
          <a:xfrm>
            <a:off x="6261100" y="2209801"/>
            <a:ext cx="4102101" cy="3822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1600" y="4010026"/>
            <a:ext cx="114299" cy="18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0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ttitto</dc:creator>
  <cp:lastModifiedBy>ttitto</cp:lastModifiedBy>
  <cp:revision>1</cp:revision>
  <dcterms:created xsi:type="dcterms:W3CDTF">2013-12-31T16:33:14Z</dcterms:created>
  <dcterms:modified xsi:type="dcterms:W3CDTF">2013-12-31T16:34:50Z</dcterms:modified>
</cp:coreProperties>
</file>