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51971"/>
            <a:ext cx="8001000" cy="939801"/>
          </a:xfrm>
        </p:spPr>
        <p:txBody>
          <a:bodyPr/>
          <a:lstStyle/>
          <a:p>
            <a:r>
              <a:rPr lang="en-US" dirty="0" smtClean="0"/>
              <a:t>Residential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291773"/>
            <a:ext cx="6400800" cy="522514"/>
          </a:xfrm>
        </p:spPr>
        <p:txBody>
          <a:bodyPr/>
          <a:lstStyle/>
          <a:p>
            <a:r>
              <a:rPr lang="en-US" dirty="0" smtClean="0"/>
              <a:t>The helper for the </a:t>
            </a:r>
            <a:r>
              <a:rPr lang="en-US" dirty="0" err="1" smtClean="0"/>
              <a:t>commonhold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4212" y="2623458"/>
            <a:ext cx="4598988" cy="529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“GOSHENITE”: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01" y="178706"/>
            <a:ext cx="1200150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4213" y="3040742"/>
            <a:ext cx="5383024" cy="29391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Antoni</a:t>
            </a:r>
            <a:r>
              <a:rPr lang="en-US" sz="1800" dirty="0" smtClean="0"/>
              <a:t> </a:t>
            </a:r>
            <a:r>
              <a:rPr lang="en-US" sz="1800" dirty="0" err="1" smtClean="0"/>
              <a:t>dragomanov</a:t>
            </a:r>
            <a:r>
              <a:rPr lang="en-US" sz="1800" dirty="0" smtClean="0"/>
              <a:t> – </a:t>
            </a:r>
            <a:r>
              <a:rPr lang="en-US" sz="1800" cap="none" dirty="0" err="1" smtClean="0"/>
              <a:t>dragomanov</a:t>
            </a:r>
            <a:endParaRPr lang="en-US" sz="1800" cap="none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Ivelin</a:t>
            </a:r>
            <a:r>
              <a:rPr lang="en-US" sz="1800" dirty="0" smtClean="0"/>
              <a:t> </a:t>
            </a:r>
            <a:r>
              <a:rPr lang="en-US" sz="1800" dirty="0" err="1" smtClean="0"/>
              <a:t>stanchev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en-US" sz="1800" cap="none" dirty="0" err="1" smtClean="0"/>
              <a:t>teleriknetwork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Yordan</a:t>
            </a:r>
            <a:r>
              <a:rPr lang="en-US" sz="1800" dirty="0" smtClean="0"/>
              <a:t> </a:t>
            </a:r>
            <a:r>
              <a:rPr lang="en-US" sz="1800" dirty="0" err="1" smtClean="0"/>
              <a:t>bonev</a:t>
            </a:r>
            <a:r>
              <a:rPr lang="en-US" sz="1800" dirty="0" smtClean="0"/>
              <a:t> – </a:t>
            </a:r>
            <a:r>
              <a:rPr lang="en-US" sz="1800" cap="none" dirty="0" err="1" smtClean="0"/>
              <a:t>Yordan.Bonev</a:t>
            </a:r>
            <a:endParaRPr lang="en-US" sz="1800" cap="none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800" dirty="0" err="1" smtClean="0"/>
              <a:t>Krasimira</a:t>
            </a:r>
            <a:r>
              <a:rPr lang="en-US" sz="1800" dirty="0" smtClean="0"/>
              <a:t> </a:t>
            </a:r>
            <a:r>
              <a:rPr lang="en-US" sz="1800" dirty="0" err="1" smtClean="0"/>
              <a:t>tsekova</a:t>
            </a:r>
            <a:r>
              <a:rPr lang="en-US" sz="1800" dirty="0" smtClean="0"/>
              <a:t> –  </a:t>
            </a:r>
            <a:r>
              <a:rPr lang="en-US" sz="1800" cap="none" dirty="0" err="1"/>
              <a:t>KrasiTsekova</a:t>
            </a:r>
            <a:endParaRPr lang="en-US" sz="1800" dirty="0" smtClean="0"/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-US" sz="1800" dirty="0" err="1" smtClean="0"/>
              <a:t>Todor</a:t>
            </a:r>
            <a:r>
              <a:rPr lang="en-US" sz="1800" dirty="0" smtClean="0"/>
              <a:t> </a:t>
            </a:r>
            <a:r>
              <a:rPr lang="en-US" sz="1800" dirty="0" err="1" smtClean="0"/>
              <a:t>todorov</a:t>
            </a:r>
            <a:r>
              <a:rPr lang="en-US" sz="1800" dirty="0" smtClean="0"/>
              <a:t> - </a:t>
            </a:r>
            <a:r>
              <a:rPr lang="en-US" sz="1800" cap="none" dirty="0" smtClean="0"/>
              <a:t>ttitto</a:t>
            </a: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36" y="2623458"/>
            <a:ext cx="5697499" cy="373198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0527964" y="1443263"/>
            <a:ext cx="1644423" cy="393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GOSHENITE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91772"/>
            <a:ext cx="8534400" cy="3615267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4 interfaces</a:t>
            </a: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 smtClean="0"/>
              <a:t>26 classes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6 abstract classes</a:t>
            </a:r>
            <a:endParaRPr lang="en-US" dirty="0"/>
          </a:p>
          <a:p>
            <a:r>
              <a:rPr lang="bg-BG" b="1" dirty="0"/>
              <a:t> </a:t>
            </a:r>
            <a:r>
              <a:rPr lang="en-US" b="1" dirty="0" smtClean="0"/>
              <a:t>1 exception </a:t>
            </a:r>
            <a:r>
              <a:rPr lang="en-US" b="1" dirty="0"/>
              <a:t>class</a:t>
            </a:r>
            <a:endParaRPr lang="en-US" dirty="0"/>
          </a:p>
          <a:p>
            <a:r>
              <a:rPr lang="bg-BG" b="1" dirty="0"/>
              <a:t> </a:t>
            </a:r>
            <a:r>
              <a:rPr lang="en-US" b="1" dirty="0" smtClean="0"/>
              <a:t>1 structure</a:t>
            </a:r>
            <a:endParaRPr lang="en-US" dirty="0"/>
          </a:p>
          <a:p>
            <a:r>
              <a:rPr lang="bg-BG" b="1" dirty="0"/>
              <a:t> </a:t>
            </a:r>
            <a:r>
              <a:rPr lang="en-US" b="1" dirty="0" smtClean="0"/>
              <a:t>4 enumerations</a:t>
            </a:r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1 event</a:t>
            </a:r>
            <a:endParaRPr lang="en-US" dirty="0"/>
          </a:p>
          <a:p>
            <a:r>
              <a:rPr lang="en-US" b="1"/>
              <a:t> </a:t>
            </a:r>
            <a:r>
              <a:rPr lang="en-US" b="1" smtClean="0"/>
              <a:t>2 design </a:t>
            </a:r>
            <a:r>
              <a:rPr lang="en-US" b="1" dirty="0" smtClean="0"/>
              <a:t>patterns – Singleton (2),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4212" y="351971"/>
            <a:ext cx="8001000" cy="939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Residential Manager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01" y="178706"/>
            <a:ext cx="1200150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527964" y="1443263"/>
            <a:ext cx="1644423" cy="393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GOSHENITE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124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68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Residential Manager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Manager</dc:title>
  <dc:creator>ttitto</dc:creator>
  <cp:lastModifiedBy>ttitto</cp:lastModifiedBy>
  <cp:revision>15</cp:revision>
  <dcterms:created xsi:type="dcterms:W3CDTF">2013-12-08T09:54:28Z</dcterms:created>
  <dcterms:modified xsi:type="dcterms:W3CDTF">2013-12-09T20:06:04Z</dcterms:modified>
</cp:coreProperties>
</file>