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A922-FEE2-47B6-B935-A5855FE400B4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B172-F42A-4DC7-9681-2D8FB556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53" y="338931"/>
            <a:ext cx="10515600" cy="2067719"/>
          </a:xfrm>
        </p:spPr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US" dirty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4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8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</a:pPr>
            <a:r>
              <a:rPr lang="en-US" dirty="0"/>
              <a:t>Write an HTML page like</a:t>
            </a:r>
            <a:br>
              <a:rPr lang="en-US" dirty="0"/>
            </a:br>
            <a:r>
              <a:rPr lang="en-US" dirty="0"/>
              <a:t> the following:</a:t>
            </a:r>
            <a:endParaRPr lang="en-US" dirty="0"/>
          </a:p>
          <a:p>
            <a:pPr marL="0" indent="0">
              <a:lnSpc>
                <a:spcPts val="37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dirty="0"/>
          </a:p>
          <a:p>
            <a:pPr marL="0" indent="0">
              <a:lnSpc>
                <a:spcPts val="3700"/>
              </a:lnSpc>
              <a:buNone/>
            </a:pPr>
            <a:endParaRPr lang="en-US" dirty="0"/>
          </a:p>
          <a:p>
            <a:pPr marL="0" indent="0">
              <a:lnSpc>
                <a:spcPts val="3700"/>
              </a:lnSpc>
              <a:buNone/>
            </a:pPr>
            <a:endParaRPr lang="en-US" dirty="0"/>
          </a:p>
          <a:p>
            <a:pPr marL="0" indent="0">
              <a:lnSpc>
                <a:spcPts val="3700"/>
              </a:lnSpc>
              <a:buNone/>
            </a:pPr>
            <a:endParaRPr lang="en-US" dirty="0"/>
          </a:p>
          <a:p>
            <a:pPr marL="0" indent="0">
              <a:lnSpc>
                <a:spcPts val="37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447800"/>
            <a:ext cx="2847318" cy="4432300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/>
              <a:t>Create an </a:t>
            </a:r>
            <a:r>
              <a:rPr lang="en-US" dirty="0"/>
              <a:t>user </a:t>
            </a:r>
            <a:r>
              <a:rPr lang="en-US" dirty="0"/>
              <a:t>profile Web </a:t>
            </a:r>
            <a:r>
              <a:rPr lang="en-US" dirty="0"/>
              <a:t>page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dirty="0"/>
              <a:t>, friends </a:t>
            </a:r>
            <a:r>
              <a:rPr lang="en-US" dirty="0"/>
              <a:t>page </a:t>
            </a:r>
            <a:r>
              <a:rPr lang="en-US" dirty="0"/>
              <a:t>named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dirty="0"/>
              <a:t> </a:t>
            </a:r>
            <a:r>
              <a:rPr lang="en-US" dirty="0"/>
              <a:t>and </a:t>
            </a:r>
            <a:r>
              <a:rPr lang="en-US" dirty="0"/>
              <a:t>info page named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dirty="0"/>
              <a:t>.</a:t>
            </a:r>
            <a:r>
              <a:rPr lang="en-US" dirty="0"/>
              <a:t> Link them to one another using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dirty="0"/>
              <a:t>tag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1" y="4929875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1" y="3429001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ttitto</dc:creator>
  <cp:lastModifiedBy>ttitto</cp:lastModifiedBy>
  <cp:revision>1</cp:revision>
  <dcterms:created xsi:type="dcterms:W3CDTF">2013-12-23T16:57:36Z</dcterms:created>
  <dcterms:modified xsi:type="dcterms:W3CDTF">2013-12-23T16:59:10Z</dcterms:modified>
</cp:coreProperties>
</file>