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34" r:id="rId2"/>
    <p:sldId id="335" r:id="rId3"/>
    <p:sldId id="336" r:id="rId4"/>
    <p:sldId id="338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9BCC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0" d="100"/>
          <a:sy n="70" d="100"/>
        </p:scale>
        <p:origin x="-129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75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0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titto.visual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Team BARAKA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/>
              <a:t>Team Project for C# Part II – Console Game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Game Name: BARAKA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TFS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https://ttitto.visualstudio.com</a:t>
            </a:r>
            <a:endParaRPr lang="en-US" sz="1800" dirty="0"/>
          </a:p>
        </p:txBody>
      </p:sp>
      <p:pic>
        <p:nvPicPr>
          <p:cNvPr id="31" name="Picture 3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 rot="21314690">
            <a:off x="2078435" y="495430"/>
            <a:ext cx="4923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3"/>
              </a:rPr>
              <a:t>http://csharpfundamentals.telerik.com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026" name="Picture 2" descr="C:\Users\Milen\Screenshots\Screen_13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28716"/>
            <a:ext cx="2133600" cy="22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Facts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2800" dirty="0" smtClean="0"/>
              <a:t>Eleven team members;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2800" dirty="0" smtClean="0"/>
              <a:t>Three different sub-teams:</a:t>
            </a:r>
          </a:p>
          <a:p>
            <a:pPr marL="879476" lvl="1" indent="-531813">
              <a:lnSpc>
                <a:spcPct val="100000"/>
              </a:lnSpc>
              <a:buFontTx/>
              <a:buAutoNum type="arabicPeriod"/>
            </a:pPr>
            <a:r>
              <a:rPr lang="en-US" sz="2400" dirty="0" smtClean="0"/>
              <a:t>Game</a:t>
            </a:r>
            <a:r>
              <a:rPr lang="en-US" sz="2000" dirty="0" smtClean="0"/>
              <a:t> Interface;</a:t>
            </a:r>
          </a:p>
          <a:p>
            <a:pPr marL="879476" lvl="1" indent="-531813">
              <a:lnSpc>
                <a:spcPct val="100000"/>
              </a:lnSpc>
              <a:buFontTx/>
              <a:buAutoNum type="arabicPeriod"/>
            </a:pPr>
            <a:r>
              <a:rPr lang="en-US" sz="2000" dirty="0" smtClean="0"/>
              <a:t>Game </a:t>
            </a:r>
            <a:r>
              <a:rPr lang="en-US" sz="2400" dirty="0" smtClean="0"/>
              <a:t>Engine</a:t>
            </a:r>
            <a:r>
              <a:rPr lang="en-US" sz="2000" dirty="0" smtClean="0"/>
              <a:t>;</a:t>
            </a:r>
          </a:p>
          <a:p>
            <a:pPr marL="879476" lvl="1" indent="-531813">
              <a:lnSpc>
                <a:spcPct val="100000"/>
              </a:lnSpc>
              <a:buFontTx/>
              <a:buAutoNum type="arabicPeriod"/>
            </a:pPr>
            <a:r>
              <a:rPr lang="en-US" sz="2400" dirty="0" smtClean="0"/>
              <a:t>Documentation</a:t>
            </a:r>
            <a:r>
              <a:rPr lang="en-US" sz="2000" dirty="0" smtClean="0"/>
              <a:t>;</a:t>
            </a:r>
          </a:p>
          <a:p>
            <a:pPr marL="347663" lvl="1" indent="0">
              <a:lnSpc>
                <a:spcPct val="100000"/>
              </a:lnSpc>
              <a:buNone/>
            </a:pPr>
            <a:endParaRPr lang="en-US" sz="2000" dirty="0"/>
          </a:p>
          <a:p>
            <a:pPr marL="347663" lvl="1" indent="0">
              <a:lnSpc>
                <a:spcPct val="100000"/>
              </a:lnSpc>
              <a:buNone/>
            </a:pPr>
            <a:r>
              <a:rPr lang="en-US" sz="2400" dirty="0" smtClean="0"/>
              <a:t>Used  Repository – Visual Studio Online</a:t>
            </a:r>
          </a:p>
          <a:p>
            <a:pPr marL="347663" lvl="1" indent="0">
              <a:lnSpc>
                <a:spcPct val="100000"/>
              </a:lnSpc>
              <a:buNone/>
            </a:pPr>
            <a:r>
              <a:rPr lang="en-US" sz="2400" dirty="0" smtClean="0"/>
              <a:t>TFS – </a:t>
            </a:r>
            <a:r>
              <a:rPr lang="en-US" sz="2400" dirty="0" smtClean="0">
                <a:solidFill>
                  <a:srgbClr val="9ED000"/>
                </a:solidFill>
                <a:hlinkClick r:id="rId3"/>
              </a:rPr>
              <a:t>https://ttitto.visualstudio.com</a:t>
            </a:r>
            <a:endParaRPr lang="en-US" sz="2400" dirty="0" smtClean="0">
              <a:solidFill>
                <a:srgbClr val="9ED000"/>
              </a:solidFill>
            </a:endParaRPr>
          </a:p>
          <a:p>
            <a:pPr marL="347663" lvl="1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9ED000"/>
              </a:solidFill>
            </a:endParaRPr>
          </a:p>
          <a:p>
            <a:pPr marL="347663" lvl="1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Setting up TFS was the first of many challenges we had to face during the project 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4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7663" lvl="1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9ED000"/>
              </a:solidFill>
            </a:endParaRP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Users\Milen\Screenshots\Screen_13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600"/>
            <a:ext cx="3429000" cy="2889943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4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962400" y="990600"/>
            <a:ext cx="49530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Second one was choosing the game for the project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We choose a game that we can finish with on time with all main planned functionality;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TFS was our “main instrument” and the team has gained considerable experience in dealing with it;  </a:t>
            </a:r>
          </a:p>
          <a:p>
            <a:pPr marL="0" indent="0">
              <a:lnSpc>
                <a:spcPct val="100000"/>
              </a:lnSpc>
              <a:buNone/>
            </a:pPr>
            <a:endParaRPr lang="bg-BG" sz="2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BARAKA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4" name="Picture 2" descr="C:\Users\Milen\Screenshots\Screen_1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1"/>
            <a:ext cx="3678221" cy="320040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5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 name list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098" name="Picture 2" descr="C:\Users\Milen\Screenshots\Screen_1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63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49530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dirty="0" smtClean="0"/>
              <a:t>Thank You for your attention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1336</TotalTime>
  <Words>194</Words>
  <Application>Microsoft Office PowerPoint</Application>
  <PresentationFormat>On-screen Show (4:3)</PresentationFormat>
  <Paragraphs>36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Team BARAKA</vt:lpstr>
      <vt:lpstr>Team Facts</vt:lpstr>
      <vt:lpstr>The Game BARAKA</vt:lpstr>
      <vt:lpstr>Team members name list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Milen Krustev</cp:lastModifiedBy>
  <cp:revision>318</cp:revision>
  <dcterms:created xsi:type="dcterms:W3CDTF">2007-12-08T16:03:35Z</dcterms:created>
  <dcterms:modified xsi:type="dcterms:W3CDTF">2014-01-19T00:08:52Z</dcterms:modified>
  <cp:category>software engineering</cp:category>
</cp:coreProperties>
</file>