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5F86-8232-4E5B-A366-22AF9FD145B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D992-AC3B-4AC3-8086-28638582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4076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7850" y="1195389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Create Web Pages like the following using tables</a:t>
            </a:r>
            <a:r>
              <a:rPr lang="en-US" sz="2800" dirty="0"/>
              <a:t>:</a:t>
            </a:r>
            <a:endParaRPr lang="en-US" sz="2800" dirty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7256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847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/>
              <a:t>Create a Calculator-like table. </a:t>
            </a:r>
            <a:br>
              <a:rPr lang="en-US" dirty="0"/>
            </a:br>
            <a:r>
              <a:rPr lang="en-US" dirty="0"/>
              <a:t>You should use a HTML 5 </a:t>
            </a:r>
            <a:br>
              <a:rPr lang="en-US" dirty="0"/>
            </a:br>
            <a:r>
              <a:rPr lang="en-US" dirty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Buttons for all the numbers</a:t>
            </a:r>
            <a:br>
              <a:rPr lang="en-US" sz="2600" dirty="0"/>
            </a:br>
            <a:r>
              <a:rPr lang="en-US" sz="2600" dirty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Do not make the same styles</a:t>
            </a:r>
            <a:br>
              <a:rPr lang="en-US" sz="2600" dirty="0"/>
            </a:br>
            <a:r>
              <a:rPr lang="en-US" sz="2600" dirty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9050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4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ttitto</dc:creator>
  <cp:lastModifiedBy>ttitto</cp:lastModifiedBy>
  <cp:revision>1</cp:revision>
  <dcterms:created xsi:type="dcterms:W3CDTF">2013-12-23T16:53:41Z</dcterms:created>
  <dcterms:modified xsi:type="dcterms:W3CDTF">2013-12-23T16:56:18Z</dcterms:modified>
</cp:coreProperties>
</file>