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E01BF-0211-4188-8A04-9580A5078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B74BD1-1FEE-44FE-854E-7FC387E40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DF325-4831-4913-9BC1-62909A3E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5D42E0-56B0-4B66-B387-4239292B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46711D-CE70-4D8A-B1B8-5867C63A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5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E0435-8BB2-427E-9A4F-E9C8759A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2737D7-4950-406B-99D5-D99FC0CAA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EF601-51CA-425C-91BF-CD510FD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9B475-D0F7-4005-BC59-DD22F789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01E7D4-A628-4B87-8371-7CD40A97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8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43208A-E937-4BE5-A578-AAB3AE06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60570D-75B5-484B-AF18-74DC47B9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6EC938-D47C-47FB-B5F8-85DC68ED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39F644-49CE-461F-AC02-FED0993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81C7A4-086E-4FC0-9875-86307349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04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8C586-3D28-4216-8E5E-FBB1FC6B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D963E-508D-401E-8716-4BB6EB05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C9C620-3111-44A2-A3F6-245470CA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33FFEC-AC6E-4797-B9DB-175A9345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F82D0-88DB-414A-9883-F7613ABD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43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A05AF-78BF-4435-B0F7-8F55779B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DFC50B-3F56-4E79-B929-C5F08093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C574B-4672-4572-AE9E-8F66ADC9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14E73-04A6-42F9-AA13-E53EF50D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12038-3817-42BC-AAC2-FA79F239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85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3F0C3-20A7-4313-BBD6-C4D0FBC4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D4070-C5E8-422E-8582-FE0FE07A3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53CFEB-BD3F-4579-9CA3-EEC1CC03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B3D996-534D-4615-B637-BA191CDF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A25232-1293-4644-B29C-16E8C094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4448FF-4622-46EA-8474-251FC8BB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68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1FB3B-69F9-4B91-8805-D3B2CE70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2533A8-5FCC-4F7A-979A-8F5A7554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A1FF45-E1A2-4557-91A3-08D72BBA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3908C3-AF35-42F0-9217-4DEF2266E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42E1A4-1D55-4910-8E10-9CF1E66A5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18159A-AC52-49F0-B4CA-8795C51B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341FF-E7F6-4054-8105-AA5F4BDE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22FDAD-E17D-4413-9FAB-480CB3C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6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6D5AC-B007-4DC2-BFB9-D0A7AE48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F57CFF-C817-4F14-9085-ED7AD8CA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BC38CE-01E4-4362-938D-18153109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B9818B-BD89-4CE8-BD00-8F0A346A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87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3502A4-8EF2-48CC-BD1E-D195C25F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D0BA1D-F8F8-46D2-861C-1CB09FD1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000901-5AB1-4578-BFEE-241E917D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7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D5B84-9A53-4FED-BFE0-4C03DC93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013E3-AC30-4E86-AF9E-4C5BA0AD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A4B3B0-CB78-4138-A340-E93C6045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D072AD-1FE6-4A47-87EB-843AB4B2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9E8E36-569C-4F05-9BB1-E56041D8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E5145C-8462-4F96-95E8-0C84D96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37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9813B-CDB2-47B7-8B00-93E9C480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3268B5-9B4A-4FAE-8F45-9710F140D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FC8781-EAC8-4759-BAA2-304308C1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0D664-0072-4FCF-92D0-15D6C1F9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3F8340-C132-4438-B380-2B9FC6CC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BC9440-D202-434E-A02F-CBEF7CB3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2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8D9B30-678F-4BCA-B2C2-48B3DB90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368DCA-18F0-4823-9137-B57B8185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57BCF-DB3E-465B-B378-A78301502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B5AD-A43D-4546-861D-D29ADBFDA841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805113-A4E9-4413-BB1F-4FB0CEFD1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633789-C507-4CCB-AEB6-80568817E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A39B-267F-4C14-9FFE-4F5740C49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3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20EB37F-9214-4A50-BA88-C8C7F819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EF3B2E-04EA-4631-A1FC-EB09C5FB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F08281-B014-4DDE-92AE-91A5F2E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90B99E-155B-4A03-8614-4D791586E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8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FD5868-3413-4FBB-9E40-C3BD2624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6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04B3CA7-EEEA-44C5-9417-F124C0D6C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6D9269-0D5B-43D7-B66F-59296E59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9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A7D59E-5FD9-419B-B227-E7B12005D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8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6248B83-6522-4519-A38B-4963D45A6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0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8E4B288-B1AF-41FA-BF2D-A9524F93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7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78116BF-88E5-44DC-80BF-24B0E00C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A60A324-5888-4FC7-B8D6-11F1B775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45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F3A57D5-C366-4A2D-AEC9-906B9B1E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2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1A590C-6EB8-4F63-831A-6BD590EF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779E9EC-3435-4EE8-8041-59D3C872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41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66C4DBA-4603-4ABB-A981-495AEDAC9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9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9984051-0F18-40FA-AD7A-E0298331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0F5066F-1E61-4DCE-B9F6-1E194E261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B9CE015-AC83-4684-8850-65717B478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7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3298C28-BD52-4089-8477-FA43A3D53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16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DBE45E9-DA06-4806-845E-A924B1D0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0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AA8321-6CF4-4121-9620-B0715A52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8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B319C5-EC37-472C-A034-E2CB4ED1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9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2DC3220-4214-4C7D-9024-F55B3AF6A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C1DBC4E-B583-46D0-B4D1-8E4A65D9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11D846-4086-4659-89ED-6CBB1B9CE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2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BC6A41-C8A9-484F-93DF-9342CDD2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8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76B43F-8F63-48DC-BBDA-F9A4A8400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0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FA66DD-D7AE-4223-B7D5-17DEA78F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3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寬螢幕</PresentationFormat>
  <Paragraphs>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B064020014</dc:creator>
  <cp:lastModifiedBy>B064020014</cp:lastModifiedBy>
  <cp:revision>3</cp:revision>
  <dcterms:created xsi:type="dcterms:W3CDTF">2021-04-08T08:05:53Z</dcterms:created>
  <dcterms:modified xsi:type="dcterms:W3CDTF">2021-04-09T05:53:53Z</dcterms:modified>
</cp:coreProperties>
</file>