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9" r:id="rId3"/>
    <p:sldId id="268" r:id="rId4"/>
    <p:sldId id="257" r:id="rId5"/>
    <p:sldId id="258" r:id="rId6"/>
    <p:sldId id="265" r:id="rId7"/>
    <p:sldId id="266" r:id="rId8"/>
    <p:sldId id="263" r:id="rId9"/>
    <p:sldId id="264" r:id="rId10"/>
    <p:sldId id="267" r:id="rId11"/>
    <p:sldId id="26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6F3DD-76E4-49F7-BDEC-BB4C0D744AD1}" type="datetimeFigureOut">
              <a:rPr lang="en-GB" smtClean="0"/>
              <a:t>14/02/2020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47518-345F-498C-9FFD-C9160BAADD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711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6F3DD-76E4-49F7-BDEC-BB4C0D744AD1}" type="datetimeFigureOut">
              <a:rPr lang="en-GB" smtClean="0"/>
              <a:t>14/02/2020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47518-345F-498C-9FFD-C9160BAADD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2159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6F3DD-76E4-49F7-BDEC-BB4C0D744AD1}" type="datetimeFigureOut">
              <a:rPr lang="en-GB" smtClean="0"/>
              <a:t>14/02/2020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47518-345F-498C-9FFD-C9160BAADD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78024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6F3DD-76E4-49F7-BDEC-BB4C0D744AD1}" type="datetimeFigureOut">
              <a:rPr lang="en-GB" smtClean="0"/>
              <a:t>14/02/2020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47518-345F-498C-9FFD-C9160BAADD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48229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6F3DD-76E4-49F7-BDEC-BB4C0D744AD1}" type="datetimeFigureOut">
              <a:rPr lang="en-GB" smtClean="0"/>
              <a:t>14/02/2020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47518-345F-498C-9FFD-C9160BAADD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39574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6F3DD-76E4-49F7-BDEC-BB4C0D744AD1}" type="datetimeFigureOut">
              <a:rPr lang="en-GB" smtClean="0"/>
              <a:t>14/02/2020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47518-345F-498C-9FFD-C9160BAADD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97084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6F3DD-76E4-49F7-BDEC-BB4C0D744AD1}" type="datetimeFigureOut">
              <a:rPr lang="en-GB" smtClean="0"/>
              <a:t>14/02/2020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47518-345F-498C-9FFD-C9160BAADD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50706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6F3DD-76E4-49F7-BDEC-BB4C0D744AD1}" type="datetimeFigureOut">
              <a:rPr lang="en-GB" smtClean="0"/>
              <a:t>14/02/2020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47518-345F-498C-9FFD-C9160BAADD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09348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6F3DD-76E4-49F7-BDEC-BB4C0D744AD1}" type="datetimeFigureOut">
              <a:rPr lang="en-GB" smtClean="0"/>
              <a:t>14/02/2020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47518-345F-498C-9FFD-C9160BAADD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6503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6F3DD-76E4-49F7-BDEC-BB4C0D744AD1}" type="datetimeFigureOut">
              <a:rPr lang="en-GB" smtClean="0"/>
              <a:t>14/02/2020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32047518-345F-498C-9FFD-C9160BAADD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6816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6F3DD-76E4-49F7-BDEC-BB4C0D744AD1}" type="datetimeFigureOut">
              <a:rPr lang="en-GB" smtClean="0"/>
              <a:t>14/02/2020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47518-345F-498C-9FFD-C9160BAADD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0455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6F3DD-76E4-49F7-BDEC-BB4C0D744AD1}" type="datetimeFigureOut">
              <a:rPr lang="en-GB" smtClean="0"/>
              <a:t>14/02/2020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47518-345F-498C-9FFD-C9160BAADD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243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6F3DD-76E4-49F7-BDEC-BB4C0D744AD1}" type="datetimeFigureOut">
              <a:rPr lang="en-GB" smtClean="0"/>
              <a:t>14/02/2020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47518-345F-498C-9FFD-C9160BAADD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3444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6F3DD-76E4-49F7-BDEC-BB4C0D744AD1}" type="datetimeFigureOut">
              <a:rPr lang="en-GB" smtClean="0"/>
              <a:t>14/02/2020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47518-345F-498C-9FFD-C9160BAADD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7280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6F3DD-76E4-49F7-BDEC-BB4C0D744AD1}" type="datetimeFigureOut">
              <a:rPr lang="en-GB" smtClean="0"/>
              <a:t>14/02/2020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47518-345F-498C-9FFD-C9160BAADD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4213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6F3DD-76E4-49F7-BDEC-BB4C0D744AD1}" type="datetimeFigureOut">
              <a:rPr lang="en-GB" smtClean="0"/>
              <a:t>14/02/2020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47518-345F-498C-9FFD-C9160BAADD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8543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6F3DD-76E4-49F7-BDEC-BB4C0D744AD1}" type="datetimeFigureOut">
              <a:rPr lang="en-GB" smtClean="0"/>
              <a:t>14/02/2020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47518-345F-498C-9FFD-C9160BAADD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1443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FB6F3DD-76E4-49F7-BDEC-BB4C0D744AD1}" type="datetimeFigureOut">
              <a:rPr lang="en-GB" smtClean="0"/>
              <a:t>14/02/2020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2047518-345F-498C-9FFD-C9160BAADD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4189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Introduction</a:t>
            </a:r>
            <a:br>
              <a:rPr lang="en-GB" dirty="0" smtClean="0"/>
            </a:br>
            <a:r>
              <a:rPr lang="en-GB" dirty="0"/>
              <a:t/>
            </a:r>
            <a:br>
              <a:rPr lang="en-GB" dirty="0"/>
            </a:br>
            <a:r>
              <a:rPr lang="en-GB" dirty="0" err="1" smtClean="0"/>
              <a:t>Tapiwa</a:t>
            </a:r>
            <a:r>
              <a:rPr lang="en-GB" dirty="0" smtClean="0"/>
              <a:t> </a:t>
            </a:r>
            <a:r>
              <a:rPr lang="en-GB" dirty="0" err="1" smtClean="0"/>
              <a:t>Tiyemba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4469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55131" y="693639"/>
            <a:ext cx="17566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Risk Assessment</a:t>
            </a:r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l="32240" t="24244" r="15792" b="20383"/>
          <a:stretch/>
        </p:blipFill>
        <p:spPr>
          <a:xfrm>
            <a:off x="2111876" y="1174482"/>
            <a:ext cx="8453601" cy="5066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89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Automation 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402" y="2335768"/>
            <a:ext cx="10442907" cy="363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536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Inventory System – By </a:t>
            </a:r>
            <a:r>
              <a:rPr lang="en-GB" dirty="0" err="1" smtClean="0"/>
              <a:t>Tapiwa</a:t>
            </a:r>
            <a:r>
              <a:rPr lang="en-GB" dirty="0" smtClean="0"/>
              <a:t> </a:t>
            </a:r>
            <a:r>
              <a:rPr lang="en-GB" dirty="0" err="1" smtClean="0"/>
              <a:t>Tiyemba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5488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Specification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6174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05898" y="1686098"/>
            <a:ext cx="3556056" cy="312420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dirty="0" smtClean="0"/>
          </a:p>
          <a:p>
            <a:endParaRPr lang="en-GB" dirty="0" smtClean="0"/>
          </a:p>
          <a:p>
            <a:endParaRPr lang="en-GB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2282" y="742935"/>
            <a:ext cx="5645385" cy="513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238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Analysis and Design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1419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934393" y="515389"/>
            <a:ext cx="4788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Trello Boards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12657" r="38683" b="3992"/>
          <a:stretch/>
        </p:blipFill>
        <p:spPr>
          <a:xfrm>
            <a:off x="2506776" y="989214"/>
            <a:ext cx="6130148" cy="5224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351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934393" y="515389"/>
            <a:ext cx="4788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Mysql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11765" r="45882" b="26027"/>
          <a:stretch/>
        </p:blipFill>
        <p:spPr>
          <a:xfrm>
            <a:off x="2016443" y="1072342"/>
            <a:ext cx="6624029" cy="5349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498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9249" y="1100974"/>
            <a:ext cx="9040810" cy="495900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34393" y="515389"/>
            <a:ext cx="4788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Entity Relationship Diagram</a:t>
            </a:r>
          </a:p>
        </p:txBody>
      </p:sp>
    </p:spTree>
    <p:extLst>
      <p:ext uri="{BB962C8B-B14F-4D97-AF65-F5344CB8AC3E}">
        <p14:creationId xmlns:p14="http://schemas.microsoft.com/office/powerpoint/2010/main" val="2266638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91656" y="884357"/>
            <a:ext cx="4788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UML Diagram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655" y="2123752"/>
            <a:ext cx="9769253" cy="35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487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65</TotalTime>
  <Words>22</Words>
  <Application>Microsoft Office PowerPoint</Application>
  <PresentationFormat>Widescreen</PresentationFormat>
  <Paragraphs>11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Corbel</vt:lpstr>
      <vt:lpstr>Parallax</vt:lpstr>
      <vt:lpstr>Introduction  Tapiwa Tiyemba</vt:lpstr>
      <vt:lpstr>Inventory System – By Tapiwa Tiyemba</vt:lpstr>
      <vt:lpstr>Specification</vt:lpstr>
      <vt:lpstr>PowerPoint Presentation</vt:lpstr>
      <vt:lpstr>Analysis and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Automation </vt:lpstr>
    </vt:vector>
  </TitlesOfParts>
  <Company>QA Ltd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Admin</dc:creator>
  <cp:lastModifiedBy>Admin</cp:lastModifiedBy>
  <cp:revision>8</cp:revision>
  <dcterms:created xsi:type="dcterms:W3CDTF">2020-02-14T11:00:51Z</dcterms:created>
  <dcterms:modified xsi:type="dcterms:W3CDTF">2020-02-14T12:06:26Z</dcterms:modified>
</cp:coreProperties>
</file>