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2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F99A-651F-418F-9475-44ACA59B8AC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60D4-F99B-4D1C-8FC0-DE0701ACB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1711" y1="41633" x2="51711" y2="41633"/>
                        <a14:backgroundMark x1="53042" y1="39243" x2="53042" y2="39243"/>
                        <a14:backgroundMark x1="51141" y1="46016" x2="51141" y2="46016"/>
                        <a14:backgroundMark x1="48099" y1="46414" x2="48099" y2="46414"/>
                        <a14:backgroundMark x1="40875" y1="46414" x2="40875" y2="46414"/>
                        <a14:backgroundMark x1="37833" y1="43625" x2="37833" y2="43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23221" r="41531" b="20253"/>
          <a:stretch/>
        </p:blipFill>
        <p:spPr>
          <a:xfrm>
            <a:off x="1422400" y="3364131"/>
            <a:ext cx="1295400" cy="251161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500844" y="2514600"/>
            <a:ext cx="1139778" cy="1651000"/>
            <a:chOff x="7168777" y="2142066"/>
            <a:chExt cx="1139778" cy="1651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78" b="90369" l="15766" r="59564">
                          <a14:foregroundMark x1="40436" y1="12720" x2="41799" y2="11266"/>
                          <a14:foregroundMark x1="42708" y1="11024" x2="42708" y2="11024"/>
                          <a14:foregroundMark x1="43526" y1="11145" x2="43526" y2="11145"/>
                          <a14:foregroundMark x1="44071" y1="11145" x2="44071" y2="11145"/>
                          <a14:foregroundMark x1="44253" y1="11750" x2="44253" y2="11750"/>
                          <a14:foregroundMark x1="44253" y1="12720" x2="44253" y2="12720"/>
                          <a14:foregroundMark x1="44525" y1="13325" x2="44525" y2="13325"/>
                          <a14:foregroundMark x1="44980" y1="13810" x2="44980" y2="13810"/>
                          <a14:foregroundMark x1="45434" y1="13810" x2="45434" y2="13810"/>
                          <a14:foregroundMark x1="56974" y1="15385" x2="56974" y2="15385"/>
                          <a14:foregroundMark x1="50795" y1="14294" x2="50795" y2="14294"/>
                          <a14:foregroundMark x1="56611" y1="22895" x2="56611" y2="22895"/>
                          <a14:backgroundMark x1="41799" y1="11387" x2="41799" y2="11387"/>
                          <a14:backgroundMark x1="44798" y1="13931" x2="44798" y2="13931"/>
                          <a14:backgroundMark x1="45343" y1="13931" x2="45343" y2="13931"/>
                          <a14:backgroundMark x1="41072" y1="11750" x2="41072" y2="11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9" t="7866" r="39652" b="7773"/>
            <a:stretch/>
          </p:blipFill>
          <p:spPr>
            <a:xfrm>
              <a:off x="7168777" y="2142066"/>
              <a:ext cx="1139778" cy="1651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6611" y1="38943" x2="46611" y2="38943"/>
                          <a14:foregroundMark x1="45568" y1="31293" x2="38478" y2="36996"/>
                          <a14:foregroundMark x1="38373" y1="36996" x2="34307" y2="47566"/>
                          <a14:foregroundMark x1="33368" y1="47705" x2="32534" y2="568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8" t="17980" r="20803" b="10068"/>
            <a:stretch/>
          </p:blipFill>
          <p:spPr>
            <a:xfrm>
              <a:off x="7742966" y="2379133"/>
              <a:ext cx="296202" cy="279400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 flipV="1">
            <a:off x="2328333" y="2891367"/>
            <a:ext cx="3894801" cy="630766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395133" y="2891367"/>
            <a:ext cx="2556934" cy="139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7" b="89977" l="7524" r="98903">
                        <a14:foregroundMark x1="8777" y1="53846" x2="8777" y2="53846"/>
                        <a14:foregroundMark x1="7680" y1="56760" x2="7680" y2="56760"/>
                        <a14:backgroundMark x1="27900" y1="61888" x2="27900" y2="61888"/>
                        <a14:backgroundMark x1="26646" y1="60723" x2="26646" y2="60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69" b="8025"/>
          <a:stretch/>
        </p:blipFill>
        <p:spPr>
          <a:xfrm rot="5400000">
            <a:off x="5301208" y="3567650"/>
            <a:ext cx="1804612" cy="192952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828800" y="3576637"/>
            <a:ext cx="8839200" cy="219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10250" y="3305174"/>
            <a:ext cx="19050" cy="76200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7" b="89977" l="7524" r="98903">
                        <a14:foregroundMark x1="8777" y1="53846" x2="8777" y2="53846"/>
                        <a14:foregroundMark x1="7680" y1="56760" x2="7680" y2="56760"/>
                        <a14:backgroundMark x1="27900" y1="61888" x2="27900" y2="61888"/>
                        <a14:backgroundMark x1="26646" y1="60723" x2="26646" y2="60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69" b="8025"/>
          <a:stretch/>
        </p:blipFill>
        <p:spPr>
          <a:xfrm rot="5400000">
            <a:off x="5272633" y="3514179"/>
            <a:ext cx="1804612" cy="192952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5981700" y="3576638"/>
            <a:ext cx="4686300" cy="100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067425" y="3124200"/>
            <a:ext cx="9525" cy="5524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3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7" b="89977" l="7524" r="98903">
                        <a14:foregroundMark x1="8777" y1="53846" x2="8777" y2="53846"/>
                        <a14:foregroundMark x1="7680" y1="56760" x2="7680" y2="56760"/>
                        <a14:backgroundMark x1="27900" y1="61888" x2="27900" y2="61888"/>
                        <a14:backgroundMark x1="26646" y1="60723" x2="26646" y2="60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69" b="8025"/>
          <a:stretch/>
        </p:blipFill>
        <p:spPr>
          <a:xfrm rot="5400000">
            <a:off x="3036044" y="3769639"/>
            <a:ext cx="753359" cy="8055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762125" y="3576638"/>
            <a:ext cx="8839200" cy="219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Nathalie A Phillips</dc:creator>
  <cp:lastModifiedBy>Nathalie A Phillips</cp:lastModifiedBy>
  <cp:revision>6</cp:revision>
  <dcterms:created xsi:type="dcterms:W3CDTF">2019-04-10T02:40:24Z</dcterms:created>
  <dcterms:modified xsi:type="dcterms:W3CDTF">2019-04-10T03:28:54Z</dcterms:modified>
</cp:coreProperties>
</file>