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AC220-FC37-4004-ADFA-AD0E9F567F38}" type="doc">
      <dgm:prSet loTypeId="urn:microsoft.com/office/officeart/2008/layout/SquareAccentLis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55CEBB51-B6D8-4B9D-9453-A0A8EE9E5414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/>
            <a:t>WEB DEVELOPMENT</a:t>
          </a:r>
          <a:r>
            <a:rPr lang="en-GB" sz="3200" b="1" dirty="0"/>
            <a:t/>
          </a:r>
          <a:endParaRPr lang="en-GB" sz="3200" b="1" dirty="0"/>
        </a:p>
      </dgm:t>
    </dgm:pt>
    <dgm:pt modelId="{1F45FCBC-6B81-43CC-8480-C67E2BA0898D}" cxnId="{A63DFC45-E358-4C01-B743-B89E3E3F66AE}" type="parTrans">
      <dgm:prSet/>
      <dgm:spPr/>
      <dgm:t>
        <a:bodyPr/>
        <a:lstStyle/>
        <a:p>
          <a:endParaRPr lang="en-GB" sz="2400" b="1"/>
        </a:p>
      </dgm:t>
    </dgm:pt>
    <dgm:pt modelId="{49F6DAF9-BF94-4F0D-822F-F8529D4EAFEC}" cxnId="{A63DFC45-E358-4C01-B743-B89E3E3F66AE}" type="sibTrans">
      <dgm:prSet/>
      <dgm:spPr/>
      <dgm:t>
        <a:bodyPr/>
        <a:lstStyle/>
        <a:p>
          <a:endParaRPr lang="en-GB" sz="2400" b="1"/>
        </a:p>
      </dgm:t>
    </dgm:pt>
    <dgm:pt modelId="{8FF23954-9EB7-4F02-B8FB-8CB3C092D1BB}">
      <dgm:prSet phldrT="[Text]" custT="1"/>
      <dgm:spPr/>
      <dgm:t>
        <a:bodyPr/>
        <a:lstStyle/>
        <a:p>
          <a:r>
            <a:rPr lang="en-US" sz="2000" b="1" dirty="0"/>
            <a:t>Static and Dynamic page creation</a:t>
          </a:r>
          <a:endParaRPr lang="en-GB" sz="2000" b="1" dirty="0"/>
        </a:p>
      </dgm:t>
    </dgm:pt>
    <dgm:pt modelId="{2A83A80B-8495-4B21-BEF7-DC616E12C9B3}" cxnId="{F43C468D-8BB2-49AF-B73E-F519AF574FC4}" type="parTrans">
      <dgm:prSet/>
      <dgm:spPr/>
      <dgm:t>
        <a:bodyPr/>
        <a:lstStyle/>
        <a:p>
          <a:endParaRPr lang="en-GB" sz="2400" b="1"/>
        </a:p>
      </dgm:t>
    </dgm:pt>
    <dgm:pt modelId="{DD602F87-A2E5-4519-95F8-9055B9E6BCC5}" cxnId="{F43C468D-8BB2-49AF-B73E-F519AF574FC4}" type="sibTrans">
      <dgm:prSet/>
      <dgm:spPr/>
      <dgm:t>
        <a:bodyPr/>
        <a:lstStyle/>
        <a:p>
          <a:endParaRPr lang="en-GB" sz="2400" b="1"/>
        </a:p>
      </dgm:t>
    </dgm:pt>
    <dgm:pt modelId="{CADAD1E2-377D-4E79-A42E-4131C420C4B3}">
      <dgm:prSet phldrT="[Text]" custT="1"/>
      <dgm:spPr/>
      <dgm:t>
        <a:bodyPr/>
        <a:lstStyle/>
        <a:p>
          <a:r>
            <a:rPr lang="en-US" sz="2000" b="1" dirty="0"/>
            <a:t>Development of web apps</a:t>
          </a:r>
          <a:endParaRPr lang="en-GB" sz="2000" b="1" dirty="0"/>
        </a:p>
      </dgm:t>
    </dgm:pt>
    <dgm:pt modelId="{7BF4F2C6-2B2C-4441-9BF8-1F2D3A3CAF33}" cxnId="{20D87768-DE7E-4DF1-B798-E82EAD4D9652}" type="parTrans">
      <dgm:prSet/>
      <dgm:spPr/>
      <dgm:t>
        <a:bodyPr/>
        <a:lstStyle/>
        <a:p>
          <a:endParaRPr lang="en-GB" sz="2400" b="1"/>
        </a:p>
      </dgm:t>
    </dgm:pt>
    <dgm:pt modelId="{2AEDABC4-456A-41E6-AEB0-0CBEECD402C8}" cxnId="{20D87768-DE7E-4DF1-B798-E82EAD4D9652}" type="sibTrans">
      <dgm:prSet/>
      <dgm:spPr/>
      <dgm:t>
        <a:bodyPr/>
        <a:lstStyle/>
        <a:p>
          <a:endParaRPr lang="en-GB" sz="2400" b="1"/>
        </a:p>
      </dgm:t>
    </dgm:pt>
    <dgm:pt modelId="{C2790DA0-95C1-4095-B74A-40FF75152BD6}">
      <dgm:prSet phldrT="[Text]" custT="1"/>
      <dgm:spPr/>
      <dgm:t>
        <a:bodyPr/>
        <a:lstStyle/>
        <a:p>
          <a:r>
            <a:rPr lang="en-US" sz="2000" b="1" dirty="0"/>
            <a:t>Project Management and Proper presentation creation</a:t>
          </a:r>
          <a:endParaRPr lang="en-GB" sz="2000" b="1" dirty="0"/>
        </a:p>
      </dgm:t>
    </dgm:pt>
    <dgm:pt modelId="{949C2DD2-67E6-49CF-9740-8404F30EB2E8}" cxnId="{7A1BCC2A-6F4C-4805-8D5D-E1D7E11E2C84}" type="parTrans">
      <dgm:prSet/>
      <dgm:spPr/>
      <dgm:t>
        <a:bodyPr/>
        <a:lstStyle/>
        <a:p>
          <a:endParaRPr lang="en-GB" sz="2400" b="1"/>
        </a:p>
      </dgm:t>
    </dgm:pt>
    <dgm:pt modelId="{A0299E5C-8390-44B6-BCD0-74A64E2F937D}" cxnId="{7A1BCC2A-6F4C-4805-8D5D-E1D7E11E2C84}" type="sibTrans">
      <dgm:prSet/>
      <dgm:spPr/>
      <dgm:t>
        <a:bodyPr/>
        <a:lstStyle/>
        <a:p>
          <a:endParaRPr lang="en-GB" sz="2400" b="1"/>
        </a:p>
      </dgm:t>
    </dgm:pt>
    <dgm:pt modelId="{334B390E-9B13-4854-875A-8D1C575D236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dirty="0"/>
            <a:t/>
          </a:r>
          <a:endParaRPr lang="en-GB" sz="2000" b="1" dirty="0"/>
        </a:p>
      </dgm:t>
    </dgm:pt>
    <dgm:pt modelId="{F99C173B-4555-40AD-AF6A-6EA3ACB52E14}" cxnId="{3E42603E-8A9B-48F3-B7F7-13EDD0AA584A}" type="parTrans">
      <dgm:prSet/>
      <dgm:spPr/>
      <dgm:t>
        <a:bodyPr/>
        <a:lstStyle/>
        <a:p>
          <a:endParaRPr lang="en-GB" sz="2400" b="1"/>
        </a:p>
      </dgm:t>
    </dgm:pt>
    <dgm:pt modelId="{C16CA949-5360-4F55-8B90-0F257ECE1477}" cxnId="{3E42603E-8A9B-48F3-B7F7-13EDD0AA584A}" type="sibTrans">
      <dgm:prSet/>
      <dgm:spPr/>
      <dgm:t>
        <a:bodyPr/>
        <a:lstStyle/>
        <a:p>
          <a:endParaRPr lang="en-GB" sz="2400" b="1"/>
        </a:p>
      </dgm:t>
    </dgm:pt>
    <dgm:pt modelId="{956AC93A-A43C-488F-A200-83814C74F61C}" type="pres">
      <dgm:prSet presAssocID="{527AC220-FC37-4004-ADFA-AD0E9F567F38}" presName="layout" presStyleCnt="0">
        <dgm:presLayoutVars>
          <dgm:chMax/>
          <dgm:chPref/>
          <dgm:dir/>
          <dgm:resizeHandles/>
        </dgm:presLayoutVars>
      </dgm:prSet>
      <dgm:spPr/>
    </dgm:pt>
    <dgm:pt modelId="{03E3C0BC-EBD2-4145-ADBF-8D320C5CE68A}" type="pres">
      <dgm:prSet presAssocID="{55CEBB51-B6D8-4B9D-9453-A0A8EE9E5414}" presName="root" presStyleCnt="0">
        <dgm:presLayoutVars>
          <dgm:chMax/>
          <dgm:chPref/>
        </dgm:presLayoutVars>
      </dgm:prSet>
      <dgm:spPr/>
    </dgm:pt>
    <dgm:pt modelId="{580E93D2-CE0B-4097-8253-9800EC8FB1B2}" type="pres">
      <dgm:prSet presAssocID="{55CEBB51-B6D8-4B9D-9453-A0A8EE9E5414}" presName="rootComposite" presStyleCnt="0">
        <dgm:presLayoutVars/>
      </dgm:prSet>
      <dgm:spPr/>
    </dgm:pt>
    <dgm:pt modelId="{CBA6FA38-7807-4C6C-8FE0-2F9C75C6220B}" type="pres">
      <dgm:prSet presAssocID="{55CEBB51-B6D8-4B9D-9453-A0A8EE9E5414}" presName="ParentAccent" presStyleLbl="alignNode1" presStyleIdx="0" presStyleCnt="1"/>
      <dgm:spPr/>
    </dgm:pt>
    <dgm:pt modelId="{A0DD8D05-60D4-48BC-8914-E0ED1451862D}" type="pres">
      <dgm:prSet presAssocID="{55CEBB51-B6D8-4B9D-9453-A0A8EE9E5414}" presName="ParentSmallAccent" presStyleLbl="fgAcc1" presStyleIdx="0" presStyleCnt="1"/>
      <dgm:spPr/>
    </dgm:pt>
    <dgm:pt modelId="{595E17F4-29C8-4531-93EF-D6330E1B47DD}" type="pres">
      <dgm:prSet presAssocID="{55CEBB51-B6D8-4B9D-9453-A0A8EE9E5414}" presName="Parent" presStyleLbl="revTx" presStyleIdx="0" presStyleCnt="5">
        <dgm:presLayoutVars>
          <dgm:chMax/>
          <dgm:chPref val="4"/>
          <dgm:bulletEnabled val="1"/>
        </dgm:presLayoutVars>
      </dgm:prSet>
      <dgm:spPr/>
    </dgm:pt>
    <dgm:pt modelId="{6261211E-66A6-4BAD-B4C0-8B1414929539}" type="pres">
      <dgm:prSet presAssocID="{55CEBB51-B6D8-4B9D-9453-A0A8EE9E5414}" presName="childShape" presStyleCnt="0">
        <dgm:presLayoutVars>
          <dgm:chMax val="0"/>
          <dgm:chPref val="0"/>
        </dgm:presLayoutVars>
      </dgm:prSet>
      <dgm:spPr/>
    </dgm:pt>
    <dgm:pt modelId="{04522C2A-92AD-466C-A1DB-25E091948205}" type="pres">
      <dgm:prSet presAssocID="{8FF23954-9EB7-4F02-B8FB-8CB3C092D1BB}" presName="childComposite" presStyleCnt="0">
        <dgm:presLayoutVars>
          <dgm:chMax val="0"/>
          <dgm:chPref val="0"/>
        </dgm:presLayoutVars>
      </dgm:prSet>
      <dgm:spPr/>
    </dgm:pt>
    <dgm:pt modelId="{FDC11BFB-5EB1-407B-9E6B-19C5C2930CA0}" type="pres">
      <dgm:prSet presAssocID="{8FF23954-9EB7-4F02-B8FB-8CB3C092D1BB}" presName="ChildAccent" presStyleLbl="solidFgAcc1" presStyleIdx="0" presStyleCnt="4"/>
      <dgm:spPr/>
    </dgm:pt>
    <dgm:pt modelId="{770C8A25-061B-43A3-AA30-6BB82654C429}" type="pres">
      <dgm:prSet presAssocID="{8FF23954-9EB7-4F02-B8FB-8CB3C092D1BB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21E7F7E-0ED2-41C0-A75C-C6B37DE52577}" type="pres">
      <dgm:prSet presAssocID="{CADAD1E2-377D-4E79-A42E-4131C420C4B3}" presName="childComposite" presStyleCnt="0">
        <dgm:presLayoutVars>
          <dgm:chMax val="0"/>
          <dgm:chPref val="0"/>
        </dgm:presLayoutVars>
      </dgm:prSet>
      <dgm:spPr/>
    </dgm:pt>
    <dgm:pt modelId="{F99216C6-8D53-4363-A42C-FC503522B2AC}" type="pres">
      <dgm:prSet presAssocID="{CADAD1E2-377D-4E79-A42E-4131C420C4B3}" presName="ChildAccent" presStyleLbl="solidFgAcc1" presStyleIdx="1" presStyleCnt="4"/>
      <dgm:spPr/>
    </dgm:pt>
    <dgm:pt modelId="{E1BB34A6-6416-491D-8BD7-EC610BA5D773}" type="pres">
      <dgm:prSet presAssocID="{CADAD1E2-377D-4E79-A42E-4131C420C4B3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4F2ED50-A2E1-4248-8201-A941D10A51D7}" type="pres">
      <dgm:prSet presAssocID="{C2790DA0-95C1-4095-B74A-40FF75152BD6}" presName="childComposite" presStyleCnt="0">
        <dgm:presLayoutVars>
          <dgm:chMax val="0"/>
          <dgm:chPref val="0"/>
        </dgm:presLayoutVars>
      </dgm:prSet>
      <dgm:spPr/>
    </dgm:pt>
    <dgm:pt modelId="{7ADD926D-AA43-4753-8912-9B8CFBAC27B5}" type="pres">
      <dgm:prSet presAssocID="{C2790DA0-95C1-4095-B74A-40FF75152BD6}" presName="ChildAccent" presStyleLbl="solidFgAcc1" presStyleIdx="2" presStyleCnt="4"/>
      <dgm:spPr/>
    </dgm:pt>
    <dgm:pt modelId="{1D6F772D-3647-49B3-AD02-2838D3DE3ABA}" type="pres">
      <dgm:prSet presAssocID="{C2790DA0-95C1-4095-B74A-40FF75152BD6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C70B615-0DD6-47CE-A427-10DBDDA95FAD}" type="pres">
      <dgm:prSet presAssocID="{334B390E-9B13-4854-875A-8D1C575D236A}" presName="childComposite" presStyleCnt="0">
        <dgm:presLayoutVars>
          <dgm:chMax val="0"/>
          <dgm:chPref val="0"/>
        </dgm:presLayoutVars>
      </dgm:prSet>
      <dgm:spPr/>
    </dgm:pt>
    <dgm:pt modelId="{2E1F057D-423B-4779-A8E6-F827378887D5}" type="pres">
      <dgm:prSet presAssocID="{334B390E-9B13-4854-875A-8D1C575D236A}" presName="ChildAccent" presStyleLbl="solidFgAcc1" presStyleIdx="3" presStyleCnt="4"/>
      <dgm:spPr/>
    </dgm:pt>
    <dgm:pt modelId="{491DD6E1-83E8-49FD-B0AB-24FADC4B3ADE}" type="pres">
      <dgm:prSet presAssocID="{334B390E-9B13-4854-875A-8D1C575D236A}" presName="Child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63DFC45-E358-4C01-B743-B89E3E3F66AE}" srcId="{527AC220-FC37-4004-ADFA-AD0E9F567F38}" destId="{55CEBB51-B6D8-4B9D-9453-A0A8EE9E5414}" srcOrd="0" destOrd="0" parTransId="{1F45FCBC-6B81-43CC-8480-C67E2BA0898D}" sibTransId="{49F6DAF9-BF94-4F0D-822F-F8529D4EAFEC}"/>
    <dgm:cxn modelId="{F43C468D-8BB2-49AF-B73E-F519AF574FC4}" srcId="{55CEBB51-B6D8-4B9D-9453-A0A8EE9E5414}" destId="{8FF23954-9EB7-4F02-B8FB-8CB3C092D1BB}" srcOrd="0" destOrd="0" parTransId="{2A83A80B-8495-4B21-BEF7-DC616E12C9B3}" sibTransId="{DD602F87-A2E5-4519-95F8-9055B9E6BCC5}"/>
    <dgm:cxn modelId="{20D87768-DE7E-4DF1-B798-E82EAD4D9652}" srcId="{55CEBB51-B6D8-4B9D-9453-A0A8EE9E5414}" destId="{CADAD1E2-377D-4E79-A42E-4131C420C4B3}" srcOrd="1" destOrd="0" parTransId="{7BF4F2C6-2B2C-4441-9BF8-1F2D3A3CAF33}" sibTransId="{2AEDABC4-456A-41E6-AEB0-0CBEECD402C8}"/>
    <dgm:cxn modelId="{7A1BCC2A-6F4C-4805-8D5D-E1D7E11E2C84}" srcId="{55CEBB51-B6D8-4B9D-9453-A0A8EE9E5414}" destId="{C2790DA0-95C1-4095-B74A-40FF75152BD6}" srcOrd="2" destOrd="0" parTransId="{949C2DD2-67E6-49CF-9740-8404F30EB2E8}" sibTransId="{A0299E5C-8390-44B6-BCD0-74A64E2F937D}"/>
    <dgm:cxn modelId="{3E42603E-8A9B-48F3-B7F7-13EDD0AA584A}" srcId="{55CEBB51-B6D8-4B9D-9453-A0A8EE9E5414}" destId="{334B390E-9B13-4854-875A-8D1C575D236A}" srcOrd="3" destOrd="0" parTransId="{F99C173B-4555-40AD-AF6A-6EA3ACB52E14}" sibTransId="{C16CA949-5360-4F55-8B90-0F257ECE1477}"/>
    <dgm:cxn modelId="{97951382-11A5-491F-8C32-2F29DDC7855E}" type="presOf" srcId="{527AC220-FC37-4004-ADFA-AD0E9F567F38}" destId="{956AC93A-A43C-488F-A200-83814C74F61C}" srcOrd="0" destOrd="0" presId="urn:microsoft.com/office/officeart/2008/layout/SquareAccentList"/>
    <dgm:cxn modelId="{DC7DB567-D2A8-4FF6-A19A-50EE522FDC89}" type="presParOf" srcId="{956AC93A-A43C-488F-A200-83814C74F61C}" destId="{03E3C0BC-EBD2-4145-ADBF-8D320C5CE68A}" srcOrd="0" destOrd="0" presId="urn:microsoft.com/office/officeart/2008/layout/SquareAccentList"/>
    <dgm:cxn modelId="{461318FF-A0B8-40F0-BD0D-49FB964F54DB}" type="presParOf" srcId="{03E3C0BC-EBD2-4145-ADBF-8D320C5CE68A}" destId="{580E93D2-CE0B-4097-8253-9800EC8FB1B2}" srcOrd="0" destOrd="0" presId="urn:microsoft.com/office/officeart/2008/layout/SquareAccentList"/>
    <dgm:cxn modelId="{70979F90-5C16-4327-AD1C-2211BC0EB3B0}" type="presOf" srcId="{55CEBB51-B6D8-4B9D-9453-A0A8EE9E5414}" destId="{580E93D2-CE0B-4097-8253-9800EC8FB1B2}" srcOrd="0" destOrd="0" presId="urn:microsoft.com/office/officeart/2008/layout/SquareAccentList"/>
    <dgm:cxn modelId="{AAC5EA1B-DBA9-47CF-A725-C7E6681A4E17}" type="presParOf" srcId="{580E93D2-CE0B-4097-8253-9800EC8FB1B2}" destId="{CBA6FA38-7807-4C6C-8FE0-2F9C75C6220B}" srcOrd="0" destOrd="0" presId="urn:microsoft.com/office/officeart/2008/layout/SquareAccentList"/>
    <dgm:cxn modelId="{AB5C90D5-5BB3-4F93-8E81-D2A4B886368A}" type="presParOf" srcId="{580E93D2-CE0B-4097-8253-9800EC8FB1B2}" destId="{A0DD8D05-60D4-48BC-8914-E0ED1451862D}" srcOrd="1" destOrd="0" presId="urn:microsoft.com/office/officeart/2008/layout/SquareAccentList"/>
    <dgm:cxn modelId="{6318C4D1-81CB-44B0-8A1F-47213ED318EE}" type="presParOf" srcId="{580E93D2-CE0B-4097-8253-9800EC8FB1B2}" destId="{595E17F4-29C8-4531-93EF-D6330E1B47DD}" srcOrd="2" destOrd="0" presId="urn:microsoft.com/office/officeart/2008/layout/SquareAccentList"/>
    <dgm:cxn modelId="{0E548697-A965-488C-BD51-D2DD5DFF4E1B}" type="presOf" srcId="{55CEBB51-B6D8-4B9D-9453-A0A8EE9E5414}" destId="{595E17F4-29C8-4531-93EF-D6330E1B47DD}" srcOrd="0" destOrd="0" presId="urn:microsoft.com/office/officeart/2008/layout/SquareAccentList"/>
    <dgm:cxn modelId="{0E372FD8-C21D-4524-944E-6CF48E08C8DC}" type="presParOf" srcId="{03E3C0BC-EBD2-4145-ADBF-8D320C5CE68A}" destId="{6261211E-66A6-4BAD-B4C0-8B1414929539}" srcOrd="1" destOrd="0" presId="urn:microsoft.com/office/officeart/2008/layout/SquareAccentList"/>
    <dgm:cxn modelId="{716AD341-C7FB-4FC4-9174-FBFBC2928B82}" type="presParOf" srcId="{6261211E-66A6-4BAD-B4C0-8B1414929539}" destId="{04522C2A-92AD-466C-A1DB-25E091948205}" srcOrd="0" destOrd="1" presId="urn:microsoft.com/office/officeart/2008/layout/SquareAccentList"/>
    <dgm:cxn modelId="{B4EAB31A-3531-4823-AF12-E2B1EE2C1703}" type="presParOf" srcId="{04522C2A-92AD-466C-A1DB-25E091948205}" destId="{FDC11BFB-5EB1-407B-9E6B-19C5C2930CA0}" srcOrd="0" destOrd="0" presId="urn:microsoft.com/office/officeart/2008/layout/SquareAccentList"/>
    <dgm:cxn modelId="{088AE039-1388-46D6-A15D-B77048F4A7CD}" type="presParOf" srcId="{04522C2A-92AD-466C-A1DB-25E091948205}" destId="{770C8A25-061B-43A3-AA30-6BB82654C429}" srcOrd="1" destOrd="0" presId="urn:microsoft.com/office/officeart/2008/layout/SquareAccentList"/>
    <dgm:cxn modelId="{618CBB76-11C9-4E9D-916B-1B164F4FF4E7}" type="presOf" srcId="{8FF23954-9EB7-4F02-B8FB-8CB3C092D1BB}" destId="{770C8A25-061B-43A3-AA30-6BB82654C429}" srcOrd="0" destOrd="0" presId="urn:microsoft.com/office/officeart/2008/layout/SquareAccentList"/>
    <dgm:cxn modelId="{F1A54DE2-EFFC-4379-9E2A-8D192ADFB79F}" type="presParOf" srcId="{6261211E-66A6-4BAD-B4C0-8B1414929539}" destId="{A21E7F7E-0ED2-41C0-A75C-C6B37DE52577}" srcOrd="1" destOrd="1" presId="urn:microsoft.com/office/officeart/2008/layout/SquareAccentList"/>
    <dgm:cxn modelId="{0AFF7ED6-1E4B-4AFA-945B-7101B3E6443D}" type="presParOf" srcId="{A21E7F7E-0ED2-41C0-A75C-C6B37DE52577}" destId="{F99216C6-8D53-4363-A42C-FC503522B2AC}" srcOrd="0" destOrd="1" presId="urn:microsoft.com/office/officeart/2008/layout/SquareAccentList"/>
    <dgm:cxn modelId="{89C7B4FF-6A43-4E92-98F8-9337CFF3B0CB}" type="presParOf" srcId="{A21E7F7E-0ED2-41C0-A75C-C6B37DE52577}" destId="{E1BB34A6-6416-491D-8BD7-EC610BA5D773}" srcOrd="1" destOrd="1" presId="urn:microsoft.com/office/officeart/2008/layout/SquareAccentList"/>
    <dgm:cxn modelId="{1024AE79-51B0-4CD8-B05B-7192F2A97164}" type="presOf" srcId="{CADAD1E2-377D-4E79-A42E-4131C420C4B3}" destId="{E1BB34A6-6416-491D-8BD7-EC610BA5D773}" srcOrd="0" destOrd="0" presId="urn:microsoft.com/office/officeart/2008/layout/SquareAccentList"/>
    <dgm:cxn modelId="{9FF6CF17-B6D0-49DF-AE40-3383F219DECD}" type="presParOf" srcId="{6261211E-66A6-4BAD-B4C0-8B1414929539}" destId="{34F2ED50-A2E1-4248-8201-A941D10A51D7}" srcOrd="2" destOrd="1" presId="urn:microsoft.com/office/officeart/2008/layout/SquareAccentList"/>
    <dgm:cxn modelId="{A8CD025A-3907-4E34-8EDB-565A6A19E067}" type="presParOf" srcId="{34F2ED50-A2E1-4248-8201-A941D10A51D7}" destId="{7ADD926D-AA43-4753-8912-9B8CFBAC27B5}" srcOrd="0" destOrd="2" presId="urn:microsoft.com/office/officeart/2008/layout/SquareAccentList"/>
    <dgm:cxn modelId="{80CFEFB2-1F74-44B7-AC92-E5FB397B09D0}" type="presParOf" srcId="{34F2ED50-A2E1-4248-8201-A941D10A51D7}" destId="{1D6F772D-3647-49B3-AD02-2838D3DE3ABA}" srcOrd="1" destOrd="2" presId="urn:microsoft.com/office/officeart/2008/layout/SquareAccentList"/>
    <dgm:cxn modelId="{1A58A6BE-583D-4D54-9FD6-133FD1B64278}" type="presOf" srcId="{C2790DA0-95C1-4095-B74A-40FF75152BD6}" destId="{1D6F772D-3647-49B3-AD02-2838D3DE3ABA}" srcOrd="0" destOrd="0" presId="urn:microsoft.com/office/officeart/2008/layout/SquareAccentList"/>
    <dgm:cxn modelId="{91C01042-D74D-4908-9B89-3160636DDB35}" type="presParOf" srcId="{6261211E-66A6-4BAD-B4C0-8B1414929539}" destId="{6C70B615-0DD6-47CE-A427-10DBDDA95FAD}" srcOrd="3" destOrd="1" presId="urn:microsoft.com/office/officeart/2008/layout/SquareAccentList"/>
    <dgm:cxn modelId="{CEA13BDA-9407-49C5-8A41-743D04885B4F}" type="presParOf" srcId="{6C70B615-0DD6-47CE-A427-10DBDDA95FAD}" destId="{2E1F057D-423B-4779-A8E6-F827378887D5}" srcOrd="0" destOrd="3" presId="urn:microsoft.com/office/officeart/2008/layout/SquareAccentList"/>
    <dgm:cxn modelId="{57623D7D-FE8B-4E97-9DCB-70BAA9DB6DC4}" type="presParOf" srcId="{6C70B615-0DD6-47CE-A427-10DBDDA95FAD}" destId="{491DD6E1-83E8-49FD-B0AB-24FADC4B3ADE}" srcOrd="1" destOrd="3" presId="urn:microsoft.com/office/officeart/2008/layout/SquareAccentList"/>
    <dgm:cxn modelId="{E6819843-9B4A-444A-BAB3-A883B0E06839}" type="presOf" srcId="{334B390E-9B13-4854-875A-8D1C575D236A}" destId="{491DD6E1-83E8-49FD-B0AB-24FADC4B3ADE}" srcOrd="0" destOrd="0" presId="urn:microsoft.com/office/officeart/2008/layout/SquareAccentList"/>
  </dgm:cxnLst>
  <dgm:bg/>
  <dgm:whole>
    <a:ln>
      <a:solidFill>
        <a:srgbClr val="4472C4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580032"/>
        <a:chOff x="0" y="0"/>
        <a:chExt cx="8128000" cy="5580032"/>
      </a:xfrm>
    </dsp:grpSpPr>
    <dsp:sp modelId="{CBA6FA38-7807-4C6C-8FE0-2F9C75C6220B}">
      <dsp:nvSpPr>
        <dsp:cNvPr id="14" name="Rectangles 13"/>
        <dsp:cNvSpPr/>
      </dsp:nvSpPr>
      <dsp:spPr bwMode="white">
        <a:xfrm>
          <a:off x="1438938" y="1109580"/>
          <a:ext cx="5250124" cy="617662"/>
        </a:xfrm>
        <a:prstGeom prst="rect">
          <a:avLst/>
        </a:prstGeom>
      </dsp:spPr>
      <dsp:style>
        <a:lnRef idx="1">
          <a:schemeClr val="accent1">
            <a:shade val="80000"/>
          </a:schemeClr>
        </a:lnRef>
        <a:fillRef idx="3">
          <a:schemeClr val="accent1">
            <a:shade val="8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438938" y="1109580"/>
        <a:ext cx="5250124" cy="617662"/>
      </dsp:txXfrm>
    </dsp:sp>
    <dsp:sp modelId="{A0DD8D05-60D4-48BC-8914-E0ED1451862D}">
      <dsp:nvSpPr>
        <dsp:cNvPr id="15" name="Rectangles 14"/>
        <dsp:cNvSpPr/>
      </dsp:nvSpPr>
      <dsp:spPr bwMode="white">
        <a:xfrm>
          <a:off x="1438938" y="1341549"/>
          <a:ext cx="385693" cy="385693"/>
        </a:xfrm>
        <a:prstGeom prst="rect">
          <a:avLst/>
        </a:prstGeom>
      </dsp:spPr>
      <dsp:style>
        <a:lnRef idx="1">
          <a:schemeClr val="accent1">
            <a:shade val="8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1438938" y="1341549"/>
        <a:ext cx="385693" cy="385693"/>
      </dsp:txXfrm>
    </dsp:sp>
    <dsp:sp modelId="{595E17F4-29C8-4531-93EF-D6330E1B47DD}">
      <dsp:nvSpPr>
        <dsp:cNvPr id="16" name="Rectangles 15"/>
        <dsp:cNvSpPr/>
      </dsp:nvSpPr>
      <dsp:spPr bwMode="white">
        <a:xfrm>
          <a:off x="1438938" y="0"/>
          <a:ext cx="5250124" cy="11095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40640" rIns="60960" bIns="406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>
              <a:solidFill>
                <a:schemeClr val="tx1"/>
              </a:solidFill>
            </a:rPr>
            <a:t>WEB DEVELOPMENT</a:t>
          </a:r>
          <a:endParaRPr lang="en-GB" sz="3200" b="1" dirty="0">
            <a:solidFill>
              <a:schemeClr val="tx1"/>
            </a:solidFill>
          </a:endParaRPr>
        </a:p>
      </dsp:txBody>
      <dsp:txXfrm>
        <a:off x="1438938" y="0"/>
        <a:ext cx="5250124" cy="1109580"/>
      </dsp:txXfrm>
    </dsp:sp>
    <dsp:sp modelId="{FDC11BFB-5EB1-407B-9E6B-19C5C2930CA0}">
      <dsp:nvSpPr>
        <dsp:cNvPr id="17" name="Rectangles 16"/>
        <dsp:cNvSpPr/>
      </dsp:nvSpPr>
      <dsp:spPr bwMode="white">
        <a:xfrm>
          <a:off x="1438938" y="2240588"/>
          <a:ext cx="385684" cy="385684"/>
        </a:xfrm>
        <a:prstGeom prst="rect">
          <a:avLst/>
        </a:prstGeom>
      </dsp:spPr>
      <dsp:style>
        <a:lnRef idx="1">
          <a:schemeClr val="accent1">
            <a:shade val="80000"/>
            <a:hueOff val="0"/>
            <a:satOff val="0"/>
            <a:lumOff val="0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438938" y="2240588"/>
        <a:ext cx="385684" cy="385684"/>
      </dsp:txXfrm>
    </dsp:sp>
    <dsp:sp modelId="{770C8A25-061B-43A3-AA30-6BB82654C429}">
      <dsp:nvSpPr>
        <dsp:cNvPr id="18" name="Rectangles 17"/>
        <dsp:cNvSpPr/>
      </dsp:nvSpPr>
      <dsp:spPr bwMode="white">
        <a:xfrm>
          <a:off x="1806447" y="1983915"/>
          <a:ext cx="4882615" cy="89902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>
              <a:solidFill>
                <a:schemeClr val="tx1"/>
              </a:solidFill>
            </a:rPr>
            <a:t>Static and Dynamic page creation</a:t>
          </a:r>
          <a:endParaRPr lang="en-GB" sz="2000" b="1" dirty="0">
            <a:solidFill>
              <a:schemeClr val="tx1"/>
            </a:solidFill>
          </a:endParaRPr>
        </a:p>
      </dsp:txBody>
      <dsp:txXfrm>
        <a:off x="1806447" y="1983915"/>
        <a:ext cx="4882615" cy="899029"/>
      </dsp:txXfrm>
    </dsp:sp>
    <dsp:sp modelId="{F99216C6-8D53-4363-A42C-FC503522B2AC}">
      <dsp:nvSpPr>
        <dsp:cNvPr id="19" name="Rectangles 18"/>
        <dsp:cNvSpPr/>
      </dsp:nvSpPr>
      <dsp:spPr bwMode="white">
        <a:xfrm>
          <a:off x="1438938" y="3139617"/>
          <a:ext cx="385684" cy="385684"/>
        </a:xfrm>
        <a:prstGeom prst="rect">
          <a:avLst/>
        </a:prstGeom>
      </dsp:spPr>
      <dsp:style>
        <a:lnRef idx="1">
          <a:schemeClr val="accent1">
            <a:shade val="80000"/>
            <a:hueOff val="99999"/>
            <a:satOff val="1961"/>
            <a:lumOff val="7582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438938" y="3139617"/>
        <a:ext cx="385684" cy="385684"/>
      </dsp:txXfrm>
    </dsp:sp>
    <dsp:sp modelId="{E1BB34A6-6416-491D-8BD7-EC610BA5D773}">
      <dsp:nvSpPr>
        <dsp:cNvPr id="20" name="Rectangles 19"/>
        <dsp:cNvSpPr/>
      </dsp:nvSpPr>
      <dsp:spPr bwMode="white">
        <a:xfrm>
          <a:off x="1806447" y="2882944"/>
          <a:ext cx="4882615" cy="89902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>
              <a:solidFill>
                <a:schemeClr val="tx1"/>
              </a:solidFill>
            </a:rPr>
            <a:t>Development of web apps</a:t>
          </a:r>
          <a:endParaRPr lang="en-GB" sz="2000" b="1" dirty="0">
            <a:solidFill>
              <a:schemeClr val="tx1"/>
            </a:solidFill>
          </a:endParaRPr>
        </a:p>
      </dsp:txBody>
      <dsp:txXfrm>
        <a:off x="1806447" y="2882944"/>
        <a:ext cx="4882615" cy="899029"/>
      </dsp:txXfrm>
    </dsp:sp>
    <dsp:sp modelId="{7ADD926D-AA43-4753-8912-9B8CFBAC27B5}">
      <dsp:nvSpPr>
        <dsp:cNvPr id="21" name="Rectangles 20"/>
        <dsp:cNvSpPr/>
      </dsp:nvSpPr>
      <dsp:spPr bwMode="white">
        <a:xfrm>
          <a:off x="1438938" y="4038646"/>
          <a:ext cx="385684" cy="385684"/>
        </a:xfrm>
        <a:prstGeom prst="rect">
          <a:avLst/>
        </a:prstGeom>
      </dsp:spPr>
      <dsp:style>
        <a:lnRef idx="1">
          <a:schemeClr val="accent1">
            <a:shade val="80000"/>
            <a:hueOff val="199999"/>
            <a:satOff val="3922"/>
            <a:lumOff val="15163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438938" y="4038646"/>
        <a:ext cx="385684" cy="385684"/>
      </dsp:txXfrm>
    </dsp:sp>
    <dsp:sp modelId="{1D6F772D-3647-49B3-AD02-2838D3DE3ABA}">
      <dsp:nvSpPr>
        <dsp:cNvPr id="22" name="Rectangles 21"/>
        <dsp:cNvSpPr/>
      </dsp:nvSpPr>
      <dsp:spPr bwMode="white">
        <a:xfrm>
          <a:off x="1806447" y="3781973"/>
          <a:ext cx="4882615" cy="89902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>
              <a:solidFill>
                <a:schemeClr val="tx1"/>
              </a:solidFill>
            </a:rPr>
            <a:t>Project Management and Proper presentation creation</a:t>
          </a:r>
          <a:endParaRPr lang="en-GB" sz="2000" b="1" dirty="0">
            <a:solidFill>
              <a:schemeClr val="tx1"/>
            </a:solidFill>
          </a:endParaRPr>
        </a:p>
      </dsp:txBody>
      <dsp:txXfrm>
        <a:off x="1806447" y="3781973"/>
        <a:ext cx="4882615" cy="899029"/>
      </dsp:txXfrm>
    </dsp:sp>
    <dsp:sp modelId="{2E1F057D-423B-4779-A8E6-F827378887D5}">
      <dsp:nvSpPr>
        <dsp:cNvPr id="38" name="Rectangles 37"/>
        <dsp:cNvSpPr/>
      </dsp:nvSpPr>
      <dsp:spPr bwMode="white">
        <a:xfrm>
          <a:off x="1438938" y="4937676"/>
          <a:ext cx="385684" cy="385684"/>
        </a:xfrm>
        <a:prstGeom prst="rect">
          <a:avLst/>
        </a:prstGeom>
      </dsp:spPr>
      <dsp:style>
        <a:lnRef idx="1">
          <a:schemeClr val="accent1">
            <a:shade val="80000"/>
            <a:hueOff val="300000"/>
            <a:satOff val="5882"/>
            <a:lumOff val="22745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438938" y="4937676"/>
        <a:ext cx="385684" cy="385684"/>
      </dsp:txXfrm>
    </dsp:sp>
    <dsp:sp modelId="{491DD6E1-83E8-49FD-B0AB-24FADC4B3ADE}">
      <dsp:nvSpPr>
        <dsp:cNvPr id="24" name="Rectangles 23"/>
        <dsp:cNvSpPr/>
      </dsp:nvSpPr>
      <dsp:spPr bwMode="white">
        <a:xfrm>
          <a:off x="1806447" y="4681003"/>
          <a:ext cx="4882615" cy="89902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GB" sz="2000" b="1" dirty="0">
            <a:solidFill>
              <a:schemeClr val="tx1"/>
            </a:solidFill>
          </a:endParaRPr>
        </a:p>
      </dsp:txBody>
      <dsp:txXfrm>
        <a:off x="1806447" y="4681003"/>
        <a:ext cx="4882615" cy="89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png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660" y="3141345"/>
            <a:ext cx="9620885" cy="517652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A presentation </a:t>
            </a:r>
            <a:br>
              <a:rPr lang="en-US" sz="4000" b="1" dirty="0"/>
            </a:br>
            <a:r>
              <a:rPr lang="en-US" sz="4000" b="1" dirty="0"/>
              <a:t>on my</a:t>
            </a:r>
            <a:br>
              <a:rPr lang="en-US" sz="4000" b="1" dirty="0"/>
            </a:br>
            <a:r>
              <a:rPr lang="en-US" sz="4000" b="1" dirty="0"/>
              <a:t>STUDENT INDUSTRIAL WORK EXPERIENCE SCHEME</a:t>
            </a:r>
            <a:br>
              <a:rPr lang="en-US" sz="4000" b="1" dirty="0"/>
            </a:br>
            <a:r>
              <a:rPr lang="en-US" sz="4000" b="1" dirty="0"/>
              <a:t>(SIWES)</a:t>
            </a:r>
            <a:br>
              <a:rPr lang="en-US" sz="4000" b="1" dirty="0"/>
            </a:br>
            <a:r>
              <a:rPr lang="en-US" sz="4000" b="1" dirty="0"/>
              <a:t>undertaken at</a:t>
            </a:r>
            <a:br>
              <a:rPr lang="en-US" sz="4000" b="1" dirty="0"/>
            </a:br>
            <a:r>
              <a:rPr lang="en-US" sz="4000" b="1" dirty="0"/>
              <a:t>HIIT PLC</a:t>
            </a:r>
            <a:br>
              <a:rPr lang="en-US" sz="4000" b="1" dirty="0"/>
            </a:br>
            <a:r>
              <a:rPr lang="en-US" sz="4000" b="1" dirty="0"/>
              <a:t>by</a:t>
            </a:r>
            <a:br>
              <a:rPr lang="en-US" sz="4000" b="1" dirty="0"/>
            </a:br>
            <a:r>
              <a:rPr lang="en-US" sz="4000" b="1" dirty="0"/>
              <a:t>Egemonye Jeremiah (DU0383)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1">
            <a:lum contrast="6000"/>
          </a:blip>
          <a:stretch>
            <a:fillRect/>
          </a:stretch>
        </p:blipFill>
        <p:spPr>
          <a:xfrm>
            <a:off x="125095" y="6021705"/>
            <a:ext cx="1821815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545" y="5885815"/>
            <a:ext cx="967680" cy="9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14375" y="566420"/>
            <a:ext cx="10909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HISTORY OF THE ESTABLISHMENT</a:t>
            </a:r>
            <a:endParaRPr lang="en-US" sz="3200" b="1"/>
          </a:p>
        </p:txBody>
      </p:sp>
      <p:sp>
        <p:nvSpPr>
          <p:cNvPr id="9" name="Text Box 8"/>
          <p:cNvSpPr txBox="1"/>
          <p:nvPr/>
        </p:nvSpPr>
        <p:spPr>
          <a:xfrm>
            <a:off x="640080" y="1252220"/>
            <a:ext cx="11223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/>
              <a:t>HiiT Plc is Nigeria’s best Indigenous IT Training Establishment. We have excelled in IT Training/Education, Publishing, IT Consultancy and IT Solutions Development &amp; Services. 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685165" y="3234690"/>
            <a:ext cx="112826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/>
              <a:t> Founded 27 years ago, it has consistently exceeded expectations, earning the prestigious title of "Nigeria's Best Indigenous IT Training Establishment." HiiT PLC's success extends beyond training, embracing a diverse portfolio of IT services that empower individuals and businesses.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9"/>
          <p:cNvPicPr>
            <a:picLocks noChangeAspect="1"/>
          </p:cNvPicPr>
          <p:nvPr/>
        </p:nvPicPr>
        <p:blipFill>
          <a:blip r:embed="rId1">
            <a:lum contrast="6000"/>
          </a:blip>
          <a:stretch>
            <a:fillRect/>
          </a:stretch>
        </p:blipFill>
        <p:spPr>
          <a:xfrm>
            <a:off x="446405" y="6050915"/>
            <a:ext cx="1821815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640080" y="596265"/>
            <a:ext cx="11223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COMPANY’S ORGANIZATIONAL SRUCTURE</a:t>
            </a:r>
            <a:endParaRPr lang="en-US" sz="3200" b="1"/>
          </a:p>
        </p:txBody>
      </p:sp>
      <p:sp>
        <p:nvSpPr>
          <p:cNvPr id="17" name="Rectangles 13"/>
          <p:cNvSpPr/>
          <p:nvPr/>
        </p:nvSpPr>
        <p:spPr>
          <a:xfrm>
            <a:off x="4704080" y="1406525"/>
            <a:ext cx="2508885" cy="539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9" name="Text Box 18"/>
          <p:cNvSpPr txBox="1"/>
          <p:nvPr/>
        </p:nvSpPr>
        <p:spPr>
          <a:xfrm>
            <a:off x="4706620" y="1446530"/>
            <a:ext cx="260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MD/CEO</a:t>
            </a:r>
            <a:endParaRPr lang="en-US" sz="2800"/>
          </a:p>
        </p:txBody>
      </p:sp>
      <p:cxnSp>
        <p:nvCxnSpPr>
          <p:cNvPr id="20" name="Straight Arrow Connector 17"/>
          <p:cNvCxnSpPr/>
          <p:nvPr/>
        </p:nvCxnSpPr>
        <p:spPr>
          <a:xfrm>
            <a:off x="5947093" y="1971358"/>
            <a:ext cx="571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s 18"/>
          <p:cNvSpPr/>
          <p:nvPr/>
        </p:nvSpPr>
        <p:spPr>
          <a:xfrm>
            <a:off x="1796415" y="2464435"/>
            <a:ext cx="8709025" cy="527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3" name="Text Box 22"/>
          <p:cNvSpPr txBox="1"/>
          <p:nvPr/>
        </p:nvSpPr>
        <p:spPr>
          <a:xfrm>
            <a:off x="3571240" y="2519680"/>
            <a:ext cx="5276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EXECUTIVE DIRECTORS</a:t>
            </a:r>
            <a:endParaRPr lang="en-US" sz="2400"/>
          </a:p>
        </p:txBody>
      </p:sp>
      <p:cxnSp>
        <p:nvCxnSpPr>
          <p:cNvPr id="24" name="Straight Arrow Connector 21"/>
          <p:cNvCxnSpPr/>
          <p:nvPr/>
        </p:nvCxnSpPr>
        <p:spPr>
          <a:xfrm>
            <a:off x="2263775" y="2987675"/>
            <a:ext cx="11430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/>
          <p:cNvCxnSpPr/>
          <p:nvPr/>
        </p:nvCxnSpPr>
        <p:spPr>
          <a:xfrm>
            <a:off x="4859020" y="2997835"/>
            <a:ext cx="11430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1"/>
          <p:cNvCxnSpPr/>
          <p:nvPr/>
        </p:nvCxnSpPr>
        <p:spPr>
          <a:xfrm>
            <a:off x="7454265" y="3022600"/>
            <a:ext cx="11430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/>
          <p:nvPr/>
        </p:nvCxnSpPr>
        <p:spPr>
          <a:xfrm>
            <a:off x="9845040" y="2988945"/>
            <a:ext cx="11430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s 26"/>
          <p:cNvSpPr/>
          <p:nvPr/>
        </p:nvSpPr>
        <p:spPr>
          <a:xfrm>
            <a:off x="8839835" y="3612515"/>
            <a:ext cx="2019935" cy="509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9" name="Rectangles 26"/>
          <p:cNvSpPr/>
          <p:nvPr/>
        </p:nvSpPr>
        <p:spPr>
          <a:xfrm>
            <a:off x="6345555" y="3649345"/>
            <a:ext cx="2134870" cy="485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30" name="Rectangles 26"/>
          <p:cNvSpPr/>
          <p:nvPr/>
        </p:nvSpPr>
        <p:spPr>
          <a:xfrm>
            <a:off x="3689985" y="3601085"/>
            <a:ext cx="2336800" cy="5321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31" name="Rectangles 26"/>
          <p:cNvSpPr/>
          <p:nvPr/>
        </p:nvSpPr>
        <p:spPr>
          <a:xfrm>
            <a:off x="1215390" y="3625850"/>
            <a:ext cx="2125345" cy="509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32" name="Text Box 31"/>
          <p:cNvSpPr txBox="1"/>
          <p:nvPr/>
        </p:nvSpPr>
        <p:spPr>
          <a:xfrm>
            <a:off x="1278255" y="3663315"/>
            <a:ext cx="2069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Business Manager</a:t>
            </a:r>
            <a:endParaRPr lang="en-US" sz="2000"/>
          </a:p>
        </p:txBody>
      </p:sp>
      <p:sp>
        <p:nvSpPr>
          <p:cNvPr id="33" name="Text Box 32"/>
          <p:cNvSpPr txBox="1"/>
          <p:nvPr/>
        </p:nvSpPr>
        <p:spPr>
          <a:xfrm>
            <a:off x="3803650" y="3666490"/>
            <a:ext cx="2192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Business Manager</a:t>
            </a:r>
            <a:endParaRPr lang="en-US" sz="2000"/>
          </a:p>
        </p:txBody>
      </p:sp>
      <p:sp>
        <p:nvSpPr>
          <p:cNvPr id="34" name="Text Box 33"/>
          <p:cNvSpPr txBox="1"/>
          <p:nvPr/>
        </p:nvSpPr>
        <p:spPr>
          <a:xfrm>
            <a:off x="2682240" y="54108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6504305" y="3696970"/>
            <a:ext cx="1856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Head of Finance</a:t>
            </a:r>
            <a:endParaRPr lang="en-US" sz="2000"/>
          </a:p>
        </p:txBody>
      </p:sp>
      <p:sp>
        <p:nvSpPr>
          <p:cNvPr id="37" name="Text Box 36"/>
          <p:cNvSpPr txBox="1"/>
          <p:nvPr/>
        </p:nvSpPr>
        <p:spPr>
          <a:xfrm>
            <a:off x="8584565" y="3696970"/>
            <a:ext cx="2487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CSA</a:t>
            </a:r>
            <a:endParaRPr lang="en-US" sz="2000"/>
          </a:p>
        </p:txBody>
      </p:sp>
      <p:cxnSp>
        <p:nvCxnSpPr>
          <p:cNvPr id="39" name="Straight Arrow Connector 31"/>
          <p:cNvCxnSpPr/>
          <p:nvPr/>
        </p:nvCxnSpPr>
        <p:spPr>
          <a:xfrm flipH="1">
            <a:off x="4813300" y="4139565"/>
            <a:ext cx="14605" cy="61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4"/>
          <p:cNvCxnSpPr/>
          <p:nvPr/>
        </p:nvCxnSpPr>
        <p:spPr>
          <a:xfrm flipV="1">
            <a:off x="3961765" y="4754880"/>
            <a:ext cx="1820545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39"/>
          <p:cNvCxnSpPr/>
          <p:nvPr/>
        </p:nvCxnSpPr>
        <p:spPr>
          <a:xfrm flipH="1">
            <a:off x="3944620" y="4773613"/>
            <a:ext cx="11430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22"/>
          <p:cNvCxnSpPr/>
          <p:nvPr/>
        </p:nvCxnSpPr>
        <p:spPr>
          <a:xfrm flipH="1">
            <a:off x="5781675" y="4754880"/>
            <a:ext cx="13335" cy="566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s 45"/>
          <p:cNvSpPr/>
          <p:nvPr/>
        </p:nvSpPr>
        <p:spPr>
          <a:xfrm>
            <a:off x="2808605" y="5361940"/>
            <a:ext cx="2051685" cy="5854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43" name="Rectangles 45"/>
          <p:cNvSpPr/>
          <p:nvPr/>
        </p:nvSpPr>
        <p:spPr>
          <a:xfrm>
            <a:off x="4995545" y="5332730"/>
            <a:ext cx="1671955" cy="6108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/>
              <a:t>	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2879090" y="5440045"/>
            <a:ext cx="199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Customer Service</a:t>
            </a:r>
            <a:endParaRPr lang="en-US" sz="2000"/>
          </a:p>
        </p:txBody>
      </p:sp>
      <p:sp>
        <p:nvSpPr>
          <p:cNvPr id="50" name="Text Box 49"/>
          <p:cNvSpPr txBox="1"/>
          <p:nvPr/>
        </p:nvSpPr>
        <p:spPr>
          <a:xfrm>
            <a:off x="5052060" y="5395595"/>
            <a:ext cx="1534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Instructors</a:t>
            </a:r>
            <a:endParaRPr lang="en-US" sz="2000"/>
          </a:p>
        </p:txBody>
      </p:sp>
      <p:cxnSp>
        <p:nvCxnSpPr>
          <p:cNvPr id="51" name="Straight Connector 35"/>
          <p:cNvCxnSpPr/>
          <p:nvPr/>
        </p:nvCxnSpPr>
        <p:spPr>
          <a:xfrm flipV="1">
            <a:off x="8863965" y="4772660"/>
            <a:ext cx="2059940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44"/>
          <p:cNvCxnSpPr/>
          <p:nvPr/>
        </p:nvCxnSpPr>
        <p:spPr>
          <a:xfrm flipH="1">
            <a:off x="9881235" y="4138295"/>
            <a:ext cx="12065" cy="646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43"/>
          <p:cNvCxnSpPr/>
          <p:nvPr/>
        </p:nvCxnSpPr>
        <p:spPr>
          <a:xfrm flipH="1">
            <a:off x="10895330" y="4771708"/>
            <a:ext cx="1143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43"/>
          <p:cNvCxnSpPr/>
          <p:nvPr/>
        </p:nvCxnSpPr>
        <p:spPr>
          <a:xfrm flipH="1">
            <a:off x="8860790" y="4767263"/>
            <a:ext cx="1143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s 47"/>
          <p:cNvSpPr/>
          <p:nvPr/>
        </p:nvSpPr>
        <p:spPr>
          <a:xfrm>
            <a:off x="7706360" y="5321300"/>
            <a:ext cx="2159635" cy="622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56" name="Rectangles 47"/>
          <p:cNvSpPr/>
          <p:nvPr/>
        </p:nvSpPr>
        <p:spPr>
          <a:xfrm>
            <a:off x="10017760" y="5335905"/>
            <a:ext cx="1802130" cy="607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57" name="Text Box 56"/>
          <p:cNvSpPr txBox="1"/>
          <p:nvPr/>
        </p:nvSpPr>
        <p:spPr>
          <a:xfrm>
            <a:off x="7694295" y="5432425"/>
            <a:ext cx="2449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Software Developer</a:t>
            </a:r>
            <a:endParaRPr lang="en-US" sz="2000"/>
          </a:p>
        </p:txBody>
      </p:sp>
      <p:sp>
        <p:nvSpPr>
          <p:cNvPr id="58" name="Text Box 57"/>
          <p:cNvSpPr txBox="1"/>
          <p:nvPr/>
        </p:nvSpPr>
        <p:spPr>
          <a:xfrm>
            <a:off x="10046970" y="5461635"/>
            <a:ext cx="1744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UI Designer</a:t>
            </a:r>
            <a:endParaRPr lang="en-US" sz="2000"/>
          </a:p>
        </p:txBody>
      </p:sp>
      <p:pic>
        <p:nvPicPr>
          <p:cNvPr id="60" name="Picture 59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6066790"/>
            <a:ext cx="788480" cy="792000"/>
          </a:xfrm>
          <a:prstGeom prst="rect">
            <a:avLst/>
          </a:prstGeom>
        </p:spPr>
      </p:pic>
      <p:pic>
        <p:nvPicPr>
          <p:cNvPr id="2" name="Picture 9"/>
          <p:cNvPicPr>
            <a:picLocks noChangeAspect="1"/>
          </p:cNvPicPr>
          <p:nvPr/>
        </p:nvPicPr>
        <p:blipFill>
          <a:blip r:embed="rId1">
            <a:lum contrast="6000"/>
          </a:blip>
          <a:stretch>
            <a:fillRect/>
          </a:stretch>
        </p:blipFill>
        <p:spPr>
          <a:xfrm>
            <a:off x="125095" y="6021705"/>
            <a:ext cx="1821815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25618" y1="14954" x2="25618" y2="14954"/>
                        <a14:foregroundMark x1="60338" y1="9233" x2="60338" y2="9233"/>
                        <a14:foregroundMark x1="74382" y1="40962" x2="74382" y2="40962"/>
                        <a14:foregroundMark x1="22627" y1="56697" x2="22627" y2="56697"/>
                        <a14:foregroundMark x1="49545" y1="74252" x2="49545" y2="74252"/>
                        <a14:foregroundMark x1="41092" y1="34460" x2="41092" y2="34460"/>
                        <a14:foregroundMark x1="61899" y1="53966" x2="61899" y2="53966"/>
                        <a14:foregroundMark x1="33680" y1="65280" x2="33680" y2="65280"/>
                        <a14:foregroundMark x1="72822" y1="63589" x2="72822" y2="63589"/>
                        <a14:foregroundMark x1="55787" y1="35501" x2="55787" y2="35501"/>
                        <a14:foregroundMark x1="31860" y1="49805" x2="31860" y2="49805"/>
                        <a14:foregroundMark x1="33030" y1="43563" x2="33030" y2="43563"/>
                        <a14:foregroundMark x1="33680" y1="39402" x2="33680" y2="39402"/>
                        <a14:foregroundMark x1="33810" y1="39012" x2="36021" y2="34330"/>
                        <a14:foregroundMark x1="36021" y1="34330" x2="36021" y2="34330"/>
                        <a14:foregroundMark x1="36931" y1="32120" x2="36931" y2="32120"/>
                        <a14:foregroundMark x1="43433" y1="33940" x2="43433" y2="33940"/>
                        <a14:foregroundMark x1="50325" y1="32900" x2="50325" y2="32900"/>
                        <a14:foregroundMark x1="50195" y1="33290" x2="51886" y2="33550"/>
                        <a14:foregroundMark x1="53836" y1="33680" x2="53836" y2="33680"/>
                        <a14:foregroundMark x1="56827" y1="33550" x2="56827" y2="33550"/>
                        <a14:foregroundMark x1="58127" y1="35241" x2="58127" y2="35241"/>
                        <a14:foregroundMark x1="60338" y1="35501" x2="60338" y2="35501"/>
                        <a14:foregroundMark x1="61118" y1="35631" x2="61118" y2="35631"/>
                        <a14:foregroundMark x1="61508" y1="36021" x2="61508" y2="36021"/>
                        <a14:foregroundMark x1="60728" y1="41352" x2="60078" y2="41743"/>
                        <a14:foregroundMark x1="60078" y1="41743" x2="60078" y2="41743"/>
                        <a14:foregroundMark x1="58388" y1="42913" x2="56437" y2="43563"/>
                        <a14:foregroundMark x1="56047" y1="43693" x2="56047" y2="43693"/>
                        <a14:foregroundMark x1="56047" y1="43693" x2="56047" y2="43693"/>
                        <a14:foregroundMark x1="52666" y1="43173" x2="50975" y2="42783"/>
                        <a14:foregroundMark x1="49675" y1="42393" x2="49675" y2="42393"/>
                        <a14:foregroundMark x1="49285" y1="42133" x2="49285" y2="40442"/>
                        <a14:foregroundMark x1="50195" y1="39402" x2="51365" y2="38622"/>
                        <a14:foregroundMark x1="52276" y1="37711" x2="52276" y2="37711"/>
                        <a14:foregroundMark x1="52276" y1="37711" x2="52276" y2="37711"/>
                        <a14:foregroundMark x1="49285" y1="37711" x2="46944" y2="37191"/>
                        <a14:foregroundMark x1="43303" y1="37191" x2="43303" y2="37191"/>
                        <a14:foregroundMark x1="43303" y1="37191" x2="43303" y2="37191"/>
                        <a14:foregroundMark x1="43043" y1="39012" x2="43823" y2="39272"/>
                        <a14:foregroundMark x1="44993" y1="38882" x2="45644" y2="38882"/>
                        <a14:foregroundMark x1="45774" y1="38882" x2="45774" y2="38882"/>
                        <a14:foregroundMark x1="45644" y1="40832" x2="43433" y2="42393"/>
                        <a14:foregroundMark x1="39532" y1="44083" x2="39142" y2="45514"/>
                        <a14:foregroundMark x1="39012" y1="46424" x2="38362" y2="47204"/>
                        <a14:foregroundMark x1="38231" y1="47594" x2="38231" y2="47594"/>
                        <a14:foregroundMark x1="38231" y1="47594" x2="32510" y2="49155"/>
                        <a14:foregroundMark x1="32120" y1="49155" x2="32120" y2="49155"/>
                        <a14:foregroundMark x1="33680" y1="46424" x2="34070" y2="45514"/>
                        <a14:foregroundMark x1="34070" y1="45514" x2="34070" y2="45514"/>
                        <a14:foregroundMark x1="34070" y1="45514" x2="34070" y2="45514"/>
                        <a14:foregroundMark x1="34460" y1="44733" x2="34460" y2="44733"/>
                        <a14:foregroundMark x1="35241" y1="43563" x2="36411" y2="42003"/>
                        <a14:foregroundMark x1="37191" y1="41612" x2="37191" y2="41612"/>
                        <a14:foregroundMark x1="37971" y1="40182" x2="39792" y2="39272"/>
                        <a14:foregroundMark x1="45644" y1="28218" x2="45644" y2="28218"/>
                        <a14:foregroundMark x1="47204" y1="26658" x2="48114" y2="26138"/>
                        <a14:foregroundMark x1="48765" y1="26138" x2="51105" y2="26138"/>
                        <a14:foregroundMark x1="53446" y1="26528" x2="53446" y2="26528"/>
                        <a14:foregroundMark x1="53836" y1="26528" x2="53836" y2="27438"/>
                        <a14:foregroundMark x1="54096" y1="28088" x2="54096" y2="28088"/>
                        <a14:foregroundMark x1="54876" y1="27828" x2="56047" y2="27698"/>
                        <a14:foregroundMark x1="56827" y1="25748" x2="56827" y2="25098"/>
                        <a14:foregroundMark x1="56827" y1="24707" x2="56827" y2="23277"/>
                        <a14:foregroundMark x1="55787" y1="22107" x2="55787" y2="22107"/>
                        <a14:foregroundMark x1="66580" y1="50455" x2="65670" y2="50585"/>
                        <a14:foregroundMark x1="65670" y1="51235" x2="63719" y2="55267"/>
                        <a14:foregroundMark x1="61508" y1="57607" x2="61508" y2="57607"/>
                        <a14:foregroundMark x1="63329" y1="60338" x2="68140" y2="64889"/>
                        <a14:foregroundMark x1="72042" y1="66450" x2="72042" y2="66450"/>
                        <a14:foregroundMark x1="72432" y1="66450" x2="71912" y2="66450"/>
                        <a14:foregroundMark x1="66450" y1="65930" x2="64109" y2="64369"/>
                        <a14:foregroundMark x1="55657" y1="63589" x2="53836" y2="63329"/>
                        <a14:foregroundMark x1="53316" y1="63329" x2="53316" y2="63329"/>
                        <a14:foregroundMark x1="52276" y1="63329" x2="51365" y2="62549"/>
                        <a14:foregroundMark x1="51105" y1="59558" x2="51105" y2="59558"/>
                        <a14:foregroundMark x1="50195" y1="56047" x2="50195" y2="56047"/>
                        <a14:foregroundMark x1="54226" y1="51756" x2="55397" y2="49545"/>
                        <a14:foregroundMark x1="55397" y1="49545" x2="55397" y2="49545"/>
                        <a14:foregroundMark x1="50195" y1="53576" x2="49545" y2="53706"/>
                        <a14:foregroundMark x1="50715" y1="52536" x2="50715" y2="52536"/>
                        <a14:foregroundMark x1="46424" y1="52796" x2="44083" y2="50585"/>
                        <a14:foregroundMark x1="43823" y1="50195" x2="43823" y2="50195"/>
                        <a14:foregroundMark x1="43823" y1="50455" x2="43823" y2="51625"/>
                        <a14:foregroundMark x1="42523" y1="52926" x2="39532" y2="54096"/>
                        <a14:foregroundMark x1="38622" y1="54876" x2="38622" y2="54876"/>
                        <a14:foregroundMark x1="38231" y1="54876" x2="38231" y2="54876"/>
                        <a14:foregroundMark x1="37321" y1="56827" x2="36931" y2="59038"/>
                        <a14:foregroundMark x1="37191" y1="59168" x2="37191" y2="59168"/>
                        <a14:foregroundMark x1="39142" y1="59168" x2="43693" y2="58778"/>
                        <a14:foregroundMark x1="44603" y1="58388" x2="44603" y2="58388"/>
                        <a14:foregroundMark x1="48895" y1="57607" x2="48895" y2="57607"/>
                        <a14:foregroundMark x1="49155" y1="57607" x2="49155" y2="57607"/>
                        <a14:foregroundMark x1="51105" y1="55657" x2="52666" y2="54876"/>
                        <a14:foregroundMark x1="53836" y1="54356" x2="54486" y2="53706"/>
                        <a14:foregroundMark x1="55397" y1="52796" x2="57607" y2="49805"/>
                        <a14:foregroundMark x1="57607" y1="49805" x2="55007" y2="43693"/>
                        <a14:foregroundMark x1="59298" y1="47074" x2="66450" y2="42393"/>
                        <a14:foregroundMark x1="55657" y1="50585" x2="69701" y2="48244"/>
                        <a14:foregroundMark x1="30949" y1="40572" x2="30949" y2="53576"/>
                        <a14:foregroundMark x1="38362" y1="51235" x2="63069" y2="52796"/>
                        <a14:foregroundMark x1="43433" y1="46034" x2="56047" y2="47984"/>
                        <a14:foregroundMark x1="43433" y1="46294" x2="40962" y2="52536"/>
                        <a14:foregroundMark x1="60078" y1="59818" x2="47334" y2="53576"/>
                        <a14:foregroundMark x1="48505" y1="58648" x2="56957" y2="67620"/>
                        <a14:foregroundMark x1="17035" y1="27438" x2="17035" y2="27438"/>
                        <a14:foregroundMark x1="16255" y1="8453" x2="16255" y2="8453"/>
                        <a14:foregroundMark x1="15605" y1="7672" x2="11313" y2="10143"/>
                        <a14:foregroundMark x1="17165" y1="7282" x2="23277" y2="1560"/>
                        <a14:foregroundMark x1="24577" y1="2211" x2="76463" y2="26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07" y="5858307"/>
            <a:ext cx="999693" cy="999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6868" y="161365"/>
            <a:ext cx="58382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MY WORK DONE AT HIIT</a:t>
            </a:r>
            <a:endParaRPr lang="en-GB" sz="4000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075814" y="1029683"/>
          <a:ext cx="8128000" cy="558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9"/>
          <p:cNvPicPr>
            <a:picLocks noChangeAspect="1"/>
          </p:cNvPicPr>
          <p:nvPr/>
        </p:nvPicPr>
        <p:blipFill>
          <a:blip r:embed="rId8">
            <a:lum contrast="6000"/>
          </a:blip>
          <a:stretch>
            <a:fillRect/>
          </a:stretch>
        </p:blipFill>
        <p:spPr>
          <a:xfrm>
            <a:off x="125095" y="6021705"/>
            <a:ext cx="1821815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25618" y1="14954" x2="25618" y2="14954"/>
                        <a14:foregroundMark x1="60338" y1="9233" x2="60338" y2="9233"/>
                        <a14:foregroundMark x1="74382" y1="40962" x2="74382" y2="40962"/>
                        <a14:foregroundMark x1="22627" y1="56697" x2="22627" y2="56697"/>
                        <a14:foregroundMark x1="49545" y1="74252" x2="49545" y2="74252"/>
                        <a14:foregroundMark x1="41092" y1="34460" x2="41092" y2="34460"/>
                        <a14:foregroundMark x1="61899" y1="53966" x2="61899" y2="53966"/>
                        <a14:foregroundMark x1="33680" y1="65280" x2="33680" y2="65280"/>
                        <a14:foregroundMark x1="72822" y1="63589" x2="72822" y2="63589"/>
                        <a14:foregroundMark x1="55787" y1="35501" x2="55787" y2="35501"/>
                        <a14:foregroundMark x1="31860" y1="49805" x2="31860" y2="49805"/>
                        <a14:foregroundMark x1="33030" y1="43563" x2="33030" y2="43563"/>
                        <a14:foregroundMark x1="33680" y1="39402" x2="33680" y2="39402"/>
                        <a14:foregroundMark x1="33810" y1="39012" x2="36021" y2="34330"/>
                        <a14:foregroundMark x1="36021" y1="34330" x2="36021" y2="34330"/>
                        <a14:foregroundMark x1="36931" y1="32120" x2="36931" y2="32120"/>
                        <a14:foregroundMark x1="43433" y1="33940" x2="43433" y2="33940"/>
                        <a14:foregroundMark x1="50325" y1="32900" x2="50325" y2="32900"/>
                        <a14:foregroundMark x1="50195" y1="33290" x2="51886" y2="33550"/>
                        <a14:foregroundMark x1="53836" y1="33680" x2="53836" y2="33680"/>
                        <a14:foregroundMark x1="56827" y1="33550" x2="56827" y2="33550"/>
                        <a14:foregroundMark x1="58127" y1="35241" x2="58127" y2="35241"/>
                        <a14:foregroundMark x1="60338" y1="35501" x2="60338" y2="35501"/>
                        <a14:foregroundMark x1="61118" y1="35631" x2="61118" y2="35631"/>
                        <a14:foregroundMark x1="61508" y1="36021" x2="61508" y2="36021"/>
                        <a14:foregroundMark x1="60728" y1="41352" x2="60078" y2="41743"/>
                        <a14:foregroundMark x1="60078" y1="41743" x2="60078" y2="41743"/>
                        <a14:foregroundMark x1="58388" y1="42913" x2="56437" y2="43563"/>
                        <a14:foregroundMark x1="56047" y1="43693" x2="56047" y2="43693"/>
                        <a14:foregroundMark x1="56047" y1="43693" x2="56047" y2="43693"/>
                        <a14:foregroundMark x1="52666" y1="43173" x2="50975" y2="42783"/>
                        <a14:foregroundMark x1="49675" y1="42393" x2="49675" y2="42393"/>
                        <a14:foregroundMark x1="49285" y1="42133" x2="49285" y2="40442"/>
                        <a14:foregroundMark x1="50195" y1="39402" x2="51365" y2="38622"/>
                        <a14:foregroundMark x1="52276" y1="37711" x2="52276" y2="37711"/>
                        <a14:foregroundMark x1="52276" y1="37711" x2="52276" y2="37711"/>
                        <a14:foregroundMark x1="49285" y1="37711" x2="46944" y2="37191"/>
                        <a14:foregroundMark x1="43303" y1="37191" x2="43303" y2="37191"/>
                        <a14:foregroundMark x1="43303" y1="37191" x2="43303" y2="37191"/>
                        <a14:foregroundMark x1="43043" y1="39012" x2="43823" y2="39272"/>
                        <a14:foregroundMark x1="44993" y1="38882" x2="45644" y2="38882"/>
                        <a14:foregroundMark x1="45774" y1="38882" x2="45774" y2="38882"/>
                        <a14:foregroundMark x1="45644" y1="40832" x2="43433" y2="42393"/>
                        <a14:foregroundMark x1="39532" y1="44083" x2="39142" y2="45514"/>
                        <a14:foregroundMark x1="39012" y1="46424" x2="38362" y2="47204"/>
                        <a14:foregroundMark x1="38231" y1="47594" x2="38231" y2="47594"/>
                        <a14:foregroundMark x1="38231" y1="47594" x2="32510" y2="49155"/>
                        <a14:foregroundMark x1="32120" y1="49155" x2="32120" y2="49155"/>
                        <a14:foregroundMark x1="33680" y1="46424" x2="34070" y2="45514"/>
                        <a14:foregroundMark x1="34070" y1="45514" x2="34070" y2="45514"/>
                        <a14:foregroundMark x1="34070" y1="45514" x2="34070" y2="45514"/>
                        <a14:foregroundMark x1="34460" y1="44733" x2="34460" y2="44733"/>
                        <a14:foregroundMark x1="35241" y1="43563" x2="36411" y2="42003"/>
                        <a14:foregroundMark x1="37191" y1="41612" x2="37191" y2="41612"/>
                        <a14:foregroundMark x1="37971" y1="40182" x2="39792" y2="39272"/>
                        <a14:foregroundMark x1="45644" y1="28218" x2="45644" y2="28218"/>
                        <a14:foregroundMark x1="47204" y1="26658" x2="48114" y2="26138"/>
                        <a14:foregroundMark x1="48765" y1="26138" x2="51105" y2="26138"/>
                        <a14:foregroundMark x1="53446" y1="26528" x2="53446" y2="26528"/>
                        <a14:foregroundMark x1="53836" y1="26528" x2="53836" y2="27438"/>
                        <a14:foregroundMark x1="54096" y1="28088" x2="54096" y2="28088"/>
                        <a14:foregroundMark x1="54876" y1="27828" x2="56047" y2="27698"/>
                        <a14:foregroundMark x1="56827" y1="25748" x2="56827" y2="25098"/>
                        <a14:foregroundMark x1="56827" y1="24707" x2="56827" y2="23277"/>
                        <a14:foregroundMark x1="55787" y1="22107" x2="55787" y2="22107"/>
                        <a14:foregroundMark x1="66580" y1="50455" x2="65670" y2="50585"/>
                        <a14:foregroundMark x1="65670" y1="51235" x2="63719" y2="55267"/>
                        <a14:foregroundMark x1="61508" y1="57607" x2="61508" y2="57607"/>
                        <a14:foregroundMark x1="63329" y1="60338" x2="68140" y2="64889"/>
                        <a14:foregroundMark x1="72042" y1="66450" x2="72042" y2="66450"/>
                        <a14:foregroundMark x1="72432" y1="66450" x2="71912" y2="66450"/>
                        <a14:foregroundMark x1="66450" y1="65930" x2="64109" y2="64369"/>
                        <a14:foregroundMark x1="55657" y1="63589" x2="53836" y2="63329"/>
                        <a14:foregroundMark x1="53316" y1="63329" x2="53316" y2="63329"/>
                        <a14:foregroundMark x1="52276" y1="63329" x2="51365" y2="62549"/>
                        <a14:foregroundMark x1="51105" y1="59558" x2="51105" y2="59558"/>
                        <a14:foregroundMark x1="50195" y1="56047" x2="50195" y2="56047"/>
                        <a14:foregroundMark x1="54226" y1="51756" x2="55397" y2="49545"/>
                        <a14:foregroundMark x1="55397" y1="49545" x2="55397" y2="49545"/>
                        <a14:foregroundMark x1="50195" y1="53576" x2="49545" y2="53706"/>
                        <a14:foregroundMark x1="50715" y1="52536" x2="50715" y2="52536"/>
                        <a14:foregroundMark x1="46424" y1="52796" x2="44083" y2="50585"/>
                        <a14:foregroundMark x1="43823" y1="50195" x2="43823" y2="50195"/>
                        <a14:foregroundMark x1="43823" y1="50455" x2="43823" y2="51625"/>
                        <a14:foregroundMark x1="42523" y1="52926" x2="39532" y2="54096"/>
                        <a14:foregroundMark x1="38622" y1="54876" x2="38622" y2="54876"/>
                        <a14:foregroundMark x1="38231" y1="54876" x2="38231" y2="54876"/>
                        <a14:foregroundMark x1="37321" y1="56827" x2="36931" y2="59038"/>
                        <a14:foregroundMark x1="37191" y1="59168" x2="37191" y2="59168"/>
                        <a14:foregroundMark x1="39142" y1="59168" x2="43693" y2="58778"/>
                        <a14:foregroundMark x1="44603" y1="58388" x2="44603" y2="58388"/>
                        <a14:foregroundMark x1="48895" y1="57607" x2="48895" y2="57607"/>
                        <a14:foregroundMark x1="49155" y1="57607" x2="49155" y2="57607"/>
                        <a14:foregroundMark x1="51105" y1="55657" x2="52666" y2="54876"/>
                        <a14:foregroundMark x1="53836" y1="54356" x2="54486" y2="53706"/>
                        <a14:foregroundMark x1="55397" y1="52796" x2="57607" y2="49805"/>
                        <a14:foregroundMark x1="57607" y1="49805" x2="55007" y2="43693"/>
                        <a14:foregroundMark x1="59298" y1="47074" x2="66450" y2="42393"/>
                        <a14:foregroundMark x1="55657" y1="50585" x2="69701" y2="48244"/>
                        <a14:foregroundMark x1="30949" y1="40572" x2="30949" y2="53576"/>
                        <a14:foregroundMark x1="38362" y1="51235" x2="63069" y2="52796"/>
                        <a14:foregroundMark x1="43433" y1="46034" x2="56047" y2="47984"/>
                        <a14:foregroundMark x1="43433" y1="46294" x2="40962" y2="52536"/>
                        <a14:foregroundMark x1="60078" y1="59818" x2="47334" y2="53576"/>
                        <a14:foregroundMark x1="48505" y1="58648" x2="56957" y2="67620"/>
                        <a14:foregroundMark x1="17035" y1="27438" x2="17035" y2="27438"/>
                        <a14:foregroundMark x1="16255" y1="8453" x2="16255" y2="8453"/>
                        <a14:foregroundMark x1="15605" y1="7672" x2="11313" y2="10143"/>
                        <a14:foregroundMark x1="17165" y1="7282" x2="23277" y2="1560"/>
                        <a14:foregroundMark x1="24577" y1="2211" x2="76463" y2="26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07" y="5858307"/>
            <a:ext cx="999693" cy="999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141" y="255494"/>
            <a:ext cx="11861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LANGUAGES AND TOOLS I WORKED WITH</a:t>
            </a:r>
            <a:endParaRPr lang="en-GB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6" y="3334508"/>
            <a:ext cx="1324886" cy="1324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81" y="3665881"/>
            <a:ext cx="999693" cy="9996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33" y="1145775"/>
            <a:ext cx="1652128" cy="165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21" y="1463678"/>
            <a:ext cx="1843023" cy="15822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" y="1029153"/>
            <a:ext cx="1455151" cy="1455151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8">
            <a:lum contrast="6000"/>
          </a:blip>
          <a:stretch>
            <a:fillRect/>
          </a:stretch>
        </p:blipFill>
        <p:spPr>
          <a:xfrm>
            <a:off x="241935" y="6050915"/>
            <a:ext cx="1821815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8">
            <a:lum contrast="6000"/>
          </a:blip>
          <a:stretch>
            <a:fillRect/>
          </a:stretch>
        </p:blipFill>
        <p:spPr>
          <a:xfrm>
            <a:off x="198120" y="6050915"/>
            <a:ext cx="1821815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ownload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1480" y="3307080"/>
            <a:ext cx="3514725" cy="1295400"/>
          </a:xfrm>
          <a:prstGeom prst="rect">
            <a:avLst/>
          </a:prstGeom>
        </p:spPr>
      </p:pic>
      <p:pic>
        <p:nvPicPr>
          <p:cNvPr id="11" name="Picture 10" descr="download 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6925" y="5188585"/>
            <a:ext cx="2947035" cy="1406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25618" y1="14954" x2="25618" y2="14954"/>
                        <a14:foregroundMark x1="60338" y1="9233" x2="60338" y2="9233"/>
                        <a14:foregroundMark x1="74382" y1="40962" x2="74382" y2="40962"/>
                        <a14:foregroundMark x1="22627" y1="56697" x2="22627" y2="56697"/>
                        <a14:foregroundMark x1="49545" y1="74252" x2="49545" y2="74252"/>
                        <a14:foregroundMark x1="41092" y1="34460" x2="41092" y2="34460"/>
                        <a14:foregroundMark x1="61899" y1="53966" x2="61899" y2="53966"/>
                        <a14:foregroundMark x1="33680" y1="65280" x2="33680" y2="65280"/>
                        <a14:foregroundMark x1="72822" y1="63589" x2="72822" y2="63589"/>
                        <a14:foregroundMark x1="55787" y1="35501" x2="55787" y2="35501"/>
                        <a14:foregroundMark x1="31860" y1="49805" x2="31860" y2="49805"/>
                        <a14:foregroundMark x1="33030" y1="43563" x2="33030" y2="43563"/>
                        <a14:foregroundMark x1="33680" y1="39402" x2="33680" y2="39402"/>
                        <a14:foregroundMark x1="33810" y1="39012" x2="36021" y2="34330"/>
                        <a14:foregroundMark x1="36021" y1="34330" x2="36021" y2="34330"/>
                        <a14:foregroundMark x1="36931" y1="32120" x2="36931" y2="32120"/>
                        <a14:foregroundMark x1="43433" y1="33940" x2="43433" y2="33940"/>
                        <a14:foregroundMark x1="50325" y1="32900" x2="50325" y2="32900"/>
                        <a14:foregroundMark x1="50195" y1="33290" x2="51886" y2="33550"/>
                        <a14:foregroundMark x1="53836" y1="33680" x2="53836" y2="33680"/>
                        <a14:foregroundMark x1="56827" y1="33550" x2="56827" y2="33550"/>
                        <a14:foregroundMark x1="58127" y1="35241" x2="58127" y2="35241"/>
                        <a14:foregroundMark x1="60338" y1="35501" x2="60338" y2="35501"/>
                        <a14:foregroundMark x1="61118" y1="35631" x2="61118" y2="35631"/>
                        <a14:foregroundMark x1="61508" y1="36021" x2="61508" y2="36021"/>
                        <a14:foregroundMark x1="60728" y1="41352" x2="60078" y2="41743"/>
                        <a14:foregroundMark x1="60078" y1="41743" x2="60078" y2="41743"/>
                        <a14:foregroundMark x1="58388" y1="42913" x2="56437" y2="43563"/>
                        <a14:foregroundMark x1="56047" y1="43693" x2="56047" y2="43693"/>
                        <a14:foregroundMark x1="56047" y1="43693" x2="56047" y2="43693"/>
                        <a14:foregroundMark x1="52666" y1="43173" x2="50975" y2="42783"/>
                        <a14:foregroundMark x1="49675" y1="42393" x2="49675" y2="42393"/>
                        <a14:foregroundMark x1="49285" y1="42133" x2="49285" y2="40442"/>
                        <a14:foregroundMark x1="50195" y1="39402" x2="51365" y2="38622"/>
                        <a14:foregroundMark x1="52276" y1="37711" x2="52276" y2="37711"/>
                        <a14:foregroundMark x1="52276" y1="37711" x2="52276" y2="37711"/>
                        <a14:foregroundMark x1="49285" y1="37711" x2="46944" y2="37191"/>
                        <a14:foregroundMark x1="43303" y1="37191" x2="43303" y2="37191"/>
                        <a14:foregroundMark x1="43303" y1="37191" x2="43303" y2="37191"/>
                        <a14:foregroundMark x1="43043" y1="39012" x2="43823" y2="39272"/>
                        <a14:foregroundMark x1="44993" y1="38882" x2="45644" y2="38882"/>
                        <a14:foregroundMark x1="45774" y1="38882" x2="45774" y2="38882"/>
                        <a14:foregroundMark x1="45644" y1="40832" x2="43433" y2="42393"/>
                        <a14:foregroundMark x1="39532" y1="44083" x2="39142" y2="45514"/>
                        <a14:foregroundMark x1="39012" y1="46424" x2="38362" y2="47204"/>
                        <a14:foregroundMark x1="38231" y1="47594" x2="38231" y2="47594"/>
                        <a14:foregroundMark x1="38231" y1="47594" x2="32510" y2="49155"/>
                        <a14:foregroundMark x1="32120" y1="49155" x2="32120" y2="49155"/>
                        <a14:foregroundMark x1="33680" y1="46424" x2="34070" y2="45514"/>
                        <a14:foregroundMark x1="34070" y1="45514" x2="34070" y2="45514"/>
                        <a14:foregroundMark x1="34070" y1="45514" x2="34070" y2="45514"/>
                        <a14:foregroundMark x1="34460" y1="44733" x2="34460" y2="44733"/>
                        <a14:foregroundMark x1="35241" y1="43563" x2="36411" y2="42003"/>
                        <a14:foregroundMark x1="37191" y1="41612" x2="37191" y2="41612"/>
                        <a14:foregroundMark x1="37971" y1="40182" x2="39792" y2="39272"/>
                        <a14:foregroundMark x1="45644" y1="28218" x2="45644" y2="28218"/>
                        <a14:foregroundMark x1="47204" y1="26658" x2="48114" y2="26138"/>
                        <a14:foregroundMark x1="48765" y1="26138" x2="51105" y2="26138"/>
                        <a14:foregroundMark x1="53446" y1="26528" x2="53446" y2="26528"/>
                        <a14:foregroundMark x1="53836" y1="26528" x2="53836" y2="27438"/>
                        <a14:foregroundMark x1="54096" y1="28088" x2="54096" y2="28088"/>
                        <a14:foregroundMark x1="54876" y1="27828" x2="56047" y2="27698"/>
                        <a14:foregroundMark x1="56827" y1="25748" x2="56827" y2="25098"/>
                        <a14:foregroundMark x1="56827" y1="24707" x2="56827" y2="23277"/>
                        <a14:foregroundMark x1="55787" y1="22107" x2="55787" y2="22107"/>
                        <a14:foregroundMark x1="66580" y1="50455" x2="65670" y2="50585"/>
                        <a14:foregroundMark x1="65670" y1="51235" x2="63719" y2="55267"/>
                        <a14:foregroundMark x1="61508" y1="57607" x2="61508" y2="57607"/>
                        <a14:foregroundMark x1="63329" y1="60338" x2="68140" y2="64889"/>
                        <a14:foregroundMark x1="72042" y1="66450" x2="72042" y2="66450"/>
                        <a14:foregroundMark x1="72432" y1="66450" x2="71912" y2="66450"/>
                        <a14:foregroundMark x1="66450" y1="65930" x2="64109" y2="64369"/>
                        <a14:foregroundMark x1="55657" y1="63589" x2="53836" y2="63329"/>
                        <a14:foregroundMark x1="53316" y1="63329" x2="53316" y2="63329"/>
                        <a14:foregroundMark x1="52276" y1="63329" x2="51365" y2="62549"/>
                        <a14:foregroundMark x1="51105" y1="59558" x2="51105" y2="59558"/>
                        <a14:foregroundMark x1="50195" y1="56047" x2="50195" y2="56047"/>
                        <a14:foregroundMark x1="54226" y1="51756" x2="55397" y2="49545"/>
                        <a14:foregroundMark x1="55397" y1="49545" x2="55397" y2="49545"/>
                        <a14:foregroundMark x1="50195" y1="53576" x2="49545" y2="53706"/>
                        <a14:foregroundMark x1="50715" y1="52536" x2="50715" y2="52536"/>
                        <a14:foregroundMark x1="46424" y1="52796" x2="44083" y2="50585"/>
                        <a14:foregroundMark x1="43823" y1="50195" x2="43823" y2="50195"/>
                        <a14:foregroundMark x1="43823" y1="50455" x2="43823" y2="51625"/>
                        <a14:foregroundMark x1="42523" y1="52926" x2="39532" y2="54096"/>
                        <a14:foregroundMark x1="38622" y1="54876" x2="38622" y2="54876"/>
                        <a14:foregroundMark x1="38231" y1="54876" x2="38231" y2="54876"/>
                        <a14:foregroundMark x1="37321" y1="56827" x2="36931" y2="59038"/>
                        <a14:foregroundMark x1="37191" y1="59168" x2="37191" y2="59168"/>
                        <a14:foregroundMark x1="39142" y1="59168" x2="43693" y2="58778"/>
                        <a14:foregroundMark x1="44603" y1="58388" x2="44603" y2="58388"/>
                        <a14:foregroundMark x1="48895" y1="57607" x2="48895" y2="57607"/>
                        <a14:foregroundMark x1="49155" y1="57607" x2="49155" y2="57607"/>
                        <a14:foregroundMark x1="51105" y1="55657" x2="52666" y2="54876"/>
                        <a14:foregroundMark x1="53836" y1="54356" x2="54486" y2="53706"/>
                        <a14:foregroundMark x1="55397" y1="52796" x2="57607" y2="49805"/>
                        <a14:foregroundMark x1="57607" y1="49805" x2="55007" y2="43693"/>
                        <a14:foregroundMark x1="59298" y1="47074" x2="66450" y2="42393"/>
                        <a14:foregroundMark x1="55657" y1="50585" x2="69701" y2="48244"/>
                        <a14:foregroundMark x1="30949" y1="40572" x2="30949" y2="53576"/>
                        <a14:foregroundMark x1="38362" y1="51235" x2="63069" y2="52796"/>
                        <a14:foregroundMark x1="43433" y1="46034" x2="56047" y2="47984"/>
                        <a14:foregroundMark x1="43433" y1="46294" x2="40962" y2="52536"/>
                        <a14:foregroundMark x1="60078" y1="59818" x2="47334" y2="53576"/>
                        <a14:foregroundMark x1="48505" y1="58648" x2="56957" y2="67620"/>
                        <a14:foregroundMark x1="17035" y1="27438" x2="17035" y2="27438"/>
                        <a14:foregroundMark x1="16255" y1="8453" x2="16255" y2="8453"/>
                        <a14:foregroundMark x1="15605" y1="7672" x2="11313" y2="10143"/>
                        <a14:foregroundMark x1="17165" y1="7282" x2="23277" y2="1560"/>
                        <a14:foregroundMark x1="24577" y1="2211" x2="76463" y2="26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07" y="5858307"/>
            <a:ext cx="999693" cy="999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6076" y="189379"/>
            <a:ext cx="549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PROJECTS I WORKED ON</a:t>
            </a:r>
            <a:endParaRPr lang="en-GB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70735" y="802005"/>
            <a:ext cx="8226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So far, over the SIWES program, I was able to build over 15 projects with the languages percentages as follows below:</a:t>
            </a:r>
            <a:endParaRPr lang="en-US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JavaScript </a:t>
            </a:r>
            <a:r>
              <a:rPr lang="en-US" sz="2400" b="1" dirty="0">
                <a:sym typeface="Wingdings" panose="05000000000000000000" pitchFamily="2" charset="2"/>
              </a:rPr>
              <a:t> ~ 45%</a:t>
            </a:r>
            <a:endParaRPr lang="en-US" sz="2400" b="1" dirty="0"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CSS  ~ 30%</a:t>
            </a:r>
            <a:endParaRPr lang="en-US" sz="2400" b="1" dirty="0"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HTML  ~ 10%</a:t>
            </a:r>
            <a:endParaRPr lang="en-US" sz="2400" b="1" dirty="0"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Others  ~ 15%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70735" y="3326130"/>
            <a:ext cx="79717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Some of these projects include: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Age calculator app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Todo application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Tip calculator app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Crowd funding product page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Task scheduler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800" b="1" dirty="0"/>
              <a:t>Real estate site</a:t>
            </a:r>
            <a:endParaRPr lang="en-GB" sz="2800" b="1" dirty="0"/>
          </a:p>
          <a:p>
            <a:pPr algn="l"/>
            <a:r>
              <a:rPr lang="en-GB" sz="2800" b="1" dirty="0"/>
              <a:t>…and more</a:t>
            </a:r>
            <a:endParaRPr lang="en-GB" sz="2800" b="1" dirty="0"/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144145" y="6116955"/>
            <a:ext cx="1821815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40105" y="262890"/>
            <a:ext cx="10374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TIP CALCULATOR APP</a:t>
            </a:r>
            <a:endParaRPr lang="en-US" sz="3200" b="1"/>
          </a:p>
        </p:txBody>
      </p:sp>
      <p:pic>
        <p:nvPicPr>
          <p:cNvPr id="4" name="Picture 3" descr="tip cal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9490" y="1017905"/>
            <a:ext cx="7887335" cy="4831080"/>
          </a:xfrm>
          <a:prstGeom prst="rect">
            <a:avLst/>
          </a:prstGeom>
        </p:spPr>
      </p:pic>
      <p:pic>
        <p:nvPicPr>
          <p:cNvPr id="14" name="Picture 9"/>
          <p:cNvPicPr>
            <a:picLocks noChangeAspect="1"/>
          </p:cNvPicPr>
          <p:nvPr/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220345" y="6097905"/>
            <a:ext cx="1821815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5618" y1="14954" x2="25618" y2="14954"/>
                        <a14:foregroundMark x1="60338" y1="9233" x2="60338" y2="9233"/>
                        <a14:foregroundMark x1="74382" y1="40962" x2="74382" y2="40962"/>
                        <a14:foregroundMark x1="22627" y1="56697" x2="22627" y2="56697"/>
                        <a14:foregroundMark x1="49545" y1="74252" x2="49545" y2="74252"/>
                        <a14:foregroundMark x1="41092" y1="34460" x2="41092" y2="34460"/>
                        <a14:foregroundMark x1="61899" y1="53966" x2="61899" y2="53966"/>
                        <a14:foregroundMark x1="33680" y1="65280" x2="33680" y2="65280"/>
                        <a14:foregroundMark x1="72822" y1="63589" x2="72822" y2="63589"/>
                        <a14:foregroundMark x1="55787" y1="35501" x2="55787" y2="35501"/>
                        <a14:foregroundMark x1="31860" y1="49805" x2="31860" y2="49805"/>
                        <a14:foregroundMark x1="33030" y1="43563" x2="33030" y2="43563"/>
                        <a14:foregroundMark x1="33680" y1="39402" x2="33680" y2="39402"/>
                        <a14:foregroundMark x1="33810" y1="39012" x2="36021" y2="34330"/>
                        <a14:foregroundMark x1="36021" y1="34330" x2="36021" y2="34330"/>
                        <a14:foregroundMark x1="36931" y1="32120" x2="36931" y2="32120"/>
                        <a14:foregroundMark x1="43433" y1="33940" x2="43433" y2="33940"/>
                        <a14:foregroundMark x1="50325" y1="32900" x2="50325" y2="32900"/>
                        <a14:foregroundMark x1="50195" y1="33290" x2="51886" y2="33550"/>
                        <a14:foregroundMark x1="53836" y1="33680" x2="53836" y2="33680"/>
                        <a14:foregroundMark x1="56827" y1="33550" x2="56827" y2="33550"/>
                        <a14:foregroundMark x1="58127" y1="35241" x2="58127" y2="35241"/>
                        <a14:foregroundMark x1="60338" y1="35501" x2="60338" y2="35501"/>
                        <a14:foregroundMark x1="61118" y1="35631" x2="61118" y2="35631"/>
                        <a14:foregroundMark x1="61508" y1="36021" x2="61508" y2="36021"/>
                        <a14:foregroundMark x1="60728" y1="41352" x2="60078" y2="41743"/>
                        <a14:foregroundMark x1="60078" y1="41743" x2="60078" y2="41743"/>
                        <a14:foregroundMark x1="58388" y1="42913" x2="56437" y2="43563"/>
                        <a14:foregroundMark x1="56047" y1="43693" x2="56047" y2="43693"/>
                        <a14:foregroundMark x1="56047" y1="43693" x2="56047" y2="43693"/>
                        <a14:foregroundMark x1="52666" y1="43173" x2="50975" y2="42783"/>
                        <a14:foregroundMark x1="49675" y1="42393" x2="49675" y2="42393"/>
                        <a14:foregroundMark x1="49285" y1="42133" x2="49285" y2="40442"/>
                        <a14:foregroundMark x1="50195" y1="39402" x2="51365" y2="38622"/>
                        <a14:foregroundMark x1="52276" y1="37711" x2="52276" y2="37711"/>
                        <a14:foregroundMark x1="52276" y1="37711" x2="52276" y2="37711"/>
                        <a14:foregroundMark x1="49285" y1="37711" x2="46944" y2="37191"/>
                        <a14:foregroundMark x1="43303" y1="37191" x2="43303" y2="37191"/>
                        <a14:foregroundMark x1="43303" y1="37191" x2="43303" y2="37191"/>
                        <a14:foregroundMark x1="43043" y1="39012" x2="43823" y2="39272"/>
                        <a14:foregroundMark x1="44993" y1="38882" x2="45644" y2="38882"/>
                        <a14:foregroundMark x1="45774" y1="38882" x2="45774" y2="38882"/>
                        <a14:foregroundMark x1="45644" y1="40832" x2="43433" y2="42393"/>
                        <a14:foregroundMark x1="39532" y1="44083" x2="39142" y2="45514"/>
                        <a14:foregroundMark x1="39012" y1="46424" x2="38362" y2="47204"/>
                        <a14:foregroundMark x1="38231" y1="47594" x2="38231" y2="47594"/>
                        <a14:foregroundMark x1="38231" y1="47594" x2="32510" y2="49155"/>
                        <a14:foregroundMark x1="32120" y1="49155" x2="32120" y2="49155"/>
                        <a14:foregroundMark x1="33680" y1="46424" x2="34070" y2="45514"/>
                        <a14:foregroundMark x1="34070" y1="45514" x2="34070" y2="45514"/>
                        <a14:foregroundMark x1="34070" y1="45514" x2="34070" y2="45514"/>
                        <a14:foregroundMark x1="34460" y1="44733" x2="34460" y2="44733"/>
                        <a14:foregroundMark x1="35241" y1="43563" x2="36411" y2="42003"/>
                        <a14:foregroundMark x1="37191" y1="41612" x2="37191" y2="41612"/>
                        <a14:foregroundMark x1="37971" y1="40182" x2="39792" y2="39272"/>
                        <a14:foregroundMark x1="45644" y1="28218" x2="45644" y2="28218"/>
                        <a14:foregroundMark x1="47204" y1="26658" x2="48114" y2="26138"/>
                        <a14:foregroundMark x1="48765" y1="26138" x2="51105" y2="26138"/>
                        <a14:foregroundMark x1="53446" y1="26528" x2="53446" y2="26528"/>
                        <a14:foregroundMark x1="53836" y1="26528" x2="53836" y2="27438"/>
                        <a14:foregroundMark x1="54096" y1="28088" x2="54096" y2="28088"/>
                        <a14:foregroundMark x1="54876" y1="27828" x2="56047" y2="27698"/>
                        <a14:foregroundMark x1="56827" y1="25748" x2="56827" y2="25098"/>
                        <a14:foregroundMark x1="56827" y1="24707" x2="56827" y2="23277"/>
                        <a14:foregroundMark x1="55787" y1="22107" x2="55787" y2="22107"/>
                        <a14:foregroundMark x1="66580" y1="50455" x2="65670" y2="50585"/>
                        <a14:foregroundMark x1="65670" y1="51235" x2="63719" y2="55267"/>
                        <a14:foregroundMark x1="61508" y1="57607" x2="61508" y2="57607"/>
                        <a14:foregroundMark x1="63329" y1="60338" x2="68140" y2="64889"/>
                        <a14:foregroundMark x1="72042" y1="66450" x2="72042" y2="66450"/>
                        <a14:foregroundMark x1="72432" y1="66450" x2="71912" y2="66450"/>
                        <a14:foregroundMark x1="66450" y1="65930" x2="64109" y2="64369"/>
                        <a14:foregroundMark x1="55657" y1="63589" x2="53836" y2="63329"/>
                        <a14:foregroundMark x1="53316" y1="63329" x2="53316" y2="63329"/>
                        <a14:foregroundMark x1="52276" y1="63329" x2="51365" y2="62549"/>
                        <a14:foregroundMark x1="51105" y1="59558" x2="51105" y2="59558"/>
                        <a14:foregroundMark x1="50195" y1="56047" x2="50195" y2="56047"/>
                        <a14:foregroundMark x1="54226" y1="51756" x2="55397" y2="49545"/>
                        <a14:foregroundMark x1="55397" y1="49545" x2="55397" y2="49545"/>
                        <a14:foregroundMark x1="50195" y1="53576" x2="49545" y2="53706"/>
                        <a14:foregroundMark x1="50715" y1="52536" x2="50715" y2="52536"/>
                        <a14:foregroundMark x1="46424" y1="52796" x2="44083" y2="50585"/>
                        <a14:foregroundMark x1="43823" y1="50195" x2="43823" y2="50195"/>
                        <a14:foregroundMark x1="43823" y1="50455" x2="43823" y2="51625"/>
                        <a14:foregroundMark x1="42523" y1="52926" x2="39532" y2="54096"/>
                        <a14:foregroundMark x1="38622" y1="54876" x2="38622" y2="54876"/>
                        <a14:foregroundMark x1="38231" y1="54876" x2="38231" y2="54876"/>
                        <a14:foregroundMark x1="37321" y1="56827" x2="36931" y2="59038"/>
                        <a14:foregroundMark x1="37191" y1="59168" x2="37191" y2="59168"/>
                        <a14:foregroundMark x1="39142" y1="59168" x2="43693" y2="58778"/>
                        <a14:foregroundMark x1="44603" y1="58388" x2="44603" y2="58388"/>
                        <a14:foregroundMark x1="48895" y1="57607" x2="48895" y2="57607"/>
                        <a14:foregroundMark x1="49155" y1="57607" x2="49155" y2="57607"/>
                        <a14:foregroundMark x1="51105" y1="55657" x2="52666" y2="54876"/>
                        <a14:foregroundMark x1="53836" y1="54356" x2="54486" y2="53706"/>
                        <a14:foregroundMark x1="55397" y1="52796" x2="57607" y2="49805"/>
                        <a14:foregroundMark x1="57607" y1="49805" x2="55007" y2="43693"/>
                        <a14:foregroundMark x1="59298" y1="47074" x2="66450" y2="42393"/>
                        <a14:foregroundMark x1="55657" y1="50585" x2="69701" y2="48244"/>
                        <a14:foregroundMark x1="30949" y1="40572" x2="30949" y2="53576"/>
                        <a14:foregroundMark x1="38362" y1="51235" x2="63069" y2="52796"/>
                        <a14:foregroundMark x1="43433" y1="46034" x2="56047" y2="47984"/>
                        <a14:foregroundMark x1="43433" y1="46294" x2="40962" y2="52536"/>
                        <a14:foregroundMark x1="60078" y1="59818" x2="47334" y2="53576"/>
                        <a14:foregroundMark x1="48505" y1="58648" x2="56957" y2="67620"/>
                        <a14:foregroundMark x1="17035" y1="27438" x2="17035" y2="27438"/>
                        <a14:foregroundMark x1="16255" y1="8453" x2="16255" y2="8453"/>
                        <a14:foregroundMark x1="15605" y1="7672" x2="11313" y2="10143"/>
                        <a14:foregroundMark x1="17165" y1="7282" x2="23277" y2="1560"/>
                        <a14:foregroundMark x1="24577" y1="2211" x2="76463" y2="26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107" y="5801157"/>
            <a:ext cx="999693" cy="9996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Crowd funding donations site</a:t>
            </a:r>
            <a:endParaRPr lang="en-US" b="1"/>
          </a:p>
        </p:txBody>
      </p:sp>
      <p:pic>
        <p:nvPicPr>
          <p:cNvPr id="4" name="Content Placeholder 3" descr="crow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46045" y="1857375"/>
            <a:ext cx="7270750" cy="3951605"/>
          </a:xfrm>
          <a:prstGeom prst="rect">
            <a:avLst/>
          </a:prstGeom>
        </p:spPr>
      </p:pic>
      <p:pic>
        <p:nvPicPr>
          <p:cNvPr id="14" name="Picture 9"/>
          <p:cNvPicPr>
            <a:picLocks noChangeAspect="1"/>
          </p:cNvPicPr>
          <p:nvPr>
            <p:ph sz="half" idx="2"/>
          </p:nvPr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208915" y="5961380"/>
            <a:ext cx="25812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download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340" y="5961380"/>
            <a:ext cx="788480" cy="79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Presentation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A presentation  on my STUDENT INDUSTRIAL WORK EXPERIENCE SCHEME (SIWES) undertaken at HIIT PLC by Egemonye Jeremiah (DU0383)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oral presentation  on STUDENT INDUSTRIAL WORK EXPERIENCE SCHEME (SIWES) undertaken at HIIT PLC by Egemonye Jeremiah (DU0383)  </dc:title>
  <dc:creator/>
  <cp:lastModifiedBy>USER</cp:lastModifiedBy>
  <cp:revision>9</cp:revision>
  <dcterms:created xsi:type="dcterms:W3CDTF">2024-01-10T16:00:00Z</dcterms:created>
  <dcterms:modified xsi:type="dcterms:W3CDTF">2024-01-12T07:40:27Z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7B8E540AEF274F67BEC1D74EC60918E0</vt:lpwstr>
  </property>
  <property fmtid="{D5CDD505-2E9C-101B-9397-08002B2CF9AE}" pid="3" name="KSOProductBuildVer">
    <vt:lpwstr>1033-11.2.0.11225</vt:lpwstr>
  </property>
</Properties>
</file>