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6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10" Type="http://schemas.openxmlformats.org/officeDocument/2006/relationships/image" Target="../media/image112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26.png"/><Relationship Id="rId21" Type="http://schemas.openxmlformats.org/officeDocument/2006/relationships/image" Target="../media/image52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19.pn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24" Type="http://schemas.openxmlformats.org/officeDocument/2006/relationships/image" Target="../media/image55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23" Type="http://schemas.openxmlformats.org/officeDocument/2006/relationships/image" Target="../media/image54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Relationship Id="rId22" Type="http://schemas.openxmlformats.org/officeDocument/2006/relationships/image" Target="../media/image5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6.png"/><Relationship Id="rId7" Type="http://schemas.openxmlformats.org/officeDocument/2006/relationships/image" Target="../media/image5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57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63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26.png"/><Relationship Id="rId7" Type="http://schemas.openxmlformats.org/officeDocument/2006/relationships/image" Target="../media/image66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65.png"/><Relationship Id="rId10" Type="http://schemas.openxmlformats.org/officeDocument/2006/relationships/image" Target="../media/image69.png"/><Relationship Id="rId4" Type="http://schemas.openxmlformats.org/officeDocument/2006/relationships/image" Target="../media/image64.png"/><Relationship Id="rId9" Type="http://schemas.openxmlformats.org/officeDocument/2006/relationships/image" Target="../media/image6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png"/><Relationship Id="rId18" Type="http://schemas.openxmlformats.org/officeDocument/2006/relationships/image" Target="../media/image85.png"/><Relationship Id="rId26" Type="http://schemas.openxmlformats.org/officeDocument/2006/relationships/image" Target="../media/image93.png"/><Relationship Id="rId3" Type="http://schemas.openxmlformats.org/officeDocument/2006/relationships/image" Target="../media/image71.png"/><Relationship Id="rId21" Type="http://schemas.openxmlformats.org/officeDocument/2006/relationships/image" Target="../media/image88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17" Type="http://schemas.openxmlformats.org/officeDocument/2006/relationships/image" Target="../media/image84.png"/><Relationship Id="rId25" Type="http://schemas.openxmlformats.org/officeDocument/2006/relationships/image" Target="../media/image92.png"/><Relationship Id="rId2" Type="http://schemas.openxmlformats.org/officeDocument/2006/relationships/image" Target="../media/image70.png"/><Relationship Id="rId16" Type="http://schemas.openxmlformats.org/officeDocument/2006/relationships/image" Target="../media/image83.png"/><Relationship Id="rId20" Type="http://schemas.openxmlformats.org/officeDocument/2006/relationships/image" Target="../media/image87.png"/><Relationship Id="rId29" Type="http://schemas.openxmlformats.org/officeDocument/2006/relationships/image" Target="../media/image9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24" Type="http://schemas.openxmlformats.org/officeDocument/2006/relationships/image" Target="../media/image91.png"/><Relationship Id="rId5" Type="http://schemas.openxmlformats.org/officeDocument/2006/relationships/image" Target="../media/image56.png"/><Relationship Id="rId15" Type="http://schemas.openxmlformats.org/officeDocument/2006/relationships/image" Target="../media/image82.png"/><Relationship Id="rId23" Type="http://schemas.openxmlformats.org/officeDocument/2006/relationships/image" Target="../media/image90.png"/><Relationship Id="rId28" Type="http://schemas.openxmlformats.org/officeDocument/2006/relationships/image" Target="../media/image95.png"/><Relationship Id="rId10" Type="http://schemas.openxmlformats.org/officeDocument/2006/relationships/image" Target="../media/image77.png"/><Relationship Id="rId19" Type="http://schemas.openxmlformats.org/officeDocument/2006/relationships/image" Target="../media/image86.png"/><Relationship Id="rId4" Type="http://schemas.openxmlformats.org/officeDocument/2006/relationships/image" Target="../media/image72.png"/><Relationship Id="rId9" Type="http://schemas.openxmlformats.org/officeDocument/2006/relationships/image" Target="../media/image76.png"/><Relationship Id="rId14" Type="http://schemas.openxmlformats.org/officeDocument/2006/relationships/image" Target="../media/image81.png"/><Relationship Id="rId22" Type="http://schemas.openxmlformats.org/officeDocument/2006/relationships/image" Target="../media/image89.png"/><Relationship Id="rId27" Type="http://schemas.openxmlformats.org/officeDocument/2006/relationships/image" Target="../media/image94.png"/><Relationship Id="rId30" Type="http://schemas.openxmlformats.org/officeDocument/2006/relationships/image" Target="../media/image9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0162" y="1825057"/>
            <a:ext cx="11916257" cy="39000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19048" y="-1"/>
            <a:ext cx="718519" cy="10287001"/>
            <a:chOff x="-19048" y="-230990"/>
            <a:chExt cx="718519" cy="1078337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9048" y="-230990"/>
              <a:ext cx="718519" cy="107833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31672" y="4384172"/>
            <a:ext cx="5241646" cy="5169556"/>
            <a:chOff x="12131672" y="4384172"/>
            <a:chExt cx="5241646" cy="516955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31672" y="4384172"/>
              <a:ext cx="5241646" cy="516955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20790" y="7924575"/>
            <a:ext cx="4525717" cy="81287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02135" y="8840019"/>
            <a:ext cx="3008689" cy="84145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64040" y="5137345"/>
            <a:ext cx="5220736" cy="83699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055132" y="8994513"/>
            <a:ext cx="4799910" cy="64929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6603" y="265697"/>
            <a:ext cx="2750864" cy="109142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9460" y="4924221"/>
            <a:ext cx="7639793" cy="82308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9460" y="6598097"/>
            <a:ext cx="7163536" cy="823089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2744" y="5774978"/>
            <a:ext cx="14711803" cy="91743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9460" y="3241002"/>
            <a:ext cx="5293174" cy="82308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49460" y="4082383"/>
            <a:ext cx="10323765" cy="91743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09" y="5764579"/>
            <a:ext cx="5815392" cy="219688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6280" y="7403509"/>
            <a:ext cx="9015058" cy="71058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30442" y="5911041"/>
            <a:ext cx="678925" cy="85807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761905" y="7933333"/>
            <a:ext cx="447619" cy="89238"/>
            <a:chOff x="16761905" y="7933333"/>
            <a:chExt cx="447619" cy="8923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761905" y="7933333"/>
              <a:ext cx="447619" cy="892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" y="9419048"/>
            <a:ext cx="18288000" cy="867952"/>
            <a:chOff x="-1409524" y="9419048"/>
            <a:chExt cx="20571429" cy="147930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409524" y="9419048"/>
              <a:ext cx="20571429" cy="147930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" y="-247619"/>
            <a:ext cx="18288000" cy="5842767"/>
            <a:chOff x="-1409524" y="-247619"/>
            <a:chExt cx="20571429" cy="584276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1409524" y="-247619"/>
              <a:ext cx="20571429" cy="584276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795312" y="8260987"/>
            <a:ext cx="3763795" cy="53393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498218" y="8752398"/>
            <a:ext cx="2501538" cy="54345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239306" y="311306"/>
            <a:ext cx="5241646" cy="5169556"/>
            <a:chOff x="12239306" y="311306"/>
            <a:chExt cx="5241646" cy="516955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239306" y="311306"/>
              <a:ext cx="5241646" cy="51695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95C2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" y="0"/>
            <a:ext cx="18288000" cy="5133334"/>
            <a:chOff x="-496800" y="-428571"/>
            <a:chExt cx="19049181" cy="5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96800" y="-428571"/>
              <a:ext cx="19049181" cy="5561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23981" y="3246339"/>
            <a:ext cx="15037753" cy="1971170"/>
            <a:chOff x="1623981" y="3246339"/>
            <a:chExt cx="15037753" cy="197117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3981" y="3246339"/>
              <a:ext cx="15037753" cy="197117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70676" y="2287676"/>
            <a:ext cx="5701391" cy="48241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48000" y="1085530"/>
            <a:ext cx="4028747" cy="318993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270676" y="1780320"/>
            <a:ext cx="2262191" cy="47260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727264" y="3001055"/>
            <a:ext cx="693161" cy="245284"/>
            <a:chOff x="14727264" y="3001055"/>
            <a:chExt cx="693161" cy="24528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727264" y="3001055"/>
              <a:ext cx="693161" cy="24528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643813" y="2491876"/>
            <a:ext cx="573536" cy="240988"/>
            <a:chOff x="12643813" y="2491876"/>
            <a:chExt cx="573536" cy="24098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643813" y="2491876"/>
              <a:ext cx="573536" cy="24098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55411" y="6140254"/>
            <a:ext cx="7514089" cy="82308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63030" y="7195492"/>
            <a:ext cx="5302270" cy="82309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55411" y="8212640"/>
            <a:ext cx="2706431" cy="82308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40102" y="8498466"/>
            <a:ext cx="16155689" cy="1520567"/>
            <a:chOff x="940102" y="8498466"/>
            <a:chExt cx="16155689" cy="15205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0102" y="8498466"/>
              <a:ext cx="16155689" cy="15205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6603" y="265697"/>
            <a:ext cx="8901017" cy="109142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9460" y="1515030"/>
            <a:ext cx="5556946" cy="85309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2258" y="2823944"/>
            <a:ext cx="16952443" cy="318443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74239" y="8776106"/>
            <a:ext cx="14484852" cy="106225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364407" y="5933687"/>
            <a:ext cx="4989413" cy="2255693"/>
            <a:chOff x="6364407" y="5933687"/>
            <a:chExt cx="4989413" cy="225569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64407" y="5933687"/>
              <a:ext cx="4989413" cy="22556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21708" y="2819062"/>
            <a:ext cx="392643" cy="3004886"/>
            <a:chOff x="221708" y="2819062"/>
            <a:chExt cx="392643" cy="300488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1708" y="2819062"/>
              <a:ext cx="392643" cy="300488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852820" y="7008635"/>
            <a:ext cx="5221616" cy="12546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6603" y="265697"/>
            <a:ext cx="8901017" cy="109142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9936" y="1515030"/>
            <a:ext cx="5576355" cy="85309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18030" y="2423782"/>
            <a:ext cx="7836963" cy="7499371"/>
            <a:chOff x="418030" y="2423782"/>
            <a:chExt cx="7836963" cy="749937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8030" y="2423782"/>
              <a:ext cx="7836963" cy="7499371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950173" y="2996296"/>
            <a:ext cx="8352919" cy="106225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142857" y="6564638"/>
            <a:ext cx="4068496" cy="1115160"/>
            <a:chOff x="9142857" y="6564638"/>
            <a:chExt cx="4068496" cy="111516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42857" y="6564638"/>
              <a:ext cx="4068496" cy="11151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321698" y="6564638"/>
            <a:ext cx="4068496" cy="1130138"/>
            <a:chOff x="13321698" y="6564638"/>
            <a:chExt cx="4068496" cy="113013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321698" y="6564638"/>
              <a:ext cx="4068496" cy="113013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142857" y="4319065"/>
            <a:ext cx="7788194" cy="776501"/>
            <a:chOff x="9142857" y="4319065"/>
            <a:chExt cx="7788194" cy="77650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42857" y="4319065"/>
              <a:ext cx="7788194" cy="77650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142857" y="5340299"/>
            <a:ext cx="7729949" cy="833168"/>
            <a:chOff x="9142857" y="5340299"/>
            <a:chExt cx="7729949" cy="83316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42857" y="5340299"/>
              <a:ext cx="7729949" cy="83316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692839" y="8241593"/>
            <a:ext cx="667960" cy="484293"/>
            <a:chOff x="8692839" y="8241593"/>
            <a:chExt cx="667960" cy="48429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5400000">
              <a:off x="8692839" y="8241593"/>
              <a:ext cx="667960" cy="484293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239020" y="8303725"/>
            <a:ext cx="8685709" cy="106015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6603" y="265697"/>
            <a:ext cx="8901017" cy="109142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9936" y="1515030"/>
            <a:ext cx="5576355" cy="85309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5371" y="2539154"/>
            <a:ext cx="4223347" cy="599481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9459" y="4996687"/>
            <a:ext cx="3834138" cy="59948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8983" y="7456687"/>
            <a:ext cx="3363366" cy="59948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2479" y="3269218"/>
            <a:ext cx="2938357" cy="1651077"/>
            <a:chOff x="32479" y="3269218"/>
            <a:chExt cx="2938357" cy="165107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479" y="3269218"/>
              <a:ext cx="2938357" cy="165107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021177" y="3272502"/>
            <a:ext cx="2933089" cy="1648117"/>
            <a:chOff x="3021177" y="3272502"/>
            <a:chExt cx="2933089" cy="164811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21177" y="3272502"/>
              <a:ext cx="2933089" cy="164811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012180" y="3259694"/>
            <a:ext cx="2972051" cy="1670009"/>
            <a:chOff x="6012180" y="3259694"/>
            <a:chExt cx="2972051" cy="167000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12180" y="3259694"/>
              <a:ext cx="2972051" cy="167000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019048" y="3249401"/>
            <a:ext cx="3005165" cy="1688617"/>
            <a:chOff x="9019048" y="3249401"/>
            <a:chExt cx="3005165" cy="168861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019048" y="3249401"/>
              <a:ext cx="3005165" cy="168861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103771" y="3235075"/>
            <a:ext cx="3031850" cy="1703611"/>
            <a:chOff x="12103771" y="3235075"/>
            <a:chExt cx="3031850" cy="170361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103771" y="3235075"/>
              <a:ext cx="3031850" cy="170361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196721" y="3237691"/>
            <a:ext cx="3031850" cy="1703611"/>
            <a:chOff x="15196721" y="3237691"/>
            <a:chExt cx="3031850" cy="170361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196721" y="3237691"/>
              <a:ext cx="3031850" cy="170361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9048" y="5701067"/>
            <a:ext cx="2927088" cy="1644745"/>
            <a:chOff x="19048" y="5701067"/>
            <a:chExt cx="2927088" cy="164474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9048" y="5701067"/>
              <a:ext cx="2927088" cy="164474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002129" y="5701067"/>
            <a:ext cx="2951802" cy="1658631"/>
            <a:chOff x="3002129" y="5701067"/>
            <a:chExt cx="2951802" cy="165863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002129" y="5701067"/>
              <a:ext cx="2951802" cy="165863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009524" y="5698071"/>
            <a:ext cx="2984231" cy="1676854"/>
            <a:chOff x="6009524" y="5698071"/>
            <a:chExt cx="2984231" cy="167685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009524" y="5698071"/>
              <a:ext cx="2984231" cy="167685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063711" y="5688177"/>
            <a:ext cx="2989772" cy="1679967"/>
            <a:chOff x="9063711" y="5688177"/>
            <a:chExt cx="2989772" cy="1679967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063711" y="5688177"/>
              <a:ext cx="2989772" cy="167996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111711" y="5691544"/>
            <a:ext cx="2989772" cy="1679967"/>
            <a:chOff x="12111711" y="5691544"/>
            <a:chExt cx="2989772" cy="1679967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111711" y="5691544"/>
              <a:ext cx="2989772" cy="167996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5168150" y="5691544"/>
            <a:ext cx="2989772" cy="1679967"/>
            <a:chOff x="15168150" y="5691544"/>
            <a:chExt cx="2989772" cy="1679967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168150" y="5691544"/>
              <a:ext cx="2989772" cy="167996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35435" y="7994479"/>
            <a:ext cx="2988690" cy="1685705"/>
            <a:chOff x="35435" y="7994479"/>
            <a:chExt cx="2988690" cy="1685705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5435" y="7994479"/>
              <a:ext cx="2988690" cy="1685705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3060278" y="7994357"/>
            <a:ext cx="2988690" cy="1680534"/>
            <a:chOff x="3060278" y="7994357"/>
            <a:chExt cx="2988690" cy="1680534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060278" y="7994357"/>
              <a:ext cx="2988690" cy="1680534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074350" y="7996964"/>
            <a:ext cx="2988690" cy="1680534"/>
            <a:chOff x="6074350" y="7996964"/>
            <a:chExt cx="2988690" cy="1680534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074350" y="7996964"/>
              <a:ext cx="2988690" cy="1680534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9098438" y="7993010"/>
            <a:ext cx="2988690" cy="1685705"/>
            <a:chOff x="9098438" y="7993010"/>
            <a:chExt cx="2988690" cy="1685705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098438" y="7993010"/>
              <a:ext cx="2988690" cy="1685705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2123939" y="7989285"/>
            <a:ext cx="2988690" cy="1685705"/>
            <a:chOff x="12123939" y="7989285"/>
            <a:chExt cx="2988690" cy="1685705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2123939" y="7989285"/>
              <a:ext cx="2988690" cy="1685705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5174621" y="7981466"/>
            <a:ext cx="2993580" cy="1680445"/>
            <a:chOff x="15174621" y="7981466"/>
            <a:chExt cx="2993580" cy="1680445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5174621" y="7981466"/>
              <a:ext cx="2993580" cy="16804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67049" y="7621048"/>
            <a:ext cx="16155689" cy="1520567"/>
            <a:chOff x="967049" y="7621048"/>
            <a:chExt cx="16155689" cy="15205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7049" y="7621048"/>
              <a:ext cx="16155689" cy="15205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67049" y="5842966"/>
            <a:ext cx="16155689" cy="1520567"/>
            <a:chOff x="967049" y="5842966"/>
            <a:chExt cx="16155689" cy="152056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7049" y="5842966"/>
              <a:ext cx="16155689" cy="152056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6603" y="265697"/>
            <a:ext cx="6133807" cy="109142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9460" y="1515030"/>
            <a:ext cx="5556946" cy="85308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2258" y="2442992"/>
            <a:ext cx="16952443" cy="318443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48832" y="5892824"/>
            <a:ext cx="667960" cy="484293"/>
            <a:chOff x="648832" y="5892824"/>
            <a:chExt cx="667960" cy="48429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648832" y="5892824"/>
              <a:ext cx="667960" cy="48429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29458" y="6089258"/>
            <a:ext cx="14810481" cy="111940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56451" y="7709967"/>
            <a:ext cx="667960" cy="484293"/>
            <a:chOff x="656451" y="7709967"/>
            <a:chExt cx="667960" cy="48429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656451" y="7709967"/>
              <a:ext cx="667960" cy="484293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37077" y="8029163"/>
            <a:ext cx="9531547" cy="59948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6603" y="265697"/>
            <a:ext cx="6133807" cy="109142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9460" y="1515030"/>
            <a:ext cx="5556946" cy="85308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18030" y="2821115"/>
            <a:ext cx="14406997" cy="2653653"/>
            <a:chOff x="418030" y="2821115"/>
            <a:chExt cx="14406997" cy="265365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8030" y="2821115"/>
              <a:ext cx="14406997" cy="265365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18030" y="6073782"/>
            <a:ext cx="14233598" cy="3887042"/>
            <a:chOff x="418030" y="6073782"/>
            <a:chExt cx="14233598" cy="388704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8030" y="6073782"/>
              <a:ext cx="14233598" cy="3887042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2316" y="5523639"/>
            <a:ext cx="3926024" cy="61497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2316" y="2244087"/>
            <a:ext cx="3223157" cy="6149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6603" y="265697"/>
            <a:ext cx="6133807" cy="109142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9936" y="1515030"/>
            <a:ext cx="5576355" cy="85309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2258" y="2442992"/>
            <a:ext cx="10154757" cy="106015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28925" y="3668630"/>
            <a:ext cx="14102690" cy="163960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16138" y="3532859"/>
            <a:ext cx="667960" cy="484293"/>
            <a:chOff x="616138" y="3532859"/>
            <a:chExt cx="667960" cy="48429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616138" y="3532859"/>
              <a:ext cx="667960" cy="48429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649566" y="5627723"/>
            <a:ext cx="791244" cy="195338"/>
            <a:chOff x="8649566" y="5627723"/>
            <a:chExt cx="791244" cy="19533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8649566" y="5627723"/>
              <a:ext cx="791244" cy="19533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28925" y="6137306"/>
            <a:ext cx="14647985" cy="162443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657185" y="8111533"/>
            <a:ext cx="791244" cy="195338"/>
            <a:chOff x="8657185" y="8111533"/>
            <a:chExt cx="791244" cy="19533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8657185" y="8111533"/>
              <a:ext cx="791244" cy="195338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28925" y="8594611"/>
            <a:ext cx="14802424" cy="107920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807058" y="9831001"/>
            <a:ext cx="11262950" cy="35151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224077" y="6653353"/>
            <a:ext cx="3330500" cy="813639"/>
            <a:chOff x="7224077" y="6653353"/>
            <a:chExt cx="3330500" cy="81363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24077" y="6653353"/>
              <a:ext cx="3330500" cy="81363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857471" y="6647113"/>
            <a:ext cx="2771325" cy="813639"/>
            <a:chOff x="3857471" y="6647113"/>
            <a:chExt cx="2771325" cy="81363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57471" y="6647113"/>
              <a:ext cx="2771325" cy="81363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857471" y="3535586"/>
            <a:ext cx="2755561" cy="779475"/>
            <a:chOff x="3857471" y="3535586"/>
            <a:chExt cx="2755561" cy="77947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57471" y="3535586"/>
              <a:ext cx="2755561" cy="77947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6603" y="265697"/>
            <a:ext cx="6133807" cy="109142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9460" y="1530792"/>
            <a:ext cx="3647098" cy="82309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94525" y="3535586"/>
            <a:ext cx="774691" cy="774691"/>
            <a:chOff x="694525" y="3535586"/>
            <a:chExt cx="774691" cy="77469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4525" y="3535586"/>
              <a:ext cx="774691" cy="774691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62858" y="4372864"/>
            <a:ext cx="1559407" cy="45392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10268" y="2741691"/>
            <a:ext cx="1277138" cy="54133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17888" y="5892163"/>
            <a:ext cx="1298138" cy="50377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198240" y="3465110"/>
            <a:ext cx="915642" cy="915642"/>
            <a:chOff x="2198240" y="3465110"/>
            <a:chExt cx="915642" cy="91564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98240" y="3465110"/>
              <a:ext cx="915642" cy="91564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24858" y="3799656"/>
            <a:ext cx="393477" cy="265597"/>
            <a:chOff x="1624858" y="3799656"/>
            <a:chExt cx="393477" cy="26559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24858" y="3799656"/>
              <a:ext cx="393477" cy="265597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155029" y="4416658"/>
            <a:ext cx="1080360" cy="45392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92620" y="6686062"/>
            <a:ext cx="774691" cy="774691"/>
            <a:chOff x="692620" y="6686062"/>
            <a:chExt cx="774691" cy="77469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2620" y="6686062"/>
              <a:ext cx="774691" cy="774691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60953" y="7523340"/>
            <a:ext cx="1559398" cy="45392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2196335" y="6615586"/>
            <a:ext cx="915642" cy="915642"/>
            <a:chOff x="2196335" y="6615586"/>
            <a:chExt cx="915642" cy="91564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96335" y="6615586"/>
              <a:ext cx="915642" cy="91564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622953" y="6950133"/>
            <a:ext cx="393477" cy="265597"/>
            <a:chOff x="1622953" y="6950133"/>
            <a:chExt cx="393477" cy="265597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22953" y="6950133"/>
              <a:ext cx="393477" cy="26559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268667" y="6957752"/>
            <a:ext cx="393477" cy="265597"/>
            <a:chOff x="3268667" y="6957752"/>
            <a:chExt cx="393477" cy="265597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268667" y="6957752"/>
              <a:ext cx="393477" cy="265597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089669" y="7534766"/>
            <a:ext cx="1175455" cy="636683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3276286" y="3803466"/>
            <a:ext cx="393477" cy="265597"/>
            <a:chOff x="3276286" y="3803466"/>
            <a:chExt cx="393477" cy="265597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276286" y="3803466"/>
              <a:ext cx="393477" cy="265597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977877" y="3665458"/>
            <a:ext cx="2567404" cy="505366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977877" y="6815938"/>
            <a:ext cx="2567404" cy="505366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419524" y="4432420"/>
            <a:ext cx="1369693" cy="453922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427143" y="7678134"/>
            <a:ext cx="1369693" cy="453922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6702953" y="3811085"/>
            <a:ext cx="393477" cy="265597"/>
            <a:chOff x="6702953" y="3811085"/>
            <a:chExt cx="393477" cy="265597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02953" y="3811085"/>
              <a:ext cx="393477" cy="26559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710572" y="6942514"/>
            <a:ext cx="393477" cy="265597"/>
            <a:chOff x="6710572" y="6942514"/>
            <a:chExt cx="393477" cy="265597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10572" y="6942514"/>
              <a:ext cx="393477" cy="265597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178364" y="6806414"/>
            <a:ext cx="3283662" cy="542929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0632477" y="6950133"/>
            <a:ext cx="393477" cy="265597"/>
            <a:chOff x="10632477" y="6950133"/>
            <a:chExt cx="393477" cy="265597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632477" y="6950133"/>
              <a:ext cx="393477" cy="265597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1136458" y="6660972"/>
            <a:ext cx="1876574" cy="813639"/>
            <a:chOff x="11136458" y="6660972"/>
            <a:chExt cx="1876574" cy="813639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136458" y="6660972"/>
              <a:ext cx="1876574" cy="813639"/>
            </a:xfrm>
            <a:prstGeom prst="rect">
              <a:avLst/>
            </a:prstGeom>
          </p:spPr>
        </p:pic>
      </p:grpSp>
      <p:pic>
        <p:nvPicPr>
          <p:cNvPr id="60" name="Object 5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286796" y="6802704"/>
            <a:ext cx="1521234" cy="542929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13463084" y="6648502"/>
            <a:ext cx="393477" cy="265597"/>
            <a:chOff x="13463084" y="6648502"/>
            <a:chExt cx="393477" cy="265597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800000">
              <a:off x="13463084" y="6648502"/>
              <a:ext cx="393477" cy="265597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4237410" y="5919399"/>
            <a:ext cx="908667" cy="908667"/>
            <a:chOff x="14237410" y="5919399"/>
            <a:chExt cx="908667" cy="908667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4237410" y="5919399"/>
              <a:ext cx="908667" cy="908667"/>
            </a:xfrm>
            <a:prstGeom prst="rect">
              <a:avLst/>
            </a:prstGeom>
          </p:spPr>
        </p:pic>
      </p:grpSp>
      <p:pic>
        <p:nvPicPr>
          <p:cNvPr id="67" name="Object 66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8096924" y="7674143"/>
            <a:ext cx="1369693" cy="453922"/>
          </a:xfrm>
          <a:prstGeom prst="rect">
            <a:avLst/>
          </a:prstGeom>
        </p:spPr>
      </p:pic>
      <p:pic>
        <p:nvPicPr>
          <p:cNvPr id="68" name="Object 67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1266858" y="7664286"/>
            <a:ext cx="1432636" cy="450360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13470703" y="7322787"/>
            <a:ext cx="393477" cy="265597"/>
            <a:chOff x="13470703" y="7322787"/>
            <a:chExt cx="393477" cy="265597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1800000">
              <a:off x="13470703" y="7322787"/>
              <a:ext cx="393477" cy="265597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5402001" y="6195847"/>
            <a:ext cx="393477" cy="265597"/>
            <a:chOff x="15402001" y="6195847"/>
            <a:chExt cx="393477" cy="265597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402001" y="6195847"/>
              <a:ext cx="393477" cy="265597"/>
            </a:xfrm>
            <a:prstGeom prst="rect">
              <a:avLst/>
            </a:prstGeom>
          </p:spPr>
        </p:pic>
      </p:grpSp>
      <p:pic>
        <p:nvPicPr>
          <p:cNvPr id="75" name="Object 7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5885049" y="6066477"/>
            <a:ext cx="1843890" cy="552985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14237410" y="7289953"/>
            <a:ext cx="908667" cy="908667"/>
            <a:chOff x="14237410" y="7289953"/>
            <a:chExt cx="908667" cy="908667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4237410" y="7289953"/>
              <a:ext cx="908667" cy="908667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5419143" y="7727276"/>
            <a:ext cx="393477" cy="265597"/>
            <a:chOff x="15419143" y="7727276"/>
            <a:chExt cx="393477" cy="265597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419143" y="7727276"/>
              <a:ext cx="393477" cy="265597"/>
            </a:xfrm>
            <a:prstGeom prst="rect">
              <a:avLst/>
            </a:prstGeom>
          </p:spPr>
        </p:pic>
      </p:grpSp>
      <p:pic>
        <p:nvPicPr>
          <p:cNvPr id="82" name="Object 81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5892668" y="7502668"/>
            <a:ext cx="1579138" cy="871014"/>
          </a:xfrm>
          <a:prstGeom prst="rect">
            <a:avLst/>
          </a:prstGeom>
        </p:spPr>
      </p:pic>
      <p:pic>
        <p:nvPicPr>
          <p:cNvPr id="83" name="Object 82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7251199" y="3489873"/>
            <a:ext cx="2594147" cy="918643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9853429" y="3818704"/>
            <a:ext cx="393477" cy="265597"/>
            <a:chOff x="9853429" y="3818704"/>
            <a:chExt cx="393477" cy="265597"/>
          </a:xfrm>
        </p:grpSpPr>
        <p:pic>
          <p:nvPicPr>
            <p:cNvPr id="85" name="Object 8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853429" y="3818704"/>
              <a:ext cx="393477" cy="265597"/>
            </a:xfrm>
            <a:prstGeom prst="rect">
              <a:avLst/>
            </a:prstGeom>
          </p:spPr>
        </p:pic>
      </p:grpSp>
      <p:pic>
        <p:nvPicPr>
          <p:cNvPr id="87" name="Object 86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0372668" y="3489877"/>
            <a:ext cx="4087519" cy="908585"/>
          </a:xfrm>
          <a:prstGeom prst="rect">
            <a:avLst/>
          </a:prstGeom>
        </p:spPr>
      </p:pic>
      <p:grpSp>
        <p:nvGrpSpPr>
          <p:cNvPr id="1023" name="그룹 1023"/>
          <p:cNvGrpSpPr/>
          <p:nvPr/>
        </p:nvGrpSpPr>
        <p:grpSpPr>
          <a:xfrm>
            <a:off x="14423084" y="3418025"/>
            <a:ext cx="393477" cy="265597"/>
            <a:chOff x="14423084" y="3418025"/>
            <a:chExt cx="393477" cy="265597"/>
          </a:xfrm>
        </p:grpSpPr>
        <p:pic>
          <p:nvPicPr>
            <p:cNvPr id="89" name="Object 8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800000">
              <a:off x="14423084" y="3418025"/>
              <a:ext cx="393477" cy="265597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4430703" y="4092311"/>
            <a:ext cx="393477" cy="265597"/>
            <a:chOff x="14430703" y="4092311"/>
            <a:chExt cx="393477" cy="265597"/>
          </a:xfrm>
        </p:grpSpPr>
        <p:pic>
          <p:nvPicPr>
            <p:cNvPr id="92" name="Object 91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1800000">
              <a:off x="14430703" y="4092311"/>
              <a:ext cx="393477" cy="265597"/>
            </a:xfrm>
            <a:prstGeom prst="rect">
              <a:avLst/>
            </a:prstGeom>
          </p:spPr>
        </p:pic>
      </p:grpSp>
      <p:pic>
        <p:nvPicPr>
          <p:cNvPr id="94" name="Object 93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4899239" y="4048068"/>
            <a:ext cx="2438233" cy="908585"/>
          </a:xfrm>
          <a:prstGeom prst="rect">
            <a:avLst/>
          </a:prstGeom>
        </p:spPr>
      </p:pic>
      <p:pic>
        <p:nvPicPr>
          <p:cNvPr id="95" name="Object 94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5259800" y="2953447"/>
            <a:ext cx="1579138" cy="87101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사용자 지정</PresentationFormat>
  <Paragraphs>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최성수</cp:lastModifiedBy>
  <cp:revision>2</cp:revision>
  <dcterms:created xsi:type="dcterms:W3CDTF">2022-05-22T20:21:13Z</dcterms:created>
  <dcterms:modified xsi:type="dcterms:W3CDTF">2022-05-23T17:34:13Z</dcterms:modified>
</cp:coreProperties>
</file>