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553" r:id="rId2"/>
    <p:sldId id="1552" r:id="rId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6548" autoAdjust="0"/>
  </p:normalViewPr>
  <p:slideViewPr>
    <p:cSldViewPr>
      <p:cViewPr varScale="1">
        <p:scale>
          <a:sx n="116" d="100"/>
          <a:sy n="116" d="100"/>
        </p:scale>
        <p:origin x="1668" y="108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404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2022-07-07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2022-07-07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42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dirty="0" smtClean="0">
                <a:solidFill>
                  <a:schemeClr val="dk1"/>
                </a:solidFill>
              </a:rPr>
              <a:t>프로세스 설계서</a:t>
            </a: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6177136" y="4653136"/>
            <a:ext cx="3102003" cy="114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dirty="0"/>
              <a:t>1</a:t>
            </a:r>
            <a:r>
              <a:rPr lang="ko-KR" dirty="0" smtClean="0"/>
              <a:t>팀</a:t>
            </a:r>
            <a:endParaRPr lang="en-US" altLang="ko-KR" dirty="0" smtClean="0"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err="1" smtClean="0"/>
              <a:t>강주영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박지훈</a:t>
            </a:r>
            <a:r>
              <a:rPr lang="en-US" altLang="ko-KR" dirty="0" smtClean="0"/>
              <a:t>,</a:t>
            </a:r>
            <a:r>
              <a:rPr lang="ko-KR" altLang="en-US" dirty="0" smtClean="0"/>
              <a:t>신현우</a:t>
            </a:r>
            <a:r>
              <a:rPr lang="en-US" altLang="ko-KR" dirty="0" smtClean="0"/>
              <a:t>,</a:t>
            </a:r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smtClean="0"/>
              <a:t>이승준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이재진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정상은</a:t>
            </a:r>
            <a:endParaRPr dirty="0"/>
          </a:p>
        </p:txBody>
      </p:sp>
      <p:sp>
        <p:nvSpPr>
          <p:cNvPr id="56" name="Google Shape;56;p10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altLang="en-US" sz="1733" dirty="0" err="1" smtClean="0">
                <a:solidFill>
                  <a:schemeClr val="dk1"/>
                </a:solidFill>
              </a:rPr>
              <a:t>시스템명</a:t>
            </a:r>
            <a:r>
              <a:rPr lang="ko-KR" altLang="en-US" sz="1733" dirty="0" smtClean="0">
                <a:solidFill>
                  <a:schemeClr val="dk1"/>
                </a:solidFill>
              </a:rPr>
              <a:t> </a:t>
            </a:r>
            <a:r>
              <a:rPr lang="en-US" altLang="ko-KR" sz="1733" dirty="0" smtClean="0">
                <a:solidFill>
                  <a:schemeClr val="dk1"/>
                </a:solidFill>
              </a:rPr>
              <a:t>: </a:t>
            </a:r>
            <a:r>
              <a:rPr lang="en-US" altLang="ko-KR" sz="1733" dirty="0" err="1" smtClean="0">
                <a:solidFill>
                  <a:schemeClr val="dk1"/>
                </a:solidFill>
              </a:rPr>
              <a:t>Algo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4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맵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304506" y="908720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1.Heal-lo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373518" y="753745"/>
            <a:ext cx="1007789" cy="20384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440634" y="-179139"/>
            <a:ext cx="1007789" cy="39042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488648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운동시설업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2432720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캘린더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6654" y="2692213"/>
            <a:ext cx="377460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2183707" y="2675193"/>
            <a:ext cx="38603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272480" y="2276872"/>
            <a:ext cx="1439862" cy="269875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운동시설 정보 조회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2158327" y="2276872"/>
            <a:ext cx="1399706" cy="269875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2.2 </a:t>
              </a:r>
              <a:r>
                <a:rPr lang="ko-KR" altLang="en-US" sz="900" dirty="0" err="1" smtClean="0">
                  <a:latin typeface="맑은 고딕" pitchFamily="50" charset="-127"/>
                  <a:ea typeface="맑은 고딕" pitchFamily="50" charset="-127"/>
                </a:rPr>
                <a:t>운동기록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 저장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4403634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259"/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141363" y="2661935"/>
            <a:ext cx="386031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4102724" y="2276872"/>
            <a:ext cx="1399706" cy="269875"/>
            <a:chOff x="4737120" y="3275903"/>
            <a:chExt cx="1399706" cy="269875"/>
          </a:xfrm>
        </p:grpSpPr>
        <p:sp>
          <p:nvSpPr>
            <p:cNvPr id="20" name="Rectangle 257"/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2.3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정보 공유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9" name="AutoShape 285"/>
          <p:cNvCxnSpPr>
            <a:cxnSpLocks noChangeShapeType="1"/>
            <a:stCxn id="36" idx="2"/>
          </p:cNvCxnSpPr>
          <p:nvPr/>
        </p:nvCxnSpPr>
        <p:spPr bwMode="auto">
          <a:xfrm rot="5400000">
            <a:off x="4392750" y="1772977"/>
            <a:ext cx="100778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4A8572C7-0B79-474D-B05D-9E12F927C549}"/>
              </a:ext>
            </a:extLst>
          </p:cNvPr>
          <p:cNvCxnSpPr>
            <a:cxnSpLocks noChangeShapeType="1"/>
            <a:stCxn id="33" idx="2"/>
            <a:endCxn id="31" idx="1"/>
          </p:cNvCxnSpPr>
          <p:nvPr/>
        </p:nvCxnSpPr>
        <p:spPr bwMode="auto">
          <a:xfrm rot="16200000" flipH="1">
            <a:off x="5865602" y="2684680"/>
            <a:ext cx="38603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849709" y="2276872"/>
            <a:ext cx="1399706" cy="269875"/>
            <a:chOff x="6759030" y="3275903"/>
            <a:chExt cx="1399706" cy="269875"/>
          </a:xfrm>
        </p:grpSpPr>
        <p:sp>
          <p:nvSpPr>
            <p:cNvPr id="30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2.4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개인 계정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9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  <a:stCxn id="40" idx="2"/>
            <a:endCxn id="68" idx="1"/>
          </p:cNvCxnSpPr>
          <p:nvPr/>
        </p:nvCxnSpPr>
        <p:spPr bwMode="auto">
          <a:xfrm rot="16200000" flipH="1">
            <a:off x="7711215" y="2684756"/>
            <a:ext cx="386030" cy="9286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7695398" y="2276872"/>
            <a:ext cx="1399706" cy="269875"/>
            <a:chOff x="8369119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2.5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사이트 관리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36" idx="2"/>
            <a:endCxn id="30" idx="0"/>
          </p:cNvCxnSpPr>
          <p:nvPr/>
        </p:nvCxnSpPr>
        <p:spPr bwMode="auto">
          <a:xfrm rot="16200000" flipH="1">
            <a:off x="5219209" y="946518"/>
            <a:ext cx="1007789" cy="16529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2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 rot="16200000" flipH="1">
            <a:off x="6142053" y="23673"/>
            <a:ext cx="1007789" cy="34986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9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634" y="322563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AutoShape 259">
            <a:extLst>
              <a:ext uri="{FF2B5EF4-FFF2-40B4-BE49-F238E27FC236}">
                <a16:creationId xmlns:a16="http://schemas.microsoft.com/office/drawing/2014/main" id="{6FA53AF9-9FF3-4CC2-961A-700332AB15CE}"/>
              </a:ext>
            </a:extLst>
          </p:cNvPr>
          <p:cNvCxnSpPr>
            <a:cxnSpLocks noChangeShapeType="1"/>
            <a:stCxn id="27" idx="2"/>
            <a:endCxn id="49" idx="1"/>
          </p:cNvCxnSpPr>
          <p:nvPr/>
        </p:nvCxnSpPr>
        <p:spPr bwMode="auto">
          <a:xfrm rot="16200000" flipH="1">
            <a:off x="3936650" y="2866648"/>
            <a:ext cx="795457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1" name="Text Box 201">
            <a:extLst>
              <a:ext uri="{FF2B5EF4-FFF2-40B4-BE49-F238E27FC236}">
                <a16:creationId xmlns:a16="http://schemas.microsoft.com/office/drawing/2014/main" id="{4EC3522F-1E7B-49CB-836B-1829CE5E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322563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AutoShape 259">
            <a:extLst>
              <a:ext uri="{FF2B5EF4-FFF2-40B4-BE49-F238E27FC236}">
                <a16:creationId xmlns:a16="http://schemas.microsoft.com/office/drawing/2014/main" id="{0504E73E-4040-440C-A470-E6078DDCF2EA}"/>
              </a:ext>
            </a:extLst>
          </p:cNvPr>
          <p:cNvCxnSpPr>
            <a:cxnSpLocks noChangeShapeType="1"/>
            <a:stCxn id="33" idx="2"/>
            <a:endCxn id="51" idx="1"/>
          </p:cNvCxnSpPr>
          <p:nvPr/>
        </p:nvCxnSpPr>
        <p:spPr bwMode="auto">
          <a:xfrm rot="16200000" flipH="1">
            <a:off x="5660889" y="2889393"/>
            <a:ext cx="795457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361222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.4.3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AutoShape 259">
            <a:extLst>
              <a:ext uri="{FF2B5EF4-FFF2-40B4-BE49-F238E27FC236}">
                <a16:creationId xmlns:a16="http://schemas.microsoft.com/office/drawing/2014/main" id="{D13FEF6D-1E3C-4C0A-B690-94D49CA7FD6D}"/>
              </a:ext>
            </a:extLst>
          </p:cNvPr>
          <p:cNvCxnSpPr>
            <a:cxnSpLocks noChangeShapeType="1"/>
            <a:stCxn id="33" idx="2"/>
            <a:endCxn id="58" idx="1"/>
          </p:cNvCxnSpPr>
          <p:nvPr/>
        </p:nvCxnSpPr>
        <p:spPr bwMode="auto">
          <a:xfrm rot="16200000" flipH="1">
            <a:off x="5467592" y="3082690"/>
            <a:ext cx="118205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665" y="281620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634" y="361222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리뷰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59">
            <a:extLst>
              <a:ext uri="{FF2B5EF4-FFF2-40B4-BE49-F238E27FC236}">
                <a16:creationId xmlns:a16="http://schemas.microsoft.com/office/drawing/2014/main" id="{97BA2561-8BB9-460F-8C99-778A74ACDE5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731348" y="3072923"/>
            <a:ext cx="118205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72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3998821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.4.4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수정 및 탈퇴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AutoShape 259">
            <a:extLst>
              <a:ext uri="{FF2B5EF4-FFF2-40B4-BE49-F238E27FC236}">
                <a16:creationId xmlns:a16="http://schemas.microsoft.com/office/drawing/2014/main" id="{D13FEF6D-1E3C-4C0A-B690-94D49CA7FD6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467410" y="3454806"/>
            <a:ext cx="118205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480" y="3213000"/>
            <a:ext cx="144001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 정보관리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698804" y="3069284"/>
            <a:ext cx="423341" cy="105355"/>
          </a:xfrm>
          <a:prstGeom prst="bentConnector3">
            <a:avLst>
              <a:gd name="adj1" fmla="val 9475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89220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61826</TotalTime>
  <Words>74</Words>
  <Application>Microsoft Office PowerPoint</Application>
  <PresentationFormat>A4 용지(210x297mm)</PresentationFormat>
  <Paragraphs>23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Malgun Gothic</vt:lpstr>
      <vt:lpstr>Malgun Gothic</vt:lpstr>
      <vt:lpstr>Arial</vt:lpstr>
      <vt:lpstr>Wingdings</vt:lpstr>
      <vt:lpstr>Office 테마</vt:lpstr>
      <vt:lpstr>프로세스 설계서</vt:lpstr>
      <vt:lpstr>프로세스 맵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5707</cp:revision>
  <dcterms:created xsi:type="dcterms:W3CDTF">2007-10-15T08:30:37Z</dcterms:created>
  <dcterms:modified xsi:type="dcterms:W3CDTF">2022-07-07T06:29:50Z</dcterms:modified>
</cp:coreProperties>
</file>