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553" r:id="rId2"/>
    <p:sldId id="1552" r:id="rId3"/>
    <p:sldId id="1555" r:id="rId4"/>
    <p:sldId id="1559" r:id="rId5"/>
    <p:sldId id="1560" r:id="rId6"/>
    <p:sldId id="1557" r:id="rId7"/>
    <p:sldId id="1558" r:id="rId8"/>
    <p:sldId id="1561" r:id="rId9"/>
    <p:sldId id="1564" r:id="rId10"/>
    <p:sldId id="1562" r:id="rId11"/>
    <p:sldId id="1549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6548" autoAdjust="0"/>
  </p:normalViewPr>
  <p:slideViewPr>
    <p:cSldViewPr>
      <p:cViewPr varScale="1">
        <p:scale>
          <a:sx n="116" d="100"/>
          <a:sy n="116" d="100"/>
        </p:scale>
        <p:origin x="1668" y="10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2022-07-14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2022-07-14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1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4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0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9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4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태스크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플로우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smtClean="0">
                <a:solidFill>
                  <a:schemeClr val="dk1"/>
                </a:solidFill>
              </a:rPr>
              <a:t>태스크 </a:t>
            </a:r>
            <a:r>
              <a:rPr lang="ko-KR" altLang="en-US" sz="4333" dirty="0" err="1" smtClean="0">
                <a:solidFill>
                  <a:schemeClr val="dk1"/>
                </a:solidFill>
              </a:rPr>
              <a:t>플로우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>
              <a:spcBef>
                <a:spcPts val="0"/>
              </a:spcBef>
              <a:buSzPts val="2100"/>
            </a:pPr>
            <a:r>
              <a:rPr lang="en-US" altLang="ko-KR" dirty="0"/>
              <a:t>1</a:t>
            </a:r>
            <a:r>
              <a:rPr lang="ko-KR" altLang="en-US" dirty="0"/>
              <a:t>팀</a:t>
            </a:r>
          </a:p>
          <a:p>
            <a:pPr marL="247646" lvl="0" indent="-247646" algn="l">
              <a:spcBef>
                <a:spcPts val="0"/>
              </a:spcBef>
              <a:buSzPts val="2100"/>
            </a:pPr>
            <a:r>
              <a:rPr lang="ko-KR" altLang="en-US" dirty="0" err="1"/>
              <a:t>강주영</a:t>
            </a:r>
            <a:r>
              <a:rPr lang="en-US" altLang="ko-KR" dirty="0"/>
              <a:t>,</a:t>
            </a:r>
            <a:r>
              <a:rPr lang="ko-KR" altLang="en-US" dirty="0"/>
              <a:t>박지훈</a:t>
            </a:r>
            <a:r>
              <a:rPr lang="en-US" altLang="ko-KR" dirty="0"/>
              <a:t>,</a:t>
            </a:r>
            <a:r>
              <a:rPr lang="ko-KR" altLang="en-US" dirty="0"/>
              <a:t>신현우</a:t>
            </a:r>
            <a:r>
              <a:rPr lang="en-US" altLang="ko-KR" dirty="0"/>
              <a:t>,</a:t>
            </a:r>
          </a:p>
          <a:p>
            <a:pPr marL="247646" lvl="0" indent="-247646" algn="l">
              <a:spcBef>
                <a:spcPts val="0"/>
              </a:spcBef>
              <a:buSzPts val="2100"/>
            </a:pPr>
            <a:r>
              <a:rPr lang="ko-KR" altLang="en-US" dirty="0"/>
              <a:t>이승준</a:t>
            </a:r>
            <a:r>
              <a:rPr lang="en-US" altLang="ko-KR" dirty="0"/>
              <a:t>,</a:t>
            </a:r>
            <a:r>
              <a:rPr lang="ko-KR" altLang="en-US" dirty="0"/>
              <a:t>이재진</a:t>
            </a:r>
            <a:r>
              <a:rPr lang="en-US" altLang="ko-KR" dirty="0"/>
              <a:t>,</a:t>
            </a:r>
            <a:r>
              <a:rPr lang="ko-KR" altLang="en-US" dirty="0"/>
              <a:t>정상은</a:t>
            </a:r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dirty="0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dirty="0" smtClean="0">
                <a:solidFill>
                  <a:schemeClr val="dk1"/>
                </a:solidFill>
              </a:rPr>
              <a:t> </a:t>
            </a:r>
            <a:r>
              <a:rPr lang="en-US" altLang="ko-KR" sz="1733" dirty="0" smtClean="0">
                <a:solidFill>
                  <a:schemeClr val="dk1"/>
                </a:solidFill>
              </a:rPr>
              <a:t>: </a:t>
            </a:r>
            <a:r>
              <a:rPr lang="en-US" altLang="ko-KR" sz="1733" dirty="0">
                <a:solidFill>
                  <a:schemeClr val="dk1"/>
                </a:solidFill>
              </a:rPr>
              <a:t>H</a:t>
            </a:r>
            <a:r>
              <a:rPr lang="en-US" altLang="ko-KR" sz="1733" dirty="0" smtClean="0">
                <a:solidFill>
                  <a:schemeClr val="dk1"/>
                </a:solidFill>
              </a:rPr>
              <a:t>eal-lo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216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순서도: 수행의 시작/종료 44"/>
          <p:cNvSpPr/>
          <p:nvPr/>
        </p:nvSpPr>
        <p:spPr>
          <a:xfrm>
            <a:off x="1280592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사이트 관리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341507" y="31981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5384479" y="319253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마이페이지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화면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576736" y="424714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계정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6608843" y="424714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게시물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8265480" y="513352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문의글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592217" y="514520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 화면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5816638" y="514520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 화면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7041059" y="514520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 화면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1298592" y="319253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45" idx="2"/>
            <a:endCxn id="66" idx="0"/>
          </p:cNvCxnSpPr>
          <p:nvPr/>
        </p:nvCxnSpPr>
        <p:spPr>
          <a:xfrm>
            <a:off x="1802592" y="2780928"/>
            <a:ext cx="0" cy="4116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46" idx="1"/>
          </p:cNvCxnSpPr>
          <p:nvPr/>
        </p:nvCxnSpPr>
        <p:spPr>
          <a:xfrm>
            <a:off x="2306592" y="3382494"/>
            <a:ext cx="1034915" cy="55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6" idx="3"/>
            <a:endCxn id="48" idx="1"/>
          </p:cNvCxnSpPr>
          <p:nvPr/>
        </p:nvCxnSpPr>
        <p:spPr>
          <a:xfrm flipV="1">
            <a:off x="4349507" y="3382495"/>
            <a:ext cx="1034972" cy="55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8" idx="2"/>
            <a:endCxn id="49" idx="0"/>
          </p:cNvCxnSpPr>
          <p:nvPr/>
        </p:nvCxnSpPr>
        <p:spPr>
          <a:xfrm rot="5400000">
            <a:off x="4147265" y="2505931"/>
            <a:ext cx="674687" cy="280774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8" idx="2"/>
            <a:endCxn id="50" idx="0"/>
          </p:cNvCxnSpPr>
          <p:nvPr/>
        </p:nvCxnSpPr>
        <p:spPr>
          <a:xfrm rot="16200000" flipH="1">
            <a:off x="6163318" y="3297620"/>
            <a:ext cx="674687" cy="122436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50" idx="2"/>
            <a:endCxn id="57" idx="0"/>
          </p:cNvCxnSpPr>
          <p:nvPr/>
        </p:nvCxnSpPr>
        <p:spPr>
          <a:xfrm rot="5400000">
            <a:off x="5845464" y="3877828"/>
            <a:ext cx="518132" cy="20166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0" idx="2"/>
            <a:endCxn id="58" idx="0"/>
          </p:cNvCxnSpPr>
          <p:nvPr/>
        </p:nvCxnSpPr>
        <p:spPr>
          <a:xfrm rot="5400000">
            <a:off x="6457675" y="4490039"/>
            <a:ext cx="518132" cy="79220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59" idx="0"/>
          </p:cNvCxnSpPr>
          <p:nvPr/>
        </p:nvCxnSpPr>
        <p:spPr>
          <a:xfrm rot="16200000" flipH="1">
            <a:off x="7069311" y="4669458"/>
            <a:ext cx="518135" cy="43336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0" idx="2"/>
            <a:endCxn id="55" idx="0"/>
          </p:cNvCxnSpPr>
          <p:nvPr/>
        </p:nvCxnSpPr>
        <p:spPr>
          <a:xfrm rot="16200000" flipH="1">
            <a:off x="7687935" y="4051982"/>
            <a:ext cx="506452" cy="165663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76367" y="3071154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+mj-ea"/>
                <a:ea typeface="+mj-ea"/>
              </a:rPr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1460240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18235"/>
              </p:ext>
            </p:extLst>
          </p:nvPr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전산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Step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연관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타스크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플로우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2966265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355634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94464" y="4130899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13592" y="4130899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38301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  <p:sp>
        <p:nvSpPr>
          <p:cNvPr id="29" name="순서도: 연결자 28"/>
          <p:cNvSpPr/>
          <p:nvPr/>
        </p:nvSpPr>
        <p:spPr>
          <a:xfrm>
            <a:off x="1384326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5560790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1036862" y="547466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358830" y="547466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Freeform 65"/>
          <p:cNvSpPr>
            <a:spLocks/>
          </p:cNvSpPr>
          <p:nvPr/>
        </p:nvSpPr>
        <p:spPr bwMode="auto">
          <a:xfrm>
            <a:off x="6730430" y="5246067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Rectangle 252"/>
          <p:cNvSpPr>
            <a:spLocks noChangeArrowheads="1"/>
          </p:cNvSpPr>
          <p:nvPr/>
        </p:nvSpPr>
        <p:spPr bwMode="gray">
          <a:xfrm>
            <a:off x="4304506" y="908720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1.Heal-lo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AutoShape 285"/>
          <p:cNvCxnSpPr>
            <a:cxnSpLocks noChangeShapeType="1"/>
          </p:cNvCxnSpPr>
          <p:nvPr/>
        </p:nvCxnSpPr>
        <p:spPr bwMode="auto">
          <a:xfrm rot="5400000">
            <a:off x="3426011" y="753746"/>
            <a:ext cx="1007789" cy="2038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6" name="AutoShape 288"/>
          <p:cNvCxnSpPr>
            <a:cxnSpLocks noChangeShapeType="1"/>
            <a:stCxn id="53" idx="2"/>
            <a:endCxn id="72" idx="0"/>
          </p:cNvCxnSpPr>
          <p:nvPr/>
        </p:nvCxnSpPr>
        <p:spPr bwMode="auto">
          <a:xfrm rot="5400000">
            <a:off x="2440634" y="-179139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2" name="AutoShape 285"/>
          <p:cNvCxnSpPr>
            <a:cxnSpLocks noChangeShapeType="1"/>
            <a:stCxn id="53" idx="2"/>
          </p:cNvCxnSpPr>
          <p:nvPr/>
        </p:nvCxnSpPr>
        <p:spPr bwMode="auto">
          <a:xfrm rot="5400000">
            <a:off x="4392750" y="1772977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2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53" idx="2"/>
            <a:endCxn id="86" idx="0"/>
          </p:cNvCxnSpPr>
          <p:nvPr/>
        </p:nvCxnSpPr>
        <p:spPr bwMode="auto">
          <a:xfrm rot="16200000" flipH="1">
            <a:off x="5363225" y="802502"/>
            <a:ext cx="1007789" cy="1940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3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304713" y="-138986"/>
            <a:ext cx="1007790" cy="38239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Rectangle 252"/>
          <p:cNvSpPr>
            <a:spLocks noChangeArrowheads="1"/>
          </p:cNvSpPr>
          <p:nvPr/>
        </p:nvSpPr>
        <p:spPr bwMode="gray">
          <a:xfrm>
            <a:off x="383064" y="2276872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252"/>
          <p:cNvSpPr>
            <a:spLocks noChangeArrowheads="1"/>
          </p:cNvSpPr>
          <p:nvPr/>
        </p:nvSpPr>
        <p:spPr bwMode="gray">
          <a:xfrm>
            <a:off x="2323423" y="2264716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2.2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검색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252"/>
          <p:cNvSpPr>
            <a:spLocks noChangeArrowheads="1"/>
          </p:cNvSpPr>
          <p:nvPr/>
        </p:nvSpPr>
        <p:spPr bwMode="gray">
          <a:xfrm>
            <a:off x="4298156" y="2264717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.3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252"/>
          <p:cNvSpPr>
            <a:spLocks noChangeArrowheads="1"/>
          </p:cNvSpPr>
          <p:nvPr/>
        </p:nvSpPr>
        <p:spPr bwMode="gray">
          <a:xfrm>
            <a:off x="6245456" y="2285055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52"/>
          <p:cNvSpPr>
            <a:spLocks noChangeArrowheads="1"/>
          </p:cNvSpPr>
          <p:nvPr/>
        </p:nvSpPr>
        <p:spPr bwMode="gray">
          <a:xfrm>
            <a:off x="8137140" y="2264717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운동기록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252"/>
          <p:cNvSpPr>
            <a:spLocks noChangeArrowheads="1"/>
          </p:cNvSpPr>
          <p:nvPr/>
        </p:nvSpPr>
        <p:spPr bwMode="gray">
          <a:xfrm>
            <a:off x="337236" y="3938370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sz="1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20" y="2814133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921" y="2824873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검색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910" y="2820613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09" y="2814132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자유게시판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110" y="2820613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캘린더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23" y="4463690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수정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23" y="4857140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게시물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4" y="3124440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4" y="3487007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2.1.3 ID/PW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10" y="3231020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정보공유방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10" y="3640835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2.4.3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추천글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09" y="4076465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2.4.4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09" y="4545652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2.4.5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55" y="5218105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게시물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55" y="5599195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게시물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55" y="5980285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게시물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꺾인 연결선 7"/>
          <p:cNvCxnSpPr>
            <a:stCxn id="42" idx="1"/>
            <a:endCxn id="48" idx="1"/>
          </p:cNvCxnSpPr>
          <p:nvPr/>
        </p:nvCxnSpPr>
        <p:spPr>
          <a:xfrm rot="10800000" flipV="1">
            <a:off x="307320" y="2457053"/>
            <a:ext cx="75744" cy="468213"/>
          </a:xfrm>
          <a:prstGeom prst="bentConnector3">
            <a:avLst>
              <a:gd name="adj1" fmla="val 40180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2" idx="1"/>
            <a:endCxn id="59" idx="1"/>
          </p:cNvCxnSpPr>
          <p:nvPr/>
        </p:nvCxnSpPr>
        <p:spPr>
          <a:xfrm rot="10800000" flipV="1">
            <a:off x="304974" y="2457054"/>
            <a:ext cx="78090" cy="778520"/>
          </a:xfrm>
          <a:prstGeom prst="bentConnector3">
            <a:avLst>
              <a:gd name="adj1" fmla="val 39273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2" idx="1"/>
            <a:endCxn id="62" idx="1"/>
          </p:cNvCxnSpPr>
          <p:nvPr/>
        </p:nvCxnSpPr>
        <p:spPr>
          <a:xfrm rot="10800000" flipV="1">
            <a:off x="304974" y="2457053"/>
            <a:ext cx="78090" cy="1141087"/>
          </a:xfrm>
          <a:prstGeom prst="bentConnector3">
            <a:avLst>
              <a:gd name="adj1" fmla="val 39273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3" idx="1"/>
            <a:endCxn id="50" idx="1"/>
          </p:cNvCxnSpPr>
          <p:nvPr/>
        </p:nvCxnSpPr>
        <p:spPr>
          <a:xfrm rot="10800000" flipV="1">
            <a:off x="2241921" y="2444897"/>
            <a:ext cx="81502" cy="491109"/>
          </a:xfrm>
          <a:prstGeom prst="bentConnector3">
            <a:avLst>
              <a:gd name="adj1" fmla="val 38048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4" idx="1"/>
            <a:endCxn id="51" idx="1"/>
          </p:cNvCxnSpPr>
          <p:nvPr/>
        </p:nvCxnSpPr>
        <p:spPr>
          <a:xfrm rot="10800000" flipV="1">
            <a:off x="4146910" y="2444899"/>
            <a:ext cx="151246" cy="486848"/>
          </a:xfrm>
          <a:prstGeom prst="bentConnector3">
            <a:avLst>
              <a:gd name="adj1" fmla="val 25114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5" idx="1"/>
            <a:endCxn id="52" idx="1"/>
          </p:cNvCxnSpPr>
          <p:nvPr/>
        </p:nvCxnSpPr>
        <p:spPr>
          <a:xfrm rot="10800000" flipV="1">
            <a:off x="6081510" y="2465236"/>
            <a:ext cx="163947" cy="460029"/>
          </a:xfrm>
          <a:prstGeom prst="bentConnector3">
            <a:avLst>
              <a:gd name="adj1" fmla="val 239435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5" idx="1"/>
            <a:endCxn id="63" idx="1"/>
          </p:cNvCxnSpPr>
          <p:nvPr/>
        </p:nvCxnSpPr>
        <p:spPr>
          <a:xfrm rot="10800000" flipV="1">
            <a:off x="6081510" y="2465236"/>
            <a:ext cx="163946" cy="876917"/>
          </a:xfrm>
          <a:prstGeom prst="bentConnector3">
            <a:avLst>
              <a:gd name="adj1" fmla="val 23943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5" idx="1"/>
            <a:endCxn id="66" idx="1"/>
          </p:cNvCxnSpPr>
          <p:nvPr/>
        </p:nvCxnSpPr>
        <p:spPr>
          <a:xfrm rot="10800000" flipV="1">
            <a:off x="6081510" y="2465237"/>
            <a:ext cx="163946" cy="1286732"/>
          </a:xfrm>
          <a:prstGeom prst="bentConnector3">
            <a:avLst>
              <a:gd name="adj1" fmla="val 23943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5" idx="1"/>
            <a:endCxn id="67" idx="1"/>
          </p:cNvCxnSpPr>
          <p:nvPr/>
        </p:nvCxnSpPr>
        <p:spPr>
          <a:xfrm rot="10800000" flipV="1">
            <a:off x="6081510" y="2465237"/>
            <a:ext cx="163947" cy="1722362"/>
          </a:xfrm>
          <a:prstGeom prst="bentConnector3">
            <a:avLst>
              <a:gd name="adj1" fmla="val 239435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5" idx="1"/>
            <a:endCxn id="68" idx="1"/>
          </p:cNvCxnSpPr>
          <p:nvPr/>
        </p:nvCxnSpPr>
        <p:spPr>
          <a:xfrm rot="10800000" flipV="1">
            <a:off x="6081510" y="2465236"/>
            <a:ext cx="163947" cy="2191549"/>
          </a:xfrm>
          <a:prstGeom prst="bentConnector3">
            <a:avLst>
              <a:gd name="adj1" fmla="val 239435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6" idx="1"/>
            <a:endCxn id="54" idx="1"/>
          </p:cNvCxnSpPr>
          <p:nvPr/>
        </p:nvCxnSpPr>
        <p:spPr>
          <a:xfrm rot="10800000" flipV="1">
            <a:off x="8016110" y="2444899"/>
            <a:ext cx="121030" cy="486848"/>
          </a:xfrm>
          <a:prstGeom prst="bentConnector3">
            <a:avLst>
              <a:gd name="adj1" fmla="val 28887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7" idx="1"/>
            <a:endCxn id="57" idx="1"/>
          </p:cNvCxnSpPr>
          <p:nvPr/>
        </p:nvCxnSpPr>
        <p:spPr>
          <a:xfrm rot="10800000" flipH="1" flipV="1">
            <a:off x="337235" y="4118552"/>
            <a:ext cx="4187" cy="456272"/>
          </a:xfrm>
          <a:prstGeom prst="bentConnector3">
            <a:avLst>
              <a:gd name="adj1" fmla="val -545975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7" idx="1"/>
            <a:endCxn id="58" idx="1"/>
          </p:cNvCxnSpPr>
          <p:nvPr/>
        </p:nvCxnSpPr>
        <p:spPr>
          <a:xfrm rot="10800000" flipH="1" flipV="1">
            <a:off x="337235" y="4118552"/>
            <a:ext cx="4187" cy="849722"/>
          </a:xfrm>
          <a:prstGeom prst="bentConnector3">
            <a:avLst>
              <a:gd name="adj1" fmla="val -545975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70" idx="1"/>
          </p:cNvCxnSpPr>
          <p:nvPr/>
        </p:nvCxnSpPr>
        <p:spPr>
          <a:xfrm rot="16200000" flipH="1">
            <a:off x="596972" y="5114955"/>
            <a:ext cx="249831" cy="17873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71" idx="1"/>
          </p:cNvCxnSpPr>
          <p:nvPr/>
        </p:nvCxnSpPr>
        <p:spPr>
          <a:xfrm rot="16200000" flipH="1">
            <a:off x="406426" y="5305500"/>
            <a:ext cx="630922" cy="17873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94" idx="1"/>
          </p:cNvCxnSpPr>
          <p:nvPr/>
        </p:nvCxnSpPr>
        <p:spPr>
          <a:xfrm rot="16200000" flipH="1">
            <a:off x="215881" y="5496044"/>
            <a:ext cx="1012013" cy="17873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20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태스크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3" name="Rectangle 252"/>
          <p:cNvSpPr>
            <a:spLocks noChangeArrowheads="1"/>
          </p:cNvSpPr>
          <p:nvPr/>
        </p:nvSpPr>
        <p:spPr bwMode="gray">
          <a:xfrm>
            <a:off x="4304506" y="908720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1.Heal-lo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AutoShape 285"/>
          <p:cNvCxnSpPr>
            <a:cxnSpLocks noChangeShapeType="1"/>
            <a:stCxn id="53" idx="2"/>
            <a:endCxn id="75" idx="0"/>
          </p:cNvCxnSpPr>
          <p:nvPr/>
        </p:nvCxnSpPr>
        <p:spPr bwMode="auto">
          <a:xfrm rot="5400000">
            <a:off x="3373518" y="753745"/>
            <a:ext cx="1007789" cy="20384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6" name="AutoShape 288"/>
          <p:cNvCxnSpPr>
            <a:cxnSpLocks noChangeShapeType="1"/>
            <a:stCxn id="53" idx="2"/>
            <a:endCxn id="72" idx="0"/>
          </p:cNvCxnSpPr>
          <p:nvPr/>
        </p:nvCxnSpPr>
        <p:spPr bwMode="auto">
          <a:xfrm rot="5400000">
            <a:off x="2440634" y="-179139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80" y="2276872"/>
            <a:ext cx="1439862" cy="269875"/>
            <a:chOff x="416640" y="3275904"/>
            <a:chExt cx="1439862" cy="269875"/>
          </a:xfrm>
        </p:grpSpPr>
        <p:sp>
          <p:nvSpPr>
            <p:cNvPr id="72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운동시설 정보 조회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158327" y="2276872"/>
            <a:ext cx="1399706" cy="269875"/>
            <a:chOff x="2589575" y="3275903"/>
            <a:chExt cx="1399706" cy="269875"/>
          </a:xfrm>
        </p:grpSpPr>
        <p:sp>
          <p:nvSpPr>
            <p:cNvPr id="75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운동기록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 저장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102724" y="2276872"/>
            <a:ext cx="1399706" cy="269875"/>
            <a:chOff x="4737120" y="3275903"/>
            <a:chExt cx="1399706" cy="269875"/>
          </a:xfrm>
        </p:grpSpPr>
        <p:sp>
          <p:nvSpPr>
            <p:cNvPr id="8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정보 공유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82" name="AutoShape 285"/>
          <p:cNvCxnSpPr>
            <a:cxnSpLocks noChangeShapeType="1"/>
            <a:stCxn id="53" idx="2"/>
          </p:cNvCxnSpPr>
          <p:nvPr/>
        </p:nvCxnSpPr>
        <p:spPr bwMode="auto">
          <a:xfrm rot="5400000">
            <a:off x="4392750" y="1772977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83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2816207"/>
            <a:ext cx="1368152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 및 로그인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87" idx="2"/>
            <a:endCxn id="83" idx="1"/>
          </p:cNvCxnSpPr>
          <p:nvPr/>
        </p:nvCxnSpPr>
        <p:spPr bwMode="auto">
          <a:xfrm rot="16200000" flipH="1">
            <a:off x="6153634" y="2684680"/>
            <a:ext cx="38603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6137741" y="2276872"/>
            <a:ext cx="1399706" cy="269875"/>
            <a:chOff x="6759030" y="3275903"/>
            <a:chExt cx="1399706" cy="269875"/>
          </a:xfrm>
        </p:grpSpPr>
        <p:sp>
          <p:nvSpPr>
            <p:cNvPr id="8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 계정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8020720" y="2276873"/>
            <a:ext cx="1399706" cy="269875"/>
            <a:chOff x="8369119" y="3275903"/>
            <a:chExt cx="1399706" cy="269875"/>
          </a:xfrm>
        </p:grpSpPr>
        <p:sp>
          <p:nvSpPr>
            <p:cNvPr id="90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2.5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사이트 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2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53" idx="2"/>
            <a:endCxn id="86" idx="0"/>
          </p:cNvCxnSpPr>
          <p:nvPr/>
        </p:nvCxnSpPr>
        <p:spPr bwMode="auto">
          <a:xfrm rot="16200000" flipH="1">
            <a:off x="5363225" y="802502"/>
            <a:ext cx="1007789" cy="1940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3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53" idx="2"/>
            <a:endCxn id="90" idx="0"/>
          </p:cNvCxnSpPr>
          <p:nvPr/>
        </p:nvCxnSpPr>
        <p:spPr bwMode="auto">
          <a:xfrm rot="16200000" flipH="1">
            <a:off x="6304713" y="-138987"/>
            <a:ext cx="1007790" cy="38239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97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87" idx="2"/>
            <a:endCxn id="96" idx="1"/>
          </p:cNvCxnSpPr>
          <p:nvPr/>
        </p:nvCxnSpPr>
        <p:spPr bwMode="auto">
          <a:xfrm rot="16200000" flipH="1">
            <a:off x="5948921" y="2889393"/>
            <a:ext cx="795457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36122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  <a:stCxn id="87" idx="2"/>
            <a:endCxn id="98" idx="1"/>
          </p:cNvCxnSpPr>
          <p:nvPr/>
        </p:nvCxnSpPr>
        <p:spPr bwMode="auto">
          <a:xfrm rot="16200000" flipH="1">
            <a:off x="5755624" y="3082690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3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978" y="3208188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수정 및 탈퇴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412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46275"/>
              </p:ext>
            </p:extLst>
          </p:nvPr>
        </p:nvGraphicFramePr>
        <p:xfrm>
          <a:off x="273050" y="173466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170239" y="2114049"/>
            <a:ext cx="208823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운동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시설검색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908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229547" y="3068960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내 근처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운동시설 찾기 선택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2630155" y="3429000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>
            <a:stCxn id="72" idx="2"/>
            <a:endCxn id="80" idx="0"/>
          </p:cNvCxnSpPr>
          <p:nvPr/>
        </p:nvCxnSpPr>
        <p:spPr>
          <a:xfrm>
            <a:off x="3201655" y="3808929"/>
            <a:ext cx="0" cy="1961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2630155" y="4005064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선택된 운동시설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상세페이지</a:t>
            </a: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5799057" y="3441618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즐겨찾기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목록</a:t>
            </a:r>
          </a:p>
        </p:txBody>
      </p:sp>
      <p:cxnSp>
        <p:nvCxnSpPr>
          <p:cNvPr id="157" name="직선 화살표 연결선 156"/>
          <p:cNvCxnSpPr>
            <a:endCxn id="72" idx="0"/>
          </p:cNvCxnSpPr>
          <p:nvPr/>
        </p:nvCxnSpPr>
        <p:spPr>
          <a:xfrm>
            <a:off x="3201655" y="2964995"/>
            <a:ext cx="0" cy="464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201" idx="3"/>
            <a:endCxn id="108" idx="0"/>
          </p:cNvCxnSpPr>
          <p:nvPr/>
        </p:nvCxnSpPr>
        <p:spPr>
          <a:xfrm>
            <a:off x="3785855" y="2899157"/>
            <a:ext cx="2584702" cy="54246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036321" y="2520089"/>
            <a:ext cx="94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j-ea"/>
                <a:ea typeface="+mj-ea"/>
              </a:rPr>
              <a:t>즐겨찾기</a:t>
            </a:r>
            <a:r>
              <a:rPr lang="ko-KR" altLang="en-US" sz="900" dirty="0" smtClean="0">
                <a:latin typeface="+mj-ea"/>
                <a:ea typeface="+mj-ea"/>
              </a:rPr>
              <a:t> </a:t>
            </a:r>
            <a:endParaRPr lang="en-US" altLang="ko-KR" sz="900" dirty="0" smtClean="0">
              <a:latin typeface="+mj-ea"/>
              <a:ea typeface="+mj-ea"/>
            </a:endParaRPr>
          </a:p>
          <a:p>
            <a:r>
              <a:rPr lang="ko-KR" altLang="en-US" sz="900" dirty="0" smtClean="0">
                <a:latin typeface="+mj-ea"/>
                <a:ea typeface="+mj-ea"/>
              </a:rPr>
              <a:t>아이콘 선택</a:t>
            </a:r>
          </a:p>
        </p:txBody>
      </p:sp>
      <p:cxnSp>
        <p:nvCxnSpPr>
          <p:cNvPr id="167" name="꺾인 연결선 166"/>
          <p:cNvCxnSpPr>
            <a:stCxn id="201" idx="1"/>
            <a:endCxn id="72" idx="1"/>
          </p:cNvCxnSpPr>
          <p:nvPr/>
        </p:nvCxnSpPr>
        <p:spPr>
          <a:xfrm rot="10800000" flipV="1">
            <a:off x="2630155" y="2899157"/>
            <a:ext cx="12700" cy="719808"/>
          </a:xfrm>
          <a:prstGeom prst="bentConnector3">
            <a:avLst>
              <a:gd name="adj1" fmla="val 53378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48976" y="3164972"/>
            <a:ext cx="101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검색 창에</a:t>
            </a:r>
            <a:endParaRPr lang="en-US" altLang="ko-KR" sz="900" dirty="0" smtClean="0">
              <a:latin typeface="+mj-ea"/>
              <a:ea typeface="+mj-ea"/>
            </a:endParaRPr>
          </a:p>
          <a:p>
            <a:r>
              <a:rPr lang="ko-KR" altLang="en-US" sz="900" dirty="0" smtClean="0">
                <a:latin typeface="+mj-ea"/>
                <a:ea typeface="+mj-ea"/>
              </a:rPr>
              <a:t>입력하여 검색</a:t>
            </a:r>
          </a:p>
        </p:txBody>
      </p:sp>
      <p:sp>
        <p:nvSpPr>
          <p:cNvPr id="192" name="Rectangle 6"/>
          <p:cNvSpPr>
            <a:spLocks noChangeArrowheads="1"/>
          </p:cNvSpPr>
          <p:nvPr/>
        </p:nvSpPr>
        <p:spPr bwMode="auto">
          <a:xfrm>
            <a:off x="2642855" y="565512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3" name="Rectangle 6"/>
          <p:cNvSpPr>
            <a:spLocks noChangeArrowheads="1"/>
          </p:cNvSpPr>
          <p:nvPr/>
        </p:nvSpPr>
        <p:spPr bwMode="auto">
          <a:xfrm>
            <a:off x="1057464" y="5659761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32520" y="5365966"/>
            <a:ext cx="1013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리뷰 작성 선택</a:t>
            </a:r>
          </a:p>
        </p:txBody>
      </p:sp>
      <p:sp>
        <p:nvSpPr>
          <p:cNvPr id="201" name="Rectangle 6"/>
          <p:cNvSpPr>
            <a:spLocks noChangeArrowheads="1"/>
          </p:cNvSpPr>
          <p:nvPr/>
        </p:nvSpPr>
        <p:spPr bwMode="auto">
          <a:xfrm>
            <a:off x="2642855" y="270919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7" name="꺾인 연결선 206"/>
          <p:cNvCxnSpPr>
            <a:stCxn id="192" idx="2"/>
            <a:endCxn id="80" idx="1"/>
          </p:cNvCxnSpPr>
          <p:nvPr/>
        </p:nvCxnSpPr>
        <p:spPr>
          <a:xfrm rot="5400000" flipH="1">
            <a:off x="2002244" y="4822940"/>
            <a:ext cx="1840022" cy="584200"/>
          </a:xfrm>
          <a:prstGeom prst="bentConnector4">
            <a:avLst>
              <a:gd name="adj1" fmla="val -12424"/>
              <a:gd name="adj2" fmla="val 4521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93" idx="2"/>
          </p:cNvCxnSpPr>
          <p:nvPr/>
        </p:nvCxnSpPr>
        <p:spPr>
          <a:xfrm>
            <a:off x="1628964" y="6039690"/>
            <a:ext cx="0" cy="2512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114942" y="4365104"/>
            <a:ext cx="1181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리뷰 </a:t>
            </a:r>
            <a:r>
              <a:rPr lang="ko-KR" altLang="en-US" sz="900" dirty="0" err="1" smtClean="0">
                <a:latin typeface="+mj-ea"/>
                <a:ea typeface="+mj-ea"/>
              </a:rPr>
              <a:t>더보기</a:t>
            </a:r>
            <a:r>
              <a:rPr lang="ko-KR" altLang="en-US" sz="900" dirty="0" smtClean="0">
                <a:latin typeface="+mj-ea"/>
                <a:ea typeface="+mj-ea"/>
              </a:rPr>
              <a:t> 선택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244381" y="4952428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798594" y="270919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795665" y="4029005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선택된 운동시설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상세페이지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89684" y="4535419"/>
            <a:ext cx="152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리뷰 작성</a:t>
            </a:r>
            <a:r>
              <a:rPr lang="en-US" altLang="ko-KR" sz="900" dirty="0" smtClean="0">
                <a:latin typeface="+mj-ea"/>
                <a:ea typeface="+mj-ea"/>
              </a:rPr>
              <a:t>/</a:t>
            </a:r>
            <a:r>
              <a:rPr lang="ko-KR" altLang="en-US" sz="900" dirty="0" smtClean="0">
                <a:latin typeface="+mj-ea"/>
                <a:ea typeface="+mj-ea"/>
              </a:rPr>
              <a:t>수정 선택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0094" y="3789040"/>
            <a:ext cx="1013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운동시설 선택</a:t>
            </a:r>
          </a:p>
        </p:txBody>
      </p:sp>
      <p:cxnSp>
        <p:nvCxnSpPr>
          <p:cNvPr id="3" name="직선 화살표 연결선 2"/>
          <p:cNvCxnSpPr>
            <a:stCxn id="108" idx="2"/>
            <a:endCxn id="29" idx="0"/>
          </p:cNvCxnSpPr>
          <p:nvPr/>
        </p:nvCxnSpPr>
        <p:spPr>
          <a:xfrm flipH="1">
            <a:off x="6367165" y="3821547"/>
            <a:ext cx="3392" cy="2074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98594" y="5641359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7383985" y="5641359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리뷰 목록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>
            <a:stCxn id="29" idx="2"/>
            <a:endCxn id="34" idx="0"/>
          </p:cNvCxnSpPr>
          <p:nvPr/>
        </p:nvCxnSpPr>
        <p:spPr>
          <a:xfrm>
            <a:off x="6367165" y="4408934"/>
            <a:ext cx="2929" cy="1232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9" idx="2"/>
            <a:endCxn id="35" idx="0"/>
          </p:cNvCxnSpPr>
          <p:nvPr/>
        </p:nvCxnSpPr>
        <p:spPr>
          <a:xfrm rot="16200000" flipH="1">
            <a:off x="6545113" y="4230986"/>
            <a:ext cx="1232425" cy="158832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8273" y="5119847"/>
            <a:ext cx="1013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리뷰 작성 선택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4814" y="5116526"/>
            <a:ext cx="1154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+mj-ea"/>
                <a:ea typeface="+mj-ea"/>
              </a:rPr>
              <a:t>리뷰 </a:t>
            </a:r>
            <a:r>
              <a:rPr lang="ko-KR" altLang="en-US" sz="900" dirty="0" err="1" smtClean="0">
                <a:latin typeface="+mj-ea"/>
                <a:ea typeface="+mj-ea"/>
              </a:rPr>
              <a:t>더보기</a:t>
            </a:r>
            <a:r>
              <a:rPr lang="ko-KR" altLang="en-US" sz="900" dirty="0" smtClean="0">
                <a:latin typeface="+mj-ea"/>
                <a:ea typeface="+mj-ea"/>
              </a:rPr>
              <a:t> 선택</a:t>
            </a:r>
          </a:p>
        </p:txBody>
      </p:sp>
      <p:cxnSp>
        <p:nvCxnSpPr>
          <p:cNvPr id="11" name="꺾인 연결선 10"/>
          <p:cNvCxnSpPr>
            <a:stCxn id="34" idx="2"/>
            <a:endCxn id="29" idx="3"/>
          </p:cNvCxnSpPr>
          <p:nvPr/>
        </p:nvCxnSpPr>
        <p:spPr>
          <a:xfrm rot="5400000" flipH="1" flipV="1">
            <a:off x="5753220" y="4835843"/>
            <a:ext cx="1802318" cy="568571"/>
          </a:xfrm>
          <a:prstGeom prst="bentConnector4">
            <a:avLst>
              <a:gd name="adj1" fmla="val -12684"/>
              <a:gd name="adj2" fmla="val 4768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5" idx="2"/>
          </p:cNvCxnSpPr>
          <p:nvPr/>
        </p:nvCxnSpPr>
        <p:spPr>
          <a:xfrm flipH="1">
            <a:off x="7951617" y="6021288"/>
            <a:ext cx="3868" cy="2188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201" idx="0"/>
          </p:cNvCxnSpPr>
          <p:nvPr/>
        </p:nvCxnSpPr>
        <p:spPr>
          <a:xfrm>
            <a:off x="3214355" y="2410279"/>
            <a:ext cx="0" cy="2989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244381" y="3711107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즐겨찾기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 시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)</a:t>
            </a:r>
            <a:endParaRPr kumimoji="0" lang="en-US" altLang="ko-KR" sz="9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72" idx="3"/>
            <a:endCxn id="55" idx="1"/>
          </p:cNvCxnSpPr>
          <p:nvPr/>
        </p:nvCxnSpPr>
        <p:spPr>
          <a:xfrm>
            <a:off x="3773155" y="3618965"/>
            <a:ext cx="471226" cy="2821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80" idx="3"/>
            <a:endCxn id="55" idx="1"/>
          </p:cNvCxnSpPr>
          <p:nvPr/>
        </p:nvCxnSpPr>
        <p:spPr>
          <a:xfrm flipV="1">
            <a:off x="3773155" y="3901072"/>
            <a:ext cx="471226" cy="2939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0"/>
          </p:cNvCxnSpPr>
          <p:nvPr/>
        </p:nvCxnSpPr>
        <p:spPr>
          <a:xfrm rot="16200000" flipV="1">
            <a:off x="4155639" y="3050865"/>
            <a:ext cx="284109" cy="103637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5" idx="2"/>
          </p:cNvCxnSpPr>
          <p:nvPr/>
        </p:nvCxnSpPr>
        <p:spPr>
          <a:xfrm rot="5400000">
            <a:off x="4156640" y="3713901"/>
            <a:ext cx="282107" cy="103637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2630154" y="4577501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리뷰 목록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3" name="직선 화살표 연결선 42"/>
          <p:cNvCxnSpPr>
            <a:stCxn id="80" idx="2"/>
            <a:endCxn id="75" idx="0"/>
          </p:cNvCxnSpPr>
          <p:nvPr/>
        </p:nvCxnSpPr>
        <p:spPr>
          <a:xfrm flipH="1">
            <a:off x="3201654" y="4384993"/>
            <a:ext cx="1" cy="1925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75" idx="3"/>
            <a:endCxn id="27" idx="0"/>
          </p:cNvCxnSpPr>
          <p:nvPr/>
        </p:nvCxnSpPr>
        <p:spPr>
          <a:xfrm>
            <a:off x="3773154" y="4767466"/>
            <a:ext cx="1042727" cy="18496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7" idx="1"/>
            <a:endCxn id="192" idx="0"/>
          </p:cNvCxnSpPr>
          <p:nvPr/>
        </p:nvCxnSpPr>
        <p:spPr>
          <a:xfrm rot="10800000" flipV="1">
            <a:off x="3214355" y="5142392"/>
            <a:ext cx="1030026" cy="51272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7" idx="1"/>
            <a:endCxn id="193" idx="0"/>
          </p:cNvCxnSpPr>
          <p:nvPr/>
        </p:nvCxnSpPr>
        <p:spPr>
          <a:xfrm rot="10800000" flipV="1">
            <a:off x="1628965" y="5142393"/>
            <a:ext cx="2615417" cy="51736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282925" y="5374813"/>
            <a:ext cx="1013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리뷰 수정 선택</a:t>
            </a:r>
          </a:p>
        </p:txBody>
      </p:sp>
    </p:spTree>
    <p:extLst>
      <p:ext uri="{BB962C8B-B14F-4D97-AF65-F5344CB8AC3E}">
        <p14:creationId xmlns:p14="http://schemas.microsoft.com/office/powerpoint/2010/main" val="3920942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80335"/>
              </p:ext>
            </p:extLst>
          </p:nvPr>
        </p:nvGraphicFramePr>
        <p:xfrm>
          <a:off x="273050" y="173466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432939" y="2492896"/>
            <a:ext cx="1040121" cy="40734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 관리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0946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운동기록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저장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4390833" y="5733256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작성화면</a:t>
            </a:r>
            <a:endParaRPr kumimoji="0" lang="ko-KR" altLang="en-US" sz="105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270064" y="5377241"/>
            <a:ext cx="682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날짜 선택</a:t>
            </a:r>
          </a:p>
        </p:txBody>
      </p:sp>
      <p:sp>
        <p:nvSpPr>
          <p:cNvPr id="201" name="Rectangle 6"/>
          <p:cNvSpPr>
            <a:spLocks noChangeArrowheads="1"/>
          </p:cNvSpPr>
          <p:nvPr/>
        </p:nvSpPr>
        <p:spPr bwMode="auto">
          <a:xfrm>
            <a:off x="4381499" y="4872129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달력화면</a:t>
            </a:r>
            <a:endParaRPr kumimoji="0" lang="ko-KR" altLang="en-US" sz="105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381499" y="335699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메인화면</a:t>
            </a:r>
            <a:endParaRPr kumimoji="0" lang="ko-KR" altLang="en-US" sz="105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381499" y="4117688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105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2"/>
            <a:endCxn id="27" idx="0"/>
          </p:cNvCxnSpPr>
          <p:nvPr/>
        </p:nvCxnSpPr>
        <p:spPr>
          <a:xfrm flipH="1">
            <a:off x="4952999" y="2900245"/>
            <a:ext cx="1" cy="4567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8" idx="0"/>
          </p:cNvCxnSpPr>
          <p:nvPr/>
        </p:nvCxnSpPr>
        <p:spPr>
          <a:xfrm>
            <a:off x="4952999" y="3736921"/>
            <a:ext cx="0" cy="3807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8" idx="2"/>
            <a:endCxn id="201" idx="0"/>
          </p:cNvCxnSpPr>
          <p:nvPr/>
        </p:nvCxnSpPr>
        <p:spPr>
          <a:xfrm>
            <a:off x="4952999" y="4497617"/>
            <a:ext cx="0" cy="3745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1" idx="2"/>
            <a:endCxn id="72" idx="0"/>
          </p:cNvCxnSpPr>
          <p:nvPr/>
        </p:nvCxnSpPr>
        <p:spPr>
          <a:xfrm>
            <a:off x="4952999" y="5252058"/>
            <a:ext cx="9334" cy="481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92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1883"/>
              </p:ext>
            </p:extLst>
          </p:nvPr>
        </p:nvGraphicFramePr>
        <p:xfrm>
          <a:off x="273050" y="1718453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530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(L.2)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순서도: 수행의 시작/종료 44"/>
          <p:cNvSpPr/>
          <p:nvPr/>
        </p:nvSpPr>
        <p:spPr>
          <a:xfrm>
            <a:off x="4431000" y="227041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정보공유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087390" y="5571874"/>
            <a:ext cx="1361610" cy="4588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4449000" y="299339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417652" y="5583141"/>
            <a:ext cx="1361610" cy="46402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작성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삭제</a:t>
            </a:r>
          </a:p>
        </p:txBody>
      </p:sp>
      <p:cxnSp>
        <p:nvCxnSpPr>
          <p:cNvPr id="3" name="직선 화살표 연결선 2"/>
          <p:cNvCxnSpPr>
            <a:stCxn id="45" idx="2"/>
            <a:endCxn id="66" idx="0"/>
          </p:cNvCxnSpPr>
          <p:nvPr/>
        </p:nvCxnSpPr>
        <p:spPr>
          <a:xfrm>
            <a:off x="4953000" y="2630452"/>
            <a:ext cx="0" cy="3629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303245" y="3986460"/>
            <a:ext cx="1299509" cy="4588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목록 화면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453800" y="4765281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66" idx="2"/>
            <a:endCxn id="26" idx="0"/>
          </p:cNvCxnSpPr>
          <p:nvPr/>
        </p:nvCxnSpPr>
        <p:spPr>
          <a:xfrm>
            <a:off x="4953000" y="3373319"/>
            <a:ext cx="0" cy="6131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4278" y="3574756"/>
            <a:ext cx="11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게시판 선택</a:t>
            </a:r>
          </a:p>
        </p:txBody>
      </p:sp>
      <p:cxnSp>
        <p:nvCxnSpPr>
          <p:cNvPr id="15" name="직선 화살표 연결선 14"/>
          <p:cNvCxnSpPr>
            <a:stCxn id="26" idx="2"/>
            <a:endCxn id="21" idx="0"/>
          </p:cNvCxnSpPr>
          <p:nvPr/>
        </p:nvCxnSpPr>
        <p:spPr>
          <a:xfrm>
            <a:off x="4953000" y="4445275"/>
            <a:ext cx="4800" cy="320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1" idx="2"/>
            <a:endCxn id="49" idx="0"/>
          </p:cNvCxnSpPr>
          <p:nvPr/>
        </p:nvCxnSpPr>
        <p:spPr>
          <a:xfrm rot="5400000">
            <a:off x="4149666" y="4763740"/>
            <a:ext cx="426664" cy="118960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0" idx="3"/>
            <a:endCxn id="18" idx="1"/>
          </p:cNvCxnSpPr>
          <p:nvPr/>
        </p:nvCxnSpPr>
        <p:spPr>
          <a:xfrm>
            <a:off x="6615839" y="5812818"/>
            <a:ext cx="801813" cy="23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254229" y="5580805"/>
            <a:ext cx="1361610" cy="46402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상세페이지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" name="꺾인 연결선 21"/>
          <p:cNvCxnSpPr>
            <a:stCxn id="21" idx="2"/>
            <a:endCxn id="20" idx="0"/>
          </p:cNvCxnSpPr>
          <p:nvPr/>
        </p:nvCxnSpPr>
        <p:spPr>
          <a:xfrm rot="16200000" flipH="1">
            <a:off x="5228620" y="4874390"/>
            <a:ext cx="435595" cy="97723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758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83938"/>
              </p:ext>
            </p:extLst>
          </p:nvPr>
        </p:nvGraphicFramePr>
        <p:xfrm>
          <a:off x="271908" y="1748814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(L.2)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및 로그인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98067" y="2736108"/>
            <a:ext cx="1545161" cy="470822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016" y="3177919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SNS </a:t>
            </a:r>
            <a:r>
              <a:rPr kumimoji="0" lang="ko-KR" altLang="en-US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진행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016" y="4233450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약관동의 및 </a:t>
            </a:r>
            <a:endParaRPr kumimoji="0" lang="en-US" altLang="ko-KR" sz="105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회원가입 진행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686" y="3681238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완료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63848" y="3093404"/>
            <a:ext cx="107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SNS </a:t>
            </a:r>
            <a:r>
              <a:rPr lang="ko-KR" altLang="en-US" sz="1000" dirty="0" smtClean="0">
                <a:latin typeface="+mj-ea"/>
                <a:ea typeface="+mj-ea"/>
              </a:rPr>
              <a:t>회원가입</a:t>
            </a:r>
          </a:p>
        </p:txBody>
      </p: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082603" y="5265611"/>
            <a:ext cx="1545161" cy="470822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완료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37524" y="5521769"/>
            <a:ext cx="1152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로그인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03091" y="4474644"/>
            <a:ext cx="99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일반 회원가입</a:t>
            </a:r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>
          <a:xfrm>
            <a:off x="2598205" y="3586876"/>
            <a:ext cx="1339977" cy="59867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로그인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algn="ctr"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진행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50" y="3673223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stCxn id="43" idx="2"/>
            <a:endCxn id="89" idx="0"/>
          </p:cNvCxnSpPr>
          <p:nvPr/>
        </p:nvCxnSpPr>
        <p:spPr>
          <a:xfrm>
            <a:off x="1370648" y="3206930"/>
            <a:ext cx="0" cy="4662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9" idx="3"/>
            <a:endCxn id="76" idx="1"/>
          </p:cNvCxnSpPr>
          <p:nvPr/>
        </p:nvCxnSpPr>
        <p:spPr>
          <a:xfrm>
            <a:off x="2036146" y="3881149"/>
            <a:ext cx="562059" cy="5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6" idx="3"/>
            <a:endCxn id="57" idx="1"/>
          </p:cNvCxnSpPr>
          <p:nvPr/>
        </p:nvCxnSpPr>
        <p:spPr>
          <a:xfrm flipV="1">
            <a:off x="3938182" y="3385845"/>
            <a:ext cx="1158834" cy="50036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6" idx="3"/>
            <a:endCxn id="58" idx="1"/>
          </p:cNvCxnSpPr>
          <p:nvPr/>
        </p:nvCxnSpPr>
        <p:spPr>
          <a:xfrm>
            <a:off x="3938182" y="3886211"/>
            <a:ext cx="1158834" cy="55516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70" idx="1"/>
          </p:cNvCxnSpPr>
          <p:nvPr/>
        </p:nvCxnSpPr>
        <p:spPr>
          <a:xfrm>
            <a:off x="6428012" y="3359288"/>
            <a:ext cx="761674" cy="52987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8" idx="3"/>
            <a:endCxn id="70" idx="1"/>
          </p:cNvCxnSpPr>
          <p:nvPr/>
        </p:nvCxnSpPr>
        <p:spPr>
          <a:xfrm flipV="1">
            <a:off x="6428012" y="3889164"/>
            <a:ext cx="761674" cy="55221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6" idx="2"/>
            <a:endCxn id="65" idx="1"/>
          </p:cNvCxnSpPr>
          <p:nvPr/>
        </p:nvCxnSpPr>
        <p:spPr>
          <a:xfrm rot="16200000" flipH="1">
            <a:off x="4517660" y="2936079"/>
            <a:ext cx="1315476" cy="381440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>
            <a:off x="1370649" y="2736109"/>
            <a:ext cx="6484537" cy="937121"/>
          </a:xfrm>
          <a:prstGeom prst="bentConnector4">
            <a:avLst>
              <a:gd name="adj1" fmla="val -39"/>
              <a:gd name="adj2" fmla="val 1243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457" y="5293097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SNS</a:t>
            </a:r>
            <a:r>
              <a:rPr kumimoji="0" lang="ko-KR" altLang="en-US" sz="105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050" b="0" i="1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또는 </a:t>
            </a:r>
            <a:r>
              <a:rPr kumimoji="0" lang="ko-KR" altLang="en-US" sz="105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일반로그인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820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정보 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09366"/>
              </p:ext>
            </p:extLst>
          </p:nvPr>
        </p:nvGraphicFramePr>
        <p:xfrm>
          <a:off x="273050" y="1767558"/>
          <a:ext cx="9359900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순서도: 수행의 시작/종료 100"/>
          <p:cNvSpPr/>
          <p:nvPr/>
        </p:nvSpPr>
        <p:spPr>
          <a:xfrm>
            <a:off x="1208584" y="2312450"/>
            <a:ext cx="1346428" cy="54143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및 탈퇴</a:t>
            </a:r>
          </a:p>
        </p:txBody>
      </p: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1377798" y="323067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3909000" y="541611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완료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24808" y="323067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313040" y="323067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마이 페이지 화면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313040" y="4179370"/>
            <a:ext cx="1008000" cy="5666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화면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6770975" y="541611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탈퇴 완료</a:t>
            </a:r>
          </a:p>
        </p:txBody>
      </p:sp>
      <p:cxnSp>
        <p:nvCxnSpPr>
          <p:cNvPr id="3" name="직선 화살표 연결선 2"/>
          <p:cNvCxnSpPr>
            <a:endCxn id="106" idx="0"/>
          </p:cNvCxnSpPr>
          <p:nvPr/>
        </p:nvCxnSpPr>
        <p:spPr>
          <a:xfrm>
            <a:off x="1881798" y="2853887"/>
            <a:ext cx="0" cy="3767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30" idx="1"/>
          </p:cNvCxnSpPr>
          <p:nvPr/>
        </p:nvCxnSpPr>
        <p:spPr>
          <a:xfrm>
            <a:off x="2385798" y="3420636"/>
            <a:ext cx="83901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0" idx="3"/>
            <a:endCxn id="32" idx="1"/>
          </p:cNvCxnSpPr>
          <p:nvPr/>
        </p:nvCxnSpPr>
        <p:spPr>
          <a:xfrm flipV="1">
            <a:off x="4232808" y="3420637"/>
            <a:ext cx="108023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2"/>
            <a:endCxn id="33" idx="0"/>
          </p:cNvCxnSpPr>
          <p:nvPr/>
        </p:nvCxnSpPr>
        <p:spPr>
          <a:xfrm>
            <a:off x="5817040" y="3610601"/>
            <a:ext cx="0" cy="568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3" idx="2"/>
            <a:endCxn id="26" idx="0"/>
          </p:cNvCxnSpPr>
          <p:nvPr/>
        </p:nvCxnSpPr>
        <p:spPr>
          <a:xfrm rot="5400000">
            <a:off x="4788969" y="4388047"/>
            <a:ext cx="670102" cy="138604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3" idx="2"/>
            <a:endCxn id="34" idx="0"/>
          </p:cNvCxnSpPr>
          <p:nvPr/>
        </p:nvCxnSpPr>
        <p:spPr>
          <a:xfrm rot="16200000" flipH="1">
            <a:off x="6219956" y="4343099"/>
            <a:ext cx="670102" cy="147593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4127" y="311525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마이 페이지 선택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6175" y="480642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수정 선택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28880" y="480642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탈퇴 선택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617296" y="4179370"/>
            <a:ext cx="1008000" cy="5666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게시물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화면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" name="꺾인 연결선 3"/>
          <p:cNvCxnSpPr>
            <a:endCxn id="24" idx="0"/>
          </p:cNvCxnSpPr>
          <p:nvPr/>
        </p:nvCxnSpPr>
        <p:spPr>
          <a:xfrm>
            <a:off x="5817039" y="3894985"/>
            <a:ext cx="2304257" cy="2843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1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34660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6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Task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9466" y="2369431"/>
            <a:ext cx="1190266" cy="42947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ID/PW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Flow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SubFlow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찾기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Rectangle 6"/>
          <p:cNvSpPr>
            <a:spLocks noChangeArrowheads="1"/>
          </p:cNvSpPr>
          <p:nvPr/>
        </p:nvSpPr>
        <p:spPr bwMode="auto">
          <a:xfrm>
            <a:off x="769821" y="3036539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77284" y="3769151"/>
            <a:ext cx="115138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796716" y="2988959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아이디 찾기</a:t>
            </a: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796716" y="482604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찾기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8625" y="2790399"/>
            <a:ext cx="1070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ID/PW </a:t>
            </a:r>
            <a:r>
              <a:rPr kumimoji="0"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 </a:t>
            </a:r>
            <a:r>
              <a:rPr lang="ko-KR" altLang="en-US" sz="900" dirty="0" smtClean="0">
                <a:latin typeface="+mj-ea"/>
                <a:ea typeface="+mj-ea"/>
              </a:rPr>
              <a:t>선택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1335" y="5294770"/>
            <a:ext cx="131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비밀번호</a:t>
            </a:r>
            <a:r>
              <a:rPr lang="en-US" altLang="ko-KR" sz="900" dirty="0" smtClean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찾기 선택</a:t>
            </a: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5619783" y="2994947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아이디 찾기 완료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35369" y="2879970"/>
            <a:ext cx="814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로그인 선택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4868" y="3844907"/>
            <a:ext cx="1189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비밀번호 찾기 선택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433075" y="4826042"/>
            <a:ext cx="1143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재설정 완료</a:t>
            </a:r>
          </a:p>
        </p:txBody>
      </p:sp>
      <p:cxnSp>
        <p:nvCxnSpPr>
          <p:cNvPr id="3" name="직선 화살표 연결선 2"/>
          <p:cNvCxnSpPr>
            <a:stCxn id="5" idx="2"/>
            <a:endCxn id="192" idx="0"/>
          </p:cNvCxnSpPr>
          <p:nvPr/>
        </p:nvCxnSpPr>
        <p:spPr>
          <a:xfrm flipH="1">
            <a:off x="1341321" y="2798904"/>
            <a:ext cx="3278" cy="2376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40" idx="0"/>
          </p:cNvCxnSpPr>
          <p:nvPr/>
        </p:nvCxnSpPr>
        <p:spPr>
          <a:xfrm>
            <a:off x="1352974" y="3433675"/>
            <a:ext cx="0" cy="3354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77284" y="4538046"/>
            <a:ext cx="115138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ID/PW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찾기 화면</a:t>
            </a:r>
          </a:p>
        </p:txBody>
      </p:sp>
      <p:cxnSp>
        <p:nvCxnSpPr>
          <p:cNvPr id="13" name="직선 화살표 연결선 12"/>
          <p:cNvCxnSpPr>
            <a:stCxn id="40" idx="2"/>
            <a:endCxn id="28" idx="0"/>
          </p:cNvCxnSpPr>
          <p:nvPr/>
        </p:nvCxnSpPr>
        <p:spPr>
          <a:xfrm>
            <a:off x="1352974" y="4149080"/>
            <a:ext cx="0" cy="388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8" idx="3"/>
            <a:endCxn id="59" idx="1"/>
          </p:cNvCxnSpPr>
          <p:nvPr/>
        </p:nvCxnSpPr>
        <p:spPr>
          <a:xfrm flipV="1">
            <a:off x="1928664" y="3178924"/>
            <a:ext cx="1868052" cy="154908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8" idx="3"/>
            <a:endCxn id="62" idx="1"/>
          </p:cNvCxnSpPr>
          <p:nvPr/>
        </p:nvCxnSpPr>
        <p:spPr>
          <a:xfrm>
            <a:off x="1928664" y="4728011"/>
            <a:ext cx="1868052" cy="2879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9" idx="3"/>
            <a:endCxn id="73" idx="1"/>
          </p:cNvCxnSpPr>
          <p:nvPr/>
        </p:nvCxnSpPr>
        <p:spPr>
          <a:xfrm>
            <a:off x="4939716" y="3178924"/>
            <a:ext cx="680067" cy="59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3" idx="2"/>
            <a:endCxn id="62" idx="0"/>
          </p:cNvCxnSpPr>
          <p:nvPr/>
        </p:nvCxnSpPr>
        <p:spPr>
          <a:xfrm rot="5400000">
            <a:off x="4554167" y="3188926"/>
            <a:ext cx="1451166" cy="182306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2" idx="3"/>
            <a:endCxn id="33" idx="1"/>
          </p:cNvCxnSpPr>
          <p:nvPr/>
        </p:nvCxnSpPr>
        <p:spPr>
          <a:xfrm>
            <a:off x="4939716" y="5016007"/>
            <a:ext cx="699388" cy="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8407865" y="3923016"/>
            <a:ext cx="115138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화면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꺾인 연결선 43"/>
          <p:cNvCxnSpPr>
            <a:stCxn id="73" idx="3"/>
            <a:endCxn id="54" idx="0"/>
          </p:cNvCxnSpPr>
          <p:nvPr/>
        </p:nvCxnSpPr>
        <p:spPr>
          <a:xfrm>
            <a:off x="6762783" y="3184912"/>
            <a:ext cx="2220772" cy="73810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4" idx="3"/>
            <a:endCxn id="54" idx="2"/>
          </p:cNvCxnSpPr>
          <p:nvPr/>
        </p:nvCxnSpPr>
        <p:spPr>
          <a:xfrm flipV="1">
            <a:off x="8576075" y="4302945"/>
            <a:ext cx="407480" cy="713062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72333" y="5317089"/>
            <a:ext cx="814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j-ea"/>
                <a:ea typeface="+mj-ea"/>
              </a:rPr>
              <a:t>로그인 선택</a:t>
            </a:r>
          </a:p>
        </p:txBody>
      </p:sp>
      <p:cxnSp>
        <p:nvCxnSpPr>
          <p:cNvPr id="4" name="꺾인 연결선 3"/>
          <p:cNvCxnSpPr>
            <a:stCxn id="192" idx="1"/>
            <a:endCxn id="28" idx="1"/>
          </p:cNvCxnSpPr>
          <p:nvPr/>
        </p:nvCxnSpPr>
        <p:spPr>
          <a:xfrm rot="10800000" flipH="1" flipV="1">
            <a:off x="769820" y="3226503"/>
            <a:ext cx="7463" cy="1501507"/>
          </a:xfrm>
          <a:prstGeom prst="bentConnector3">
            <a:avLst>
              <a:gd name="adj1" fmla="val -306311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20394" y="2882862"/>
            <a:ext cx="131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+mj-ea"/>
                <a:ea typeface="+mj-ea"/>
              </a:rPr>
              <a:t>아이디</a:t>
            </a:r>
            <a:r>
              <a:rPr lang="en-US" altLang="ko-KR" sz="900" smtClean="0">
                <a:latin typeface="+mj-ea"/>
                <a:ea typeface="+mj-ea"/>
              </a:rPr>
              <a:t> </a:t>
            </a:r>
            <a:r>
              <a:rPr lang="ko-KR" altLang="en-US" sz="900" smtClean="0">
                <a:latin typeface="+mj-ea"/>
                <a:ea typeface="+mj-ea"/>
              </a:rPr>
              <a:t>찾기 선택</a:t>
            </a:r>
            <a:endParaRPr lang="ko-KR" altLang="en-US" sz="900" dirty="0" smtClean="0">
              <a:latin typeface="+mj-ea"/>
              <a:ea typeface="+mj-ea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639104" y="4826480"/>
            <a:ext cx="1144475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 인증 코드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33" idx="3"/>
            <a:endCxn id="34" idx="1"/>
          </p:cNvCxnSpPr>
          <p:nvPr/>
        </p:nvCxnSpPr>
        <p:spPr>
          <a:xfrm flipV="1">
            <a:off x="6783579" y="5016007"/>
            <a:ext cx="649496" cy="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058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61575</TotalTime>
  <Words>676</Words>
  <Application>Microsoft Office PowerPoint</Application>
  <PresentationFormat>A4 용지(210x297mm)</PresentationFormat>
  <Paragraphs>288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맑은 고딕</vt:lpstr>
      <vt:lpstr>Arial</vt:lpstr>
      <vt:lpstr>Wingdings</vt:lpstr>
      <vt:lpstr>Office 테마</vt:lpstr>
      <vt:lpstr>태스크 플로우</vt:lpstr>
      <vt:lpstr>구조도(사이트맵)</vt:lpstr>
      <vt:lpstr>태스크 플로우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5743</cp:revision>
  <dcterms:created xsi:type="dcterms:W3CDTF">2007-10-15T08:30:37Z</dcterms:created>
  <dcterms:modified xsi:type="dcterms:W3CDTF">2022-07-14T05:00:28Z</dcterms:modified>
</cp:coreProperties>
</file>