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474" r:id="rId3"/>
    <p:sldId id="470" r:id="rId4"/>
    <p:sldId id="475" r:id="rId5"/>
    <p:sldId id="27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1" autoAdjust="0"/>
    <p:restoredTop sz="92204" autoAdjust="0"/>
  </p:normalViewPr>
  <p:slideViewPr>
    <p:cSldViewPr snapToGrid="0">
      <p:cViewPr varScale="1">
        <p:scale>
          <a:sx n="94" d="100"/>
          <a:sy n="94" d="100"/>
        </p:scale>
        <p:origin x="72" y="390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2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82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88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2022-08-08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김지연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5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marL="257175" lvl="1" indent="0" defTabSz="720000" fontAlgn="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altLang="ko-KR" sz="15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spread</a:t>
            </a:r>
            <a:r>
              <a:rPr lang="en-US" altLang="ko-KR" sz="1500" b="0" i="0" dirty="0">
                <a:effectLst/>
                <a:latin typeface="Helvetica Neue"/>
              </a:rPr>
              <a:t> </a:t>
            </a:r>
            <a:r>
              <a:rPr lang="ko-KR" altLang="en-US" sz="1500" b="0" i="0" dirty="0">
                <a:effectLst/>
                <a:latin typeface="Helvetica Neue"/>
              </a:rPr>
              <a:t>라는 단어가 가지고 있는 의미는 </a:t>
            </a:r>
            <a:r>
              <a:rPr lang="en-US" altLang="ko-KR" sz="1500" b="0" i="0" dirty="0">
                <a:effectLst/>
                <a:latin typeface="Helvetica Neue"/>
              </a:rPr>
              <a:t>‘</a:t>
            </a:r>
            <a:r>
              <a:rPr lang="ko-KR" altLang="en-US" sz="1500" b="0" i="0" dirty="0">
                <a:effectLst/>
                <a:latin typeface="Helvetica Neue"/>
              </a:rPr>
              <a:t>펼치다</a:t>
            </a:r>
            <a:r>
              <a:rPr lang="en-US" altLang="ko-KR" sz="1500" b="0" i="0" dirty="0">
                <a:effectLst/>
                <a:latin typeface="Helvetica Neue"/>
              </a:rPr>
              <a:t>, </a:t>
            </a:r>
            <a:r>
              <a:rPr lang="ko-KR" altLang="en-US" sz="1500" b="0" i="0" dirty="0">
                <a:effectLst/>
                <a:latin typeface="Helvetica Neue"/>
              </a:rPr>
              <a:t>퍼뜨리다</a:t>
            </a:r>
            <a:r>
              <a:rPr lang="en-US" altLang="ko-KR" sz="1500" b="0" i="0" dirty="0">
                <a:effectLst/>
                <a:latin typeface="Helvetica Neue"/>
              </a:rPr>
              <a:t>’</a:t>
            </a:r>
            <a:r>
              <a:rPr lang="ko-KR" altLang="en-US" sz="1500" b="0" i="0" dirty="0">
                <a:effectLst/>
                <a:latin typeface="Helvetica Neue"/>
              </a:rPr>
              <a:t> 입니다</a:t>
            </a:r>
            <a:r>
              <a:rPr lang="en-US" altLang="ko-KR" sz="1500" b="0" i="0" dirty="0">
                <a:effectLst/>
                <a:latin typeface="Helvetica Neue"/>
              </a:rPr>
              <a:t>. </a:t>
            </a:r>
            <a:br>
              <a:rPr lang="en-US" altLang="ko-KR" sz="1500" b="0" i="0" dirty="0">
                <a:effectLst/>
                <a:latin typeface="Helvetica Neue"/>
              </a:rPr>
            </a:br>
            <a:r>
              <a:rPr lang="ko-KR" altLang="en-US" sz="1500" b="0" i="0" dirty="0">
                <a:effectLst/>
                <a:latin typeface="Helvetica Neue"/>
              </a:rPr>
              <a:t>압축되어 있는 값을 단일 요소로 푸는 기능을 합니다</a:t>
            </a:r>
            <a:r>
              <a:rPr lang="en-US" altLang="ko-KR" sz="1500" b="0" i="0" dirty="0">
                <a:effectLst/>
                <a:latin typeface="Helvetica Neue"/>
              </a:rPr>
              <a:t>.</a:t>
            </a:r>
          </a:p>
          <a:p>
            <a:pPr defTabSz="720000" fontAlgn="t">
              <a:lnSpc>
                <a:spcPct val="15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500" b="0" i="0" dirty="0" smtClean="0">
                <a:effectLst/>
                <a:latin typeface="notokr"/>
              </a:rPr>
              <a:t>기존의 </a:t>
            </a:r>
            <a:r>
              <a:rPr lang="ko-KR" altLang="en-US" sz="1500" b="0" i="0" dirty="0">
                <a:effectLst/>
                <a:latin typeface="notokr"/>
              </a:rPr>
              <a:t>것은 건들이지 </a:t>
            </a:r>
            <a:r>
              <a:rPr lang="ko-KR" altLang="en-US" sz="1500" b="0" i="0" dirty="0" smtClean="0">
                <a:effectLst/>
                <a:latin typeface="notokr"/>
              </a:rPr>
              <a:t>않고 새로운 </a:t>
            </a:r>
            <a:r>
              <a:rPr lang="ko-KR" altLang="en-US" sz="1500" i="0" dirty="0">
                <a:effectLst/>
                <a:latin typeface="notokr"/>
              </a:rPr>
              <a:t>배열</a:t>
            </a:r>
            <a:r>
              <a:rPr lang="ko-KR" altLang="en-US" sz="1500" b="0" i="0" dirty="0">
                <a:effectLst/>
                <a:latin typeface="notokr"/>
              </a:rPr>
              <a:t> 또는 </a:t>
            </a:r>
            <a:r>
              <a:rPr lang="ko-KR" altLang="en-US" sz="1500" i="0" dirty="0">
                <a:effectLst/>
                <a:latin typeface="notokr"/>
              </a:rPr>
              <a:t>객체</a:t>
            </a:r>
            <a:r>
              <a:rPr lang="ko-KR" altLang="en-US" sz="1500" b="0" i="0" dirty="0">
                <a:effectLst/>
                <a:latin typeface="notokr"/>
              </a:rPr>
              <a:t>를 만들 때 사용한다</a:t>
            </a:r>
            <a:r>
              <a:rPr lang="en-US" altLang="ko-KR" sz="1500" b="0" i="0" dirty="0">
                <a:effectLst/>
                <a:latin typeface="notokr"/>
              </a:rPr>
              <a:t>. </a:t>
            </a:r>
          </a:p>
          <a:p>
            <a:pPr marL="257175" lvl="1" indent="0" defTabSz="720000" fontAlgn="t">
              <a:lnSpc>
                <a:spcPct val="150000"/>
              </a:lnSpc>
              <a:buNone/>
              <a:tabLst>
                <a:tab pos="0" algn="l"/>
              </a:tabLst>
            </a:pPr>
            <a:r>
              <a:rPr lang="ko-KR" altLang="en-US" sz="1500" dirty="0"/>
              <a:t>다양한 파라미터를 가지는 함수의 호출이 용이하다</a:t>
            </a:r>
            <a:r>
              <a:rPr lang="en-US" altLang="ko-KR" sz="1500" dirty="0"/>
              <a:t>.</a:t>
            </a:r>
            <a:endParaRPr lang="en-US" altLang="ko-KR" dirty="0"/>
          </a:p>
          <a:p>
            <a:pPr defTabSz="720000" fontAlgn="t">
              <a:lnSpc>
                <a:spcPct val="150000"/>
              </a:lnSpc>
              <a:tabLst>
                <a:tab pos="0" algn="l"/>
              </a:tabLst>
            </a:pPr>
            <a:r>
              <a:rPr lang="ko-KR" altLang="en-US" dirty="0"/>
              <a:t>스프레드 연산자란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‘…’</a:t>
            </a:r>
            <a:endParaRPr lang="en-US" altLang="ko-KR" sz="1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스프레드 연산자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배열의 결합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배열의 복사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b="0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스프레드 문법 </a:t>
            </a:r>
            <a:r>
              <a:rPr lang="en-US" altLang="ko-KR" dirty="0"/>
              <a:t>(</a:t>
            </a:r>
            <a:r>
              <a:rPr lang="ko-KR" altLang="en-US" dirty="0"/>
              <a:t>활용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B8E89A-CE15-BABC-36A0-8C6992F6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4" y="1293812"/>
            <a:ext cx="4939936" cy="1362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039CBB-E12D-8E4F-9DCE-5114F13F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5" y="3429000"/>
            <a:ext cx="4112272" cy="14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137EB8-C463-81BE-8F20-80485D7C3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4242934" cy="14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BA893D-29D0-0397-34A7-77AFCC6FC37B}"/>
              </a:ext>
            </a:extLst>
          </p:cNvPr>
          <p:cNvSpPr txBox="1"/>
          <p:nvPr/>
        </p:nvSpPr>
        <p:spPr>
          <a:xfrm>
            <a:off x="1867291" y="4887290"/>
            <a:ext cx="8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9D442-2923-EF5B-B6BF-C4F090343FC3}"/>
              </a:ext>
            </a:extLst>
          </p:cNvPr>
          <p:cNvSpPr txBox="1"/>
          <p:nvPr/>
        </p:nvSpPr>
        <p:spPr>
          <a:xfrm>
            <a:off x="6233724" y="4887290"/>
            <a:ext cx="8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2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함수 호출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스프레드 문법 </a:t>
            </a:r>
            <a:r>
              <a:rPr lang="en-US" altLang="ko-KR" dirty="0"/>
              <a:t>(</a:t>
            </a:r>
            <a:r>
              <a:rPr lang="ko-KR" altLang="en-US" dirty="0"/>
              <a:t>활용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8366E-5B28-A573-FB6F-7235D4F8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4" y="2056100"/>
            <a:ext cx="3933064" cy="1874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BD3191-1BFC-B703-702E-3340500EC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174" y="2066876"/>
            <a:ext cx="3943839" cy="1853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ADBB12-AFC2-5787-377A-ED96E9EFC9E8}"/>
              </a:ext>
            </a:extLst>
          </p:cNvPr>
          <p:cNvSpPr txBox="1"/>
          <p:nvPr/>
        </p:nvSpPr>
        <p:spPr>
          <a:xfrm>
            <a:off x="1915855" y="40304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7F8AA-A149-5652-ED8A-EB90BC433993}"/>
              </a:ext>
            </a:extLst>
          </p:cNvPr>
          <p:cNvSpPr txBox="1"/>
          <p:nvPr/>
        </p:nvSpPr>
        <p:spPr>
          <a:xfrm>
            <a:off x="6422732" y="40304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43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14375</TotalTime>
  <Words>59</Words>
  <Application>Microsoft Office PowerPoint</Application>
  <PresentationFormat>화면 슬라이드 쇼(4:3)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Helvetica Neue</vt:lpstr>
      <vt:lpstr>Monotype Sorts</vt:lpstr>
      <vt:lpstr>notokr</vt:lpstr>
      <vt:lpstr>굴림</vt:lpstr>
      <vt:lpstr>맑은 고딕</vt:lpstr>
      <vt:lpstr>Arial</vt:lpstr>
      <vt:lpstr>Wingdings</vt:lpstr>
      <vt:lpstr>Office 테마</vt:lpstr>
      <vt:lpstr>심화학습 과제</vt:lpstr>
      <vt:lpstr>스프레드 연산자</vt:lpstr>
      <vt:lpstr>스프레드 문법 (활용 예제)</vt:lpstr>
      <vt:lpstr>스프레드 문법 (활용 예제)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1204</cp:revision>
  <dcterms:created xsi:type="dcterms:W3CDTF">2017-12-19T02:35:40Z</dcterms:created>
  <dcterms:modified xsi:type="dcterms:W3CDTF">2022-08-08T04:22:47Z</dcterms:modified>
</cp:coreProperties>
</file>