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469" r:id="rId3"/>
    <p:sldId id="470" r:id="rId4"/>
    <p:sldId id="27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9" autoAdjust="0"/>
    <p:restoredTop sz="94438" autoAdjust="0"/>
  </p:normalViewPr>
  <p:slideViewPr>
    <p:cSldViewPr snapToGrid="0">
      <p:cViewPr varScale="1">
        <p:scale>
          <a:sx n="70" d="100"/>
          <a:sy n="70" d="100"/>
        </p:scale>
        <p:origin x="84" y="76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자바프로그래밍 </a:t>
            </a:r>
            <a:r>
              <a:rPr lang="ko-KR" altLang="en-US" dirty="0" err="1" smtClean="0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2022-08-08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</a:p>
          <a:p>
            <a:pPr lvl="1"/>
            <a:r>
              <a:rPr lang="ko-KR" altLang="en-US" dirty="0" smtClean="0"/>
              <a:t>세부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smtClean="0"/>
              <a:t>세부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세부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 err="1" smtClean="0"/>
              <a:t>강주영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	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어떠한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값이든 각 원소를 고유하게 저장하는 객체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용도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value </a:t>
            </a:r>
            <a:r>
              <a:rPr lang="ko-KR" altLang="en-US" dirty="0"/>
              <a:t>값만 가지므로 중복 </a:t>
            </a:r>
            <a:r>
              <a:rPr lang="ko-KR" altLang="en-US" dirty="0" smtClean="0"/>
              <a:t>불가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원소가 </a:t>
            </a:r>
            <a:r>
              <a:rPr lang="ko-KR" altLang="en-US" dirty="0" smtClean="0"/>
              <a:t>중복이 되지 않도록 저장하고 싶을 때 사용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9" y="3033287"/>
            <a:ext cx="5943600" cy="34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smtClean="0"/>
              <a:t>    key-value</a:t>
            </a:r>
            <a:r>
              <a:rPr lang="ko-KR" altLang="en-US" dirty="0" smtClean="0"/>
              <a:t>로 구성된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용도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smtClean="0"/>
              <a:t>    key </a:t>
            </a:r>
            <a:r>
              <a:rPr lang="ko-KR" altLang="en-US" dirty="0"/>
              <a:t>값으로 어떤 값이든 사용 </a:t>
            </a:r>
            <a:r>
              <a:rPr lang="ko-KR" altLang="en-US" dirty="0" smtClean="0"/>
              <a:t>가능 </a:t>
            </a:r>
            <a:r>
              <a:rPr lang="en-US" altLang="ko-KR" dirty="0" smtClean="0"/>
              <a:t>=&gt; object </a:t>
            </a:r>
            <a:r>
              <a:rPr lang="ko-KR" altLang="en-US" dirty="0" smtClean="0"/>
              <a:t>대신 많이 활용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6" y="3237078"/>
            <a:ext cx="3460145" cy="3086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3204553"/>
            <a:ext cx="4961402" cy="32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13834</TotalTime>
  <Words>42</Words>
  <Application>Microsoft Office PowerPoint</Application>
  <PresentationFormat>화면 슬라이드 쇼(4:3)</PresentationFormat>
  <Paragraphs>19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Monotype Sorts</vt:lpstr>
      <vt:lpstr>굴림</vt:lpstr>
      <vt:lpstr>맑은 고딕</vt:lpstr>
      <vt:lpstr>Arial</vt:lpstr>
      <vt:lpstr>Wingdings</vt:lpstr>
      <vt:lpstr>Office 테마</vt:lpstr>
      <vt:lpstr>심화학습 과제</vt:lpstr>
      <vt:lpstr>Set</vt:lpstr>
      <vt:lpstr>Map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1179</cp:revision>
  <dcterms:created xsi:type="dcterms:W3CDTF">2017-12-19T02:35:40Z</dcterms:created>
  <dcterms:modified xsi:type="dcterms:W3CDTF">2022-08-08T00:04:19Z</dcterms:modified>
</cp:coreProperties>
</file>