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469" r:id="rId3"/>
    <p:sldId id="471" r:id="rId4"/>
    <p:sldId id="473" r:id="rId5"/>
    <p:sldId id="472" r:id="rId6"/>
    <p:sldId id="476" r:id="rId7"/>
    <p:sldId id="475" r:id="rId8"/>
    <p:sldId id="27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9" autoAdjust="0"/>
    <p:restoredTop sz="94438" autoAdjust="0"/>
  </p:normalViewPr>
  <p:slideViewPr>
    <p:cSldViewPr snapToGrid="0">
      <p:cViewPr varScale="1">
        <p:scale>
          <a:sx n="114" d="100"/>
          <a:sy n="114" d="100"/>
        </p:scale>
        <p:origin x="1410" y="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자바프로그래밍 </a:t>
            </a:r>
            <a:r>
              <a:rPr lang="ko-KR" altLang="en-US" dirty="0" err="1" smtClean="0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42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6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</a:p>
          <a:p>
            <a:pPr lvl="1"/>
            <a:r>
              <a:rPr lang="ko-KR" altLang="en-US" dirty="0" smtClean="0"/>
              <a:t>세부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smtClean="0"/>
              <a:t>세부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세부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b="0" dirty="0"/>
              <a:t>내장된 표현식을 허용하는 문자열 </a:t>
            </a:r>
            <a:r>
              <a:rPr lang="ko-KR" altLang="en-US" b="0" dirty="0" err="1" smtClean="0"/>
              <a:t>리터럴</a:t>
            </a:r>
            <a:r>
              <a:rPr lang="en-US" altLang="ko-KR" b="0" dirty="0" smtClean="0"/>
              <a:t>(literal).</a:t>
            </a:r>
            <a:endParaRPr lang="en-US" altLang="ko-KR" b="0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템플릿 문자열</a:t>
            </a:r>
            <a:r>
              <a:rPr lang="en-US" altLang="ko-KR" dirty="0"/>
              <a:t>(Template string)</a:t>
            </a:r>
            <a:r>
              <a:rPr lang="ko-KR" altLang="en-US" dirty="0"/>
              <a:t>이 </a:t>
            </a:r>
            <a:r>
              <a:rPr lang="en-US" altLang="ko-KR" dirty="0"/>
              <a:t>ES6</a:t>
            </a:r>
            <a:r>
              <a:rPr lang="ko-KR" altLang="en-US" dirty="0"/>
              <a:t>에서 템플릿 </a:t>
            </a:r>
            <a:r>
              <a:rPr lang="ko-KR" altLang="en-US" dirty="0" err="1"/>
              <a:t>리터럴</a:t>
            </a:r>
            <a:r>
              <a:rPr lang="en-US" altLang="ko-KR" dirty="0"/>
              <a:t>(Template literal)</a:t>
            </a:r>
            <a:r>
              <a:rPr lang="ko-KR" altLang="en-US" dirty="0"/>
              <a:t>로 이름 변경</a:t>
            </a:r>
            <a:r>
              <a:rPr lang="en-US" altLang="ko-KR" dirty="0" smtClean="0"/>
              <a:t>.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런타임 시점에서 결정된 문자열 이용하여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DOM</a:t>
            </a:r>
            <a:r>
              <a:rPr lang="ko-KR" altLang="en-US" dirty="0"/>
              <a:t>에 적용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변수</a:t>
            </a:r>
            <a:r>
              <a:rPr lang="en-US" altLang="ko-KR" dirty="0" smtClean="0"/>
              <a:t>(variable) : </a:t>
            </a:r>
            <a:r>
              <a:rPr lang="ko-KR" altLang="en-US" dirty="0" smtClean="0"/>
              <a:t>변하는 값을 저장하기 위해 메모리 공간에 붙인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Ex) let,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 smtClean="0"/>
              <a:t>리터럴</a:t>
            </a:r>
            <a:r>
              <a:rPr lang="en-US" altLang="ko-KR" dirty="0" smtClean="0"/>
              <a:t>(literal</a:t>
            </a:r>
            <a:r>
              <a:rPr lang="en-US" altLang="ko-KR" dirty="0"/>
              <a:t>) : </a:t>
            </a:r>
            <a:r>
              <a:rPr lang="ko-KR" altLang="en-US" dirty="0"/>
              <a:t>변하지 않는 데이터</a:t>
            </a:r>
            <a:r>
              <a:rPr lang="en-US" altLang="ko-KR" dirty="0"/>
              <a:t>. </a:t>
            </a:r>
            <a:r>
              <a:rPr lang="ko-KR" altLang="en-US" dirty="0"/>
              <a:t>문자나 문자열</a:t>
            </a:r>
            <a:r>
              <a:rPr lang="en-US" altLang="ko-KR" dirty="0"/>
              <a:t>, </a:t>
            </a:r>
            <a:r>
              <a:rPr lang="ko-KR" altLang="en-US" dirty="0"/>
              <a:t>숫자같이 정의 된 후 값이 고정</a:t>
            </a:r>
            <a:r>
              <a:rPr lang="en-US" altLang="ko-KR" dirty="0"/>
              <a:t>.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</a:t>
            </a:r>
            <a:r>
              <a:rPr lang="ko-KR" altLang="en-US" dirty="0"/>
              <a:t>홍길동</a:t>
            </a:r>
            <a:r>
              <a:rPr lang="en-US" altLang="ko-KR" dirty="0" smtClean="0"/>
              <a:t>’; // </a:t>
            </a:r>
            <a:r>
              <a:rPr lang="en-US" altLang="ko-KR" dirty="0"/>
              <a:t>“</a:t>
            </a:r>
            <a:r>
              <a:rPr lang="en-US" altLang="ko-KR" dirty="0" err="1"/>
              <a:t>abc</a:t>
            </a:r>
            <a:r>
              <a:rPr lang="en-US" altLang="ko-KR" dirty="0"/>
              <a:t>”, 1, 2, 3.   </a:t>
            </a:r>
            <a:r>
              <a:rPr lang="en-US" altLang="ko-KR" dirty="0" smtClean="0"/>
              <a:t>‘</a:t>
            </a:r>
            <a:r>
              <a:rPr lang="ko-KR" altLang="en-US" dirty="0"/>
              <a:t>홍길동</a:t>
            </a:r>
            <a:r>
              <a:rPr lang="en-US" altLang="ko-KR" dirty="0"/>
              <a:t>’ = ‘</a:t>
            </a:r>
            <a:r>
              <a:rPr lang="ko-KR" altLang="en-US" dirty="0"/>
              <a:t>홍길순</a:t>
            </a:r>
            <a:r>
              <a:rPr lang="en-US" altLang="ko-KR" dirty="0" smtClean="0"/>
              <a:t>‘(?)</a:t>
            </a:r>
            <a:br>
              <a:rPr lang="en-US" altLang="ko-KR" dirty="0" smtClean="0"/>
            </a:br>
            <a:endParaRPr lang="en-US" altLang="ko-KR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ko-KR" altLang="en-US" dirty="0"/>
              <a:t>저는 </a:t>
            </a:r>
            <a:r>
              <a:rPr lang="en-US" altLang="ko-KR" dirty="0"/>
              <a:t>" + (</a:t>
            </a:r>
            <a:r>
              <a:rPr lang="en-US" altLang="ko-KR" dirty="0" smtClean="0"/>
              <a:t>a + b</a:t>
            </a:r>
            <a:r>
              <a:rPr lang="en-US" altLang="ko-KR" dirty="0"/>
              <a:t>) + "</a:t>
            </a:r>
            <a:r>
              <a:rPr lang="ko-KR" altLang="en-US" dirty="0"/>
              <a:t>살이고 </a:t>
            </a:r>
            <a:r>
              <a:rPr lang="en-US" altLang="ko-KR" dirty="0"/>
              <a:t>" + c + "</a:t>
            </a:r>
            <a:r>
              <a:rPr lang="ko-KR" altLang="en-US" dirty="0"/>
              <a:t>를 좋아합니다</a:t>
            </a:r>
            <a:r>
              <a:rPr lang="en-US" altLang="ko-KR" dirty="0"/>
              <a:t>.";</a:t>
            </a:r>
            <a:br>
              <a:rPr lang="en-US" altLang="ko-KR" dirty="0"/>
            </a:br>
            <a:r>
              <a:rPr lang="en-US" altLang="ko-KR" dirty="0" smtClean="0"/>
              <a:t>let </a:t>
            </a:r>
            <a:r>
              <a:rPr lang="en-US" altLang="ko-KR" dirty="0" err="1"/>
              <a:t>str</a:t>
            </a:r>
            <a:r>
              <a:rPr lang="en-US" altLang="ko-KR" dirty="0"/>
              <a:t> = `</a:t>
            </a:r>
            <a:r>
              <a:rPr lang="ko-KR" altLang="en-US" dirty="0"/>
              <a:t>저는 </a:t>
            </a:r>
            <a:r>
              <a:rPr lang="en-US" altLang="ko-KR" dirty="0" smtClean="0"/>
              <a:t>${ a + b }</a:t>
            </a:r>
            <a:r>
              <a:rPr lang="ko-KR" altLang="en-US" dirty="0"/>
              <a:t>살이고 </a:t>
            </a:r>
            <a:r>
              <a:rPr lang="en-US" altLang="ko-KR" dirty="0" smtClean="0"/>
              <a:t>${ c }</a:t>
            </a:r>
            <a:r>
              <a:rPr lang="ko-KR" altLang="en-US" dirty="0"/>
              <a:t>를 좋아합니다</a:t>
            </a:r>
            <a:r>
              <a:rPr lang="en-US" altLang="ko-KR" dirty="0"/>
              <a:t>.`;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""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r>
              <a:rPr lang="en-US" altLang="ko-KR" dirty="0" smtClean="0"/>
              <a:t>""; -&gt; </a:t>
            </a:r>
            <a:r>
              <a:rPr lang="en-US" altLang="ko-KR" dirty="0"/>
              <a:t>'"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r>
              <a:rPr lang="en-US" altLang="ko-KR" dirty="0"/>
              <a:t>"'; 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'I don't know</a:t>
            </a:r>
            <a:r>
              <a:rPr lang="en-US" altLang="ko-KR" dirty="0" smtClean="0"/>
              <a:t>'; -&gt; </a:t>
            </a:r>
            <a:r>
              <a:rPr lang="en-US" altLang="ko-KR" dirty="0"/>
              <a:t>"I don't know</a:t>
            </a:r>
            <a:r>
              <a:rPr lang="en-US" altLang="ko-KR" dirty="0" smtClean="0"/>
              <a:t>";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// He said "I don't know. But 'relativity' is real." </a:t>
            </a:r>
            <a:r>
              <a:rPr lang="en-US" altLang="ko-KR" dirty="0" smtClean="0"/>
              <a:t>// ???</a:t>
            </a:r>
            <a:endParaRPr lang="en-US" altLang="ko-KR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~</a:t>
            </a:r>
            <a:r>
              <a:rPr lang="en-US" altLang="ko-KR" dirty="0" smtClean="0"/>
              <a:t>ES5)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'He said "I don' + "'t know. But 'relativity' is real." + '"';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ES6</a:t>
            </a:r>
            <a:r>
              <a:rPr lang="en-US" altLang="ko-KR" dirty="0" smtClean="0"/>
              <a:t>~)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`He said "I don't know. But 'relativity' is real."`;</a:t>
            </a:r>
            <a:endParaRPr lang="en-US" altLang="ko-KR" dirty="0" smtClean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en-US" b="0" dirty="0" err="1"/>
              <a:t>백틱</a:t>
            </a:r>
            <a:r>
              <a:rPr lang="en-US" altLang="ko-KR" b="0" dirty="0"/>
              <a:t>( ` )</a:t>
            </a:r>
            <a:r>
              <a:rPr lang="ko-KR" altLang="en-US" b="0" dirty="0"/>
              <a:t>으로 데이터를 감싸는 형태</a:t>
            </a:r>
            <a:r>
              <a:rPr lang="en-US" altLang="ko-KR" b="0" dirty="0"/>
              <a:t>.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내장된 표현식 </a:t>
            </a:r>
            <a:r>
              <a:rPr lang="en-US" altLang="ko-KR" dirty="0"/>
              <a:t>: ${expression}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전체 형태 </a:t>
            </a:r>
            <a:r>
              <a:rPr lang="en-US" altLang="ko-KR" dirty="0" smtClean="0"/>
              <a:t>: `String </a:t>
            </a:r>
            <a:r>
              <a:rPr lang="en-US" altLang="ko-KR" dirty="0"/>
              <a:t>${expression} String </a:t>
            </a:r>
            <a:r>
              <a:rPr lang="en-US" altLang="ko-KR" dirty="0" smtClean="0"/>
              <a:t>…`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전달 받은 함수는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안의 내용을 문자열로 리턴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/>
              <a:t>백틱</a:t>
            </a:r>
            <a:r>
              <a:rPr lang="ko-KR" altLang="en-US" dirty="0"/>
              <a:t> 안에 </a:t>
            </a:r>
            <a:r>
              <a:rPr lang="ko-KR" altLang="en-US" dirty="0" err="1"/>
              <a:t>백틱이</a:t>
            </a:r>
            <a:r>
              <a:rPr lang="ko-KR" altLang="en-US" dirty="0"/>
              <a:t> 있는 경우 </a:t>
            </a:r>
            <a:r>
              <a:rPr lang="en-US" altLang="ko-KR" dirty="0"/>
              <a:t>\(</a:t>
            </a:r>
            <a:r>
              <a:rPr lang="ko-KR" altLang="en-US" dirty="0" err="1"/>
              <a:t>역슬래쉬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Ex) `\`` === "`" // --&gt; </a:t>
            </a:r>
            <a:r>
              <a:rPr lang="en-US" altLang="ko-KR" sz="1200" dirty="0" smtClean="0"/>
              <a:t>true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 예제</a:t>
            </a: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문자열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표현식 삽입</a:t>
            </a:r>
            <a:endParaRPr lang="en-US" altLang="ko-KR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Ex)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"</a:t>
            </a:r>
            <a:r>
              <a:rPr lang="ko-KR" altLang="en-US" sz="1200" dirty="0"/>
              <a:t>저는 </a:t>
            </a:r>
            <a:r>
              <a:rPr lang="en-US" altLang="ko-KR" sz="1200" dirty="0"/>
              <a:t>" + (a + b) + "</a:t>
            </a:r>
            <a:r>
              <a:rPr lang="ko-KR" altLang="en-US" sz="1200" dirty="0"/>
              <a:t>살이고 </a:t>
            </a:r>
            <a:r>
              <a:rPr lang="en-US" altLang="ko-KR" sz="1200" dirty="0"/>
              <a:t>" + c + "</a:t>
            </a:r>
            <a:r>
              <a:rPr lang="ko-KR" altLang="en-US" sz="1200" dirty="0"/>
              <a:t>를 좋아합니다</a:t>
            </a:r>
            <a:r>
              <a:rPr lang="en-US" altLang="ko-KR" sz="1200" dirty="0" smtClean="0"/>
              <a:t>.";</a:t>
            </a: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    let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`</a:t>
            </a:r>
            <a:r>
              <a:rPr lang="ko-KR" altLang="en-US" sz="1200" dirty="0"/>
              <a:t>저는 </a:t>
            </a:r>
            <a:r>
              <a:rPr lang="en-US" altLang="ko-KR" sz="1200" dirty="0"/>
              <a:t>${ a + b }</a:t>
            </a:r>
            <a:r>
              <a:rPr lang="ko-KR" altLang="en-US" sz="1200" dirty="0"/>
              <a:t>살이고 </a:t>
            </a:r>
            <a:r>
              <a:rPr lang="en-US" altLang="ko-KR" sz="1200" dirty="0"/>
              <a:t>${ c }</a:t>
            </a:r>
            <a:r>
              <a:rPr lang="ko-KR" altLang="en-US" sz="1200" dirty="0"/>
              <a:t>를 좋아합니다</a:t>
            </a:r>
            <a:r>
              <a:rPr lang="en-US" altLang="ko-KR" sz="1200" dirty="0" smtClean="0"/>
              <a:t>.`;</a:t>
            </a:r>
            <a:endParaRPr lang="en-US" altLang="ko-KR" sz="1200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여러 줄 문자열 생성</a:t>
            </a:r>
            <a:endParaRPr lang="en-US" altLang="ko-KR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Ex)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text = “hello, \                                     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content = `hello,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my name is Alberto \           =&gt;                        my name is Alberto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                how are you?\ “;                                             how are you?`;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5017" y="5165087"/>
            <a:ext cx="2333801" cy="12881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8818" y="5165087"/>
            <a:ext cx="6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~ES5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94170" y="5165087"/>
            <a:ext cx="2333801" cy="12881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27971" y="5165087"/>
            <a:ext cx="6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ES6~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23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smtClean="0"/>
              <a:t>여러 </a:t>
            </a:r>
            <a:r>
              <a:rPr lang="ko-KR" altLang="en-US" dirty="0" smtClean="0"/>
              <a:t>줄 문자열 </a:t>
            </a:r>
            <a:r>
              <a:rPr lang="ko-KR" altLang="en-US" dirty="0" smtClean="0"/>
              <a:t>생성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youtube.com 1</a:t>
            </a:r>
            <a:r>
              <a:rPr lang="ko-KR" altLang="en-US" sz="1200" dirty="0" err="1" smtClean="0"/>
              <a:t>분코딩</a:t>
            </a:r>
            <a:r>
              <a:rPr lang="en-US" altLang="ko-KR" sz="1200" dirty="0" smtClean="0"/>
              <a:t>&gt;</a:t>
            </a:r>
            <a:endParaRPr lang="en-US" altLang="ko-KR" sz="1200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p class = "massage"&gt;&lt;/p&gt;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&lt;</a:t>
            </a:r>
            <a:r>
              <a:rPr lang="en-US" altLang="ko-KR" sz="1200" dirty="0"/>
              <a:t>script&gt;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let </a:t>
            </a:r>
            <a:r>
              <a:rPr lang="en-US" altLang="ko-KR" sz="1200" dirty="0"/>
              <a:t>name = 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template = </a:t>
            </a:r>
            <a:r>
              <a:rPr lang="en-US" altLang="ko-KR" sz="1200" dirty="0" smtClean="0"/>
              <a:t>‘ ‘</a:t>
            </a:r>
            <a:r>
              <a:rPr lang="en-US" altLang="ko-KR" sz="1200" dirty="0"/>
              <a:t>	</a:t>
            </a:r>
            <a:endParaRPr lang="en-US" altLang="ko-KR" sz="1200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+ </a:t>
            </a:r>
            <a:r>
              <a:rPr lang="en-US" altLang="ko-KR" sz="1200" dirty="0"/>
              <a:t>'&lt;section&gt;'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</a:t>
            </a:r>
            <a:r>
              <a:rPr lang="en-US" altLang="ko-KR" sz="1200" dirty="0" smtClean="0"/>
              <a:t>	+ </a:t>
            </a:r>
            <a:r>
              <a:rPr lang="en-US" altLang="ko-KR" sz="1200" dirty="0"/>
              <a:t>'&lt;h2&gt;'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	+ name + '</a:t>
            </a:r>
            <a:r>
              <a:rPr lang="ko-KR" altLang="en-US" sz="1200" dirty="0"/>
              <a:t>님 </a:t>
            </a:r>
            <a:r>
              <a:rPr lang="ko-KR" altLang="en-US" sz="1200" dirty="0" err="1"/>
              <a:t>따봉</a:t>
            </a:r>
            <a:r>
              <a:rPr lang="en-US" altLang="ko-KR" sz="1200" dirty="0"/>
              <a:t>!'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+ '&lt;/h2&gt;'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'&lt;/section&gt;';	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template = 	</a:t>
            </a:r>
            <a:r>
              <a:rPr lang="en-US" altLang="ko-KR" sz="1200" dirty="0" smtClean="0"/>
              <a:t>`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&lt;</a:t>
            </a:r>
            <a:r>
              <a:rPr lang="en-US" altLang="ko-KR" sz="1200" dirty="0"/>
              <a:t>section</a:t>
            </a:r>
            <a:r>
              <a:rPr lang="en-US" altLang="ko-KR" sz="1200" dirty="0" smtClean="0"/>
              <a:t>&gt;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</a:t>
            </a:r>
            <a:r>
              <a:rPr lang="en-US" altLang="ko-KR" sz="1200" dirty="0" smtClean="0"/>
              <a:t>	&lt;</a:t>
            </a:r>
            <a:r>
              <a:rPr lang="en-US" altLang="ko-KR" sz="1200" dirty="0"/>
              <a:t>h2</a:t>
            </a:r>
            <a:r>
              <a:rPr lang="en-US" altLang="ko-KR" sz="1200" dirty="0" smtClean="0"/>
              <a:t>&gt;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		${</a:t>
            </a:r>
            <a:r>
              <a:rPr lang="en-US" altLang="ko-KR" sz="1200" dirty="0"/>
              <a:t>name}</a:t>
            </a:r>
            <a:r>
              <a:rPr lang="ko-KR" altLang="en-US" sz="1200" dirty="0"/>
              <a:t>님 </a:t>
            </a:r>
            <a:r>
              <a:rPr lang="ko-KR" altLang="en-US" sz="1200" dirty="0" err="1"/>
              <a:t>따봉</a:t>
            </a:r>
            <a:r>
              <a:rPr lang="en-US" altLang="ko-KR" sz="1200" dirty="0"/>
              <a:t>!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</a:t>
            </a:r>
            <a:r>
              <a:rPr lang="en-US" altLang="ko-KR" sz="1200" dirty="0" smtClean="0"/>
              <a:t>	&lt;/</a:t>
            </a:r>
            <a:r>
              <a:rPr lang="en-US" altLang="ko-KR" sz="1200" dirty="0"/>
              <a:t>h2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section</a:t>
            </a:r>
            <a:r>
              <a:rPr lang="en-US" altLang="ko-KR" sz="1200" dirty="0" smtClean="0"/>
              <a:t>&gt;`;</a:t>
            </a:r>
            <a:r>
              <a:rPr lang="en-US" altLang="ko-KR" sz="1200" dirty="0"/>
              <a:t>	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document.querySelector</a:t>
            </a:r>
            <a:r>
              <a:rPr lang="en-US" altLang="ko-KR" sz="1200" dirty="0"/>
              <a:t>('.message').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template</a:t>
            </a:r>
            <a:r>
              <a:rPr lang="en-US" altLang="ko-KR" sz="1200" dirty="0" smtClean="0"/>
              <a:t>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&lt;/</a:t>
            </a:r>
            <a:r>
              <a:rPr lang="en-US" altLang="ko-KR" sz="1200" dirty="0"/>
              <a:t>script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7236" y="2010939"/>
            <a:ext cx="4632385" cy="18396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6403" y="3850547"/>
            <a:ext cx="4632385" cy="1719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70290" y="2239860"/>
            <a:ext cx="66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~ES5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70290" y="4060271"/>
            <a:ext cx="66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ES6~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08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중첩 템플릿</a:t>
            </a:r>
            <a:r>
              <a:rPr lang="en-US" altLang="ko-KR" dirty="0"/>
              <a:t>(Nested template)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markup = `&lt;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 ${person}.map(person=&gt;{ `&lt;li&gt; ${person}&lt;/li&gt;`})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&gt;’;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classes = `header ${ </a:t>
            </a:r>
            <a:r>
              <a:rPr lang="en-US" altLang="ko-KR" sz="1200" dirty="0" err="1"/>
              <a:t>isLargeScreen</a:t>
            </a:r>
            <a:r>
              <a:rPr lang="en-US" altLang="ko-KR" sz="1200" dirty="0"/>
              <a:t>() ? ''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`icon-${</a:t>
            </a:r>
            <a:r>
              <a:rPr lang="en-US" altLang="ko-KR" sz="1200" dirty="0" err="1"/>
              <a:t>item.isCollapsed</a:t>
            </a:r>
            <a:r>
              <a:rPr lang="en-US" altLang="ko-KR" sz="1200" dirty="0"/>
              <a:t> ? 'expander' : '</a:t>
            </a:r>
            <a:r>
              <a:rPr lang="en-US" altLang="ko-KR" sz="1200" dirty="0" err="1"/>
              <a:t>collapser</a:t>
            </a:r>
            <a:r>
              <a:rPr lang="en-US" altLang="ko-KR" sz="1200" dirty="0"/>
              <a:t>'}` }`;</a:t>
            </a:r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함수 전달</a:t>
            </a:r>
            <a:endParaRPr lang="en-US" altLang="ko-KR" dirty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groceries = {meat: “pork chop”, veggie: ”salad”, fruit: “apple”, others: [‘</a:t>
            </a:r>
            <a:r>
              <a:rPr lang="en-US" altLang="ko-KR" sz="1200" dirty="0" err="1"/>
              <a:t>mushrooms’,’noodles’,’soup</a:t>
            </a:r>
            <a:r>
              <a:rPr lang="en-US" altLang="ko-KR" sz="1200" dirty="0"/>
              <a:t>’]};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 function </a:t>
            </a:r>
            <a:r>
              <a:rPr lang="en-US" altLang="ko-KR" sz="1200" dirty="0" err="1"/>
              <a:t>groceryList</a:t>
            </a:r>
            <a:r>
              <a:rPr lang="en-US" altLang="ko-KR" sz="1200" dirty="0"/>
              <a:t>(others){ </a:t>
            </a:r>
            <a:endParaRPr lang="en-US" altLang="ko-KR" sz="1200" dirty="0" smtClean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return  </a:t>
            </a:r>
            <a:r>
              <a:rPr lang="en-US" altLang="ko-KR" sz="1200" dirty="0"/>
              <a:t>`${</a:t>
            </a:r>
            <a:r>
              <a:rPr lang="en-US" altLang="ko-KR" sz="1200" dirty="0" err="1"/>
              <a:t>others.map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ele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=&gt;` &lt;span</a:t>
            </a:r>
            <a:r>
              <a:rPr lang="en-US" altLang="ko-KR" sz="1200" dirty="0" smtClean="0"/>
              <a:t>&gt;${</a:t>
            </a:r>
            <a:r>
              <a:rPr lang="en-US" altLang="ko-KR" sz="1200" dirty="0" err="1" smtClean="0"/>
              <a:t>ele</a:t>
            </a:r>
            <a:r>
              <a:rPr lang="en-US" altLang="ko-KR" sz="1200" dirty="0" smtClean="0"/>
              <a:t>}&lt;/</a:t>
            </a:r>
            <a:r>
              <a:rPr lang="en-US" altLang="ko-KR" sz="1200" dirty="0"/>
              <a:t>span&gt;`.join(‘\n’)}`;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markup = `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&lt;div&gt;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&lt;p&gt;${</a:t>
            </a:r>
            <a:r>
              <a:rPr lang="en-US" altLang="ko-KR" sz="1200" dirty="0" err="1"/>
              <a:t>groceries.meat</a:t>
            </a:r>
            <a:r>
              <a:rPr lang="en-US" altLang="ko-KR" sz="1200" dirty="0"/>
              <a:t>}&lt;/p&gt;			//&lt;p&gt;pork chop&lt;/p&gt;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&lt;p&gt;${</a:t>
            </a:r>
            <a:r>
              <a:rPr lang="en-US" altLang="ko-KR" sz="1200" dirty="0" err="1"/>
              <a:t>groceries.veggie</a:t>
            </a:r>
            <a:r>
              <a:rPr lang="en-US" altLang="ko-KR" sz="1200" dirty="0"/>
              <a:t>}&lt;/p&gt;			//&lt;p&gt;salad&lt;/p&gt;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&lt;p&gt;${</a:t>
            </a:r>
            <a:r>
              <a:rPr lang="en-US" altLang="ko-KR" sz="1200" dirty="0" err="1"/>
              <a:t>groceries.fruit</a:t>
            </a:r>
            <a:r>
              <a:rPr lang="en-US" altLang="ko-KR" sz="1200" dirty="0"/>
              <a:t>}&lt;/p&gt;			//&lt;p&gt;apple&lt;/p&gt;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&lt;p&gt;${</a:t>
            </a:r>
            <a:r>
              <a:rPr lang="en-US" altLang="ko-KR" sz="1200" dirty="0" err="1"/>
              <a:t>groceryList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groceries.others</a:t>
            </a:r>
            <a:r>
              <a:rPr lang="en-US" altLang="ko-KR" sz="1200" dirty="0"/>
              <a:t>)}&lt;/p&gt;		//&lt;p&gt;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				//	&lt;span&gt;</a:t>
            </a:r>
            <a:r>
              <a:rPr lang="en-US" altLang="ko-KR" sz="1200" dirty="0" err="1"/>
              <a:t>nushrooms</a:t>
            </a:r>
            <a:r>
              <a:rPr lang="en-US" altLang="ko-KR" sz="1200" dirty="0"/>
              <a:t>&lt;/span&gt;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				//	&lt;span&gt;</a:t>
            </a:r>
            <a:r>
              <a:rPr lang="en-US" altLang="ko-KR" sz="1200" dirty="0" err="1"/>
              <a:t>nushrooms</a:t>
            </a:r>
            <a:r>
              <a:rPr lang="en-US" altLang="ko-KR" sz="1200" dirty="0"/>
              <a:t>&lt;/span&gt;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				//	&lt;span&gt;</a:t>
            </a:r>
            <a:r>
              <a:rPr lang="en-US" altLang="ko-KR" sz="1200" dirty="0" err="1"/>
              <a:t>nushrooms</a:t>
            </a:r>
            <a:r>
              <a:rPr lang="en-US" altLang="ko-KR" sz="1200" dirty="0"/>
              <a:t>&lt;/span&gt;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						//&lt;/p&gt;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&lt;/div&gt;`;</a:t>
            </a:r>
            <a:endParaRPr lang="ko-KR" altLang="en-US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함수 전달</a:t>
            </a:r>
            <a:endParaRPr lang="en-US" altLang="ko-KR" dirty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youtube.com 1</a:t>
            </a:r>
            <a:r>
              <a:rPr lang="ko-KR" altLang="en-US" sz="1200" dirty="0" err="1" smtClean="0"/>
              <a:t>분코딩</a:t>
            </a:r>
            <a:r>
              <a:rPr lang="en-US" altLang="ko-KR" sz="1200" dirty="0" smtClean="0"/>
              <a:t>&gt;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$icon = </a:t>
            </a:r>
            <a:r>
              <a:rPr lang="en-US" altLang="ko-KR" sz="1200" dirty="0" err="1"/>
              <a:t>document.querySelector</a:t>
            </a:r>
            <a:r>
              <a:rPr lang="en-US" altLang="ko-KR" sz="1200" dirty="0"/>
              <a:t>('.icon</a:t>
            </a:r>
            <a:r>
              <a:rPr lang="en-US" altLang="ko-KR" sz="1200" dirty="0" smtClean="0"/>
              <a:t>');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err="1"/>
              <a:t>window.addEventListener</a:t>
            </a:r>
            <a:r>
              <a:rPr lang="en-US" altLang="ko-KR" sz="1200" dirty="0"/>
              <a:t>('click', e =&gt; {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~ES5)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$</a:t>
            </a:r>
            <a:r>
              <a:rPr lang="en-US" altLang="ko-KR" sz="1200" dirty="0" err="1"/>
              <a:t>icon.style.transform</a:t>
            </a:r>
            <a:r>
              <a:rPr lang="en-US" altLang="ko-KR" sz="1200" dirty="0"/>
              <a:t> = 'translate(' + </a:t>
            </a:r>
            <a:r>
              <a:rPr lang="en-US" altLang="ko-KR" sz="1200" dirty="0" err="1"/>
              <a:t>e.clientX</a:t>
            </a:r>
            <a:r>
              <a:rPr lang="en-US" altLang="ko-KR" sz="1200" dirty="0"/>
              <a:t> + '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, ' + </a:t>
            </a:r>
            <a:r>
              <a:rPr lang="en-US" altLang="ko-KR" sz="1200" dirty="0" err="1"/>
              <a:t>e.clientY</a:t>
            </a:r>
            <a:r>
              <a:rPr lang="en-US" altLang="ko-KR" sz="1200" dirty="0"/>
              <a:t> + '</a:t>
            </a:r>
            <a:r>
              <a:rPr lang="en-US" altLang="ko-KR" sz="1200" dirty="0" err="1"/>
              <a:t>px</a:t>
            </a:r>
            <a:r>
              <a:rPr lang="en-US" altLang="ko-KR" sz="1200" dirty="0" smtClean="0"/>
              <a:t>)';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/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ES6~)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	$</a:t>
            </a:r>
            <a:r>
              <a:rPr lang="en-US" altLang="ko-KR" sz="1200" dirty="0" err="1"/>
              <a:t>icon.style.transform</a:t>
            </a:r>
            <a:r>
              <a:rPr lang="en-US" altLang="ko-KR" sz="1200" dirty="0"/>
              <a:t> = `translate(${</a:t>
            </a:r>
            <a:r>
              <a:rPr lang="en-US" altLang="ko-KR" sz="1200" dirty="0" err="1"/>
              <a:t>e.clientX</a:t>
            </a:r>
            <a:r>
              <a:rPr lang="en-US" altLang="ko-KR" sz="1200" dirty="0"/>
              <a:t>}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, ${</a:t>
            </a:r>
            <a:r>
              <a:rPr lang="en-US" altLang="ko-KR" sz="1200" dirty="0" err="1"/>
              <a:t>e.clientY</a:t>
            </a:r>
            <a:r>
              <a:rPr lang="en-US" altLang="ko-KR" sz="1200" dirty="0"/>
              <a:t>}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)`;</a:t>
            </a:r>
          </a:p>
          <a:p>
            <a:pPr marL="265112" lvl="1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});</a:t>
            </a:r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4014" y="3856008"/>
            <a:ext cx="4632385" cy="304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2190" y="2926227"/>
            <a:ext cx="5134327" cy="304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 err="1" smtClean="0"/>
              <a:t>태그된</a:t>
            </a:r>
            <a:r>
              <a:rPr lang="ko-KR" altLang="en-US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r>
              <a:rPr lang="en-US" altLang="ko-KR" dirty="0"/>
              <a:t>(</a:t>
            </a:r>
            <a:r>
              <a:rPr lang="en-US" altLang="ko-KR" dirty="0" err="1" smtClean="0"/>
              <a:t>Taged</a:t>
            </a:r>
            <a:r>
              <a:rPr lang="en-US" altLang="ko-KR" dirty="0" smtClean="0"/>
              <a:t> template literal)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en-US" altLang="ko-KR" sz="1200" dirty="0" err="1" smtClean="0"/>
              <a:t>tagFunction</a:t>
            </a:r>
            <a:r>
              <a:rPr lang="en-US" altLang="ko-KR" sz="1200" dirty="0" smtClean="0"/>
              <a:t>`</a:t>
            </a:r>
            <a:r>
              <a:rPr lang="ko-KR" altLang="en-US" sz="1200" dirty="0" smtClean="0"/>
              <a:t>템플릿 </a:t>
            </a:r>
            <a:r>
              <a:rPr lang="ko-KR" altLang="en-US" sz="1200" dirty="0" err="1" smtClean="0"/>
              <a:t>리터럴</a:t>
            </a:r>
            <a:r>
              <a:rPr lang="en-US" altLang="ko-KR" sz="1200" dirty="0" smtClean="0"/>
              <a:t>`;</a:t>
            </a:r>
          </a:p>
          <a:p>
            <a:pPr lvl="2"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sz="1200" dirty="0" smtClean="0"/>
              <a:t>템플릿 </a:t>
            </a:r>
            <a:r>
              <a:rPr lang="ko-KR" altLang="en-US" sz="1200" dirty="0" err="1" smtClean="0"/>
              <a:t>리터럴의</a:t>
            </a:r>
            <a:r>
              <a:rPr lang="ko-KR" altLang="en-US" sz="1200" dirty="0" smtClean="0"/>
              <a:t> 요소들을 배열로 </a:t>
            </a:r>
            <a:r>
              <a:rPr lang="en-US" altLang="ko-KR" sz="1200" dirty="0" err="1" smtClean="0"/>
              <a:t>tagFunction</a:t>
            </a:r>
            <a:r>
              <a:rPr lang="ko-KR" altLang="en-US" sz="1200" dirty="0" smtClean="0"/>
              <a:t>의 인자로 전달</a:t>
            </a:r>
            <a:r>
              <a:rPr lang="en-US" altLang="ko-KR" sz="1200" dirty="0" smtClean="0"/>
              <a:t>.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 smtClean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let person = 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let age = 25;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function </a:t>
            </a:r>
            <a:r>
              <a:rPr lang="en-US" altLang="ko-KR" sz="1200" dirty="0" err="1"/>
              <a:t>myTag</a:t>
            </a:r>
            <a:r>
              <a:rPr lang="en-US" altLang="ko-KR" sz="1200" dirty="0"/>
              <a:t>(strings, </a:t>
            </a:r>
            <a:r>
              <a:rPr lang="en-US" altLang="ko-KR" sz="1200" dirty="0" err="1"/>
              <a:t>personName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personAge</a:t>
            </a:r>
            <a:r>
              <a:rPr lang="en-US" altLang="ko-KR" sz="1200" dirty="0"/>
              <a:t>) {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    let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strings[1];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    let </a:t>
            </a:r>
            <a:r>
              <a:rPr lang="en-US" altLang="ko-KR" sz="1200" dirty="0" err="1"/>
              <a:t>ageStr</a:t>
            </a:r>
            <a:r>
              <a:rPr lang="en-US" altLang="ko-KR" sz="1200" dirty="0"/>
              <a:t>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    50 &lt; </a:t>
            </a:r>
            <a:r>
              <a:rPr lang="en-US" altLang="ko-KR" sz="1200" dirty="0" err="1"/>
              <a:t>personAge</a:t>
            </a:r>
            <a:r>
              <a:rPr lang="en-US" altLang="ko-KR" sz="1200" dirty="0"/>
              <a:t> ? </a:t>
            </a:r>
            <a:r>
              <a:rPr lang="en-US" altLang="ko-KR" sz="1200" dirty="0" err="1"/>
              <a:t>ageStr</a:t>
            </a:r>
            <a:r>
              <a:rPr lang="en-US" altLang="ko-KR" sz="1200" dirty="0"/>
              <a:t> = 'grandpa':</a:t>
            </a:r>
            <a:r>
              <a:rPr lang="en-US" altLang="ko-KR" sz="1200" dirty="0" err="1"/>
              <a:t>ageStr</a:t>
            </a:r>
            <a:r>
              <a:rPr lang="en-US" altLang="ko-KR" sz="1200" dirty="0"/>
              <a:t> = '</a:t>
            </a:r>
            <a:r>
              <a:rPr lang="en-US" altLang="ko-KR" sz="1200" dirty="0" err="1"/>
              <a:t>youngstar</a:t>
            </a:r>
            <a:r>
              <a:rPr lang="en-US" altLang="ko-KR" sz="1200" dirty="0"/>
              <a:t>';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    return </a:t>
            </a:r>
            <a:r>
              <a:rPr lang="en-US" altLang="ko-KR" sz="1200" dirty="0" err="1"/>
              <a:t>personName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ageStr</a:t>
            </a:r>
            <a:r>
              <a:rPr lang="en-US" altLang="ko-KR" sz="1200" dirty="0"/>
              <a:t>;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 smtClean="0"/>
              <a:t>}</a:t>
            </a:r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let sentence = </a:t>
            </a:r>
            <a:r>
              <a:rPr lang="en-US" altLang="ko-KR" sz="1200" dirty="0" err="1"/>
              <a:t>myTag`That</a:t>
            </a:r>
            <a:r>
              <a:rPr lang="en-US" altLang="ko-KR" sz="1200" dirty="0"/>
              <a:t> ${person} is a ${age</a:t>
            </a:r>
            <a:r>
              <a:rPr lang="en-US" altLang="ko-KR" sz="1200" dirty="0" smtClean="0"/>
              <a:t>}`;  //</a:t>
            </a:r>
            <a:r>
              <a:rPr lang="en-US" altLang="ko-KR" sz="1200" dirty="0" err="1" smtClean="0"/>
              <a:t>Taged</a:t>
            </a:r>
            <a:r>
              <a:rPr lang="en-US" altLang="ko-KR" sz="1200" dirty="0" smtClean="0"/>
              <a:t> template literal</a:t>
            </a:r>
            <a:endParaRPr lang="en-US" altLang="ko-KR" sz="1200" dirty="0"/>
          </a:p>
          <a:p>
            <a:pPr marL="542925" lvl="2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sz="1200" dirty="0"/>
              <a:t>console.log(sentence);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15221</TotalTime>
  <Words>517</Words>
  <Application>Microsoft Office PowerPoint</Application>
  <PresentationFormat>화면 슬라이드 쇼(4:3)</PresentationFormat>
  <Paragraphs>112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템플릿 리터럴</vt:lpstr>
      <vt:lpstr>템플릿 리터럴</vt:lpstr>
      <vt:lpstr>템플릿 리터럴</vt:lpstr>
      <vt:lpstr>템플릿 리터럴</vt:lpstr>
      <vt:lpstr>템플릿 리터럴</vt:lpstr>
      <vt:lpstr>템플릿 리터럴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1216</cp:revision>
  <dcterms:created xsi:type="dcterms:W3CDTF">2017-12-19T02:35:40Z</dcterms:created>
  <dcterms:modified xsi:type="dcterms:W3CDTF">2022-08-08T06:53:20Z</dcterms:modified>
</cp:coreProperties>
</file>