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7" r:id="rId2"/>
    <p:sldId id="469" r:id="rId3"/>
    <p:sldId id="470" r:id="rId4"/>
    <p:sldId id="471" r:id="rId5"/>
    <p:sldId id="472" r:id="rId6"/>
    <p:sldId id="473" r:id="rId7"/>
    <p:sldId id="474" r:id="rId8"/>
    <p:sldId id="475" r:id="rId9"/>
    <p:sldId id="27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9" autoAdjust="0"/>
    <p:restoredTop sz="94438" autoAdjust="0"/>
  </p:normalViewPr>
  <p:slideViewPr>
    <p:cSldViewPr snapToGrid="0">
      <p:cViewPr varScale="1">
        <p:scale>
          <a:sx n="84" d="100"/>
          <a:sy n="84" d="100"/>
        </p:scale>
        <p:origin x="1334" y="67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자바프로그래밍 </a:t>
            </a:r>
            <a:r>
              <a:rPr lang="ko-KR" altLang="en-US" dirty="0" err="1"/>
              <a:t>첫시간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70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4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2022-08-07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720091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285750" indent="-285750" defTabSz="360000">
              <a:lnSpc>
                <a:spcPct val="140000"/>
              </a:lnSpc>
              <a:buFont typeface="Wingdings" panose="05000000000000000000" pitchFamily="2" charset="2"/>
              <a:buChar char="Ø"/>
              <a:defRPr sz="1600" b="1" baseline="0">
                <a:latin typeface="+mj-ea"/>
                <a:ea typeface="+mj-ea"/>
              </a:defRPr>
            </a:lvl1pPr>
            <a:lvl2pPr marL="542925" indent="-277813" defTabSz="360000">
              <a:lnSpc>
                <a:spcPct val="140000"/>
              </a:lnSpc>
              <a:buFont typeface="Wingdings" panose="05000000000000000000" pitchFamily="2" charset="2"/>
              <a:buChar char="ü"/>
              <a:defRPr sz="1400" b="0">
                <a:latin typeface="+mj-ea"/>
                <a:ea typeface="+mj-ea"/>
              </a:defRPr>
            </a:lvl2pPr>
            <a:lvl3pPr marL="808038" indent="-265113" defTabSz="360000">
              <a:lnSpc>
                <a:spcPct val="140000"/>
              </a:lnSpc>
              <a:buFont typeface="Wingdings" panose="05000000000000000000" pitchFamily="2" charset="2"/>
              <a:buChar char="§"/>
              <a:defRPr sz="1400" b="0">
                <a:latin typeface="+mj-ea"/>
                <a:ea typeface="+mj-ea"/>
              </a:defRPr>
            </a:lvl3pPr>
            <a:lvl4pPr marL="1073150" indent="-265113" defTabSz="360000">
              <a:lnSpc>
                <a:spcPct val="140000"/>
              </a:lnSpc>
              <a:buFont typeface="맑은 고딕" panose="020B0503020000020004" pitchFamily="50" charset="-127"/>
              <a:buChar char="­"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</a:p>
          <a:p>
            <a:pPr lvl="1"/>
            <a:r>
              <a:rPr lang="ko-KR" altLang="en-US" dirty="0"/>
              <a:t>세부</a:t>
            </a:r>
            <a:r>
              <a:rPr lang="en-US" altLang="ko-KR" dirty="0"/>
              <a:t>1</a:t>
            </a:r>
          </a:p>
          <a:p>
            <a:pPr lvl="2"/>
            <a:r>
              <a:rPr lang="ko-KR" altLang="en-US" dirty="0"/>
              <a:t>세부</a:t>
            </a:r>
            <a:r>
              <a:rPr lang="en-US" altLang="ko-KR" dirty="0"/>
              <a:t>2</a:t>
            </a:r>
          </a:p>
          <a:p>
            <a:pPr lvl="3"/>
            <a:r>
              <a:rPr lang="ko-KR" altLang="en-US" dirty="0"/>
              <a:t>세부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8" y="692153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605" indent="-173040">
              <a:buFont typeface="Wingdings" pitchFamily="2" charset="2"/>
              <a:buChar char="§"/>
              <a:defRPr sz="1600" b="1"/>
            </a:lvl2pPr>
            <a:lvl3pPr marL="538170" indent="-182566">
              <a:buFont typeface="Arial" pitchFamily="34" charset="0"/>
              <a:buChar char="•"/>
              <a:defRPr sz="1600" b="1"/>
            </a:lvl3pPr>
            <a:lvl4pPr marL="720734" indent="-182566">
              <a:defRPr sz="1600" b="1"/>
            </a:lvl4pPr>
            <a:lvl5pPr marL="892186" indent="-171452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5" indent="-355605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82" indent="-2555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60" indent="-2682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25" indent="-18256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64" indent="-17304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err="1"/>
              <a:t>과정명을</a:t>
            </a:r>
            <a:r>
              <a:rPr lang="ko-KR" altLang="en-US" dirty="0"/>
              <a:t>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개정 이력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8504794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2018.01.0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u="none" strike="noStrike" cap="none" spc="200" normalizeH="0" baseline="0" dirty="0">
                          <a:ln>
                            <a:noFill/>
                          </a:ln>
                          <a:effectLst/>
                        </a:rPr>
                        <a:t>이상학</a:t>
                      </a: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685800" y="21336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685800" y="38862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60593" y="4511675"/>
            <a:ext cx="7833076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000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1"/>
            <a:ext cx="9144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400"/>
          </a:p>
        </p:txBody>
      </p:sp>
      <p:pic>
        <p:nvPicPr>
          <p:cNvPr id="11" name="Picture 6" descr="title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279" y="188913"/>
            <a:ext cx="3256084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51119" y="2317751"/>
            <a:ext cx="6364375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87764" y="6211096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3" r:id="rId7"/>
  </p:sldLayoutIdLst>
  <p:hf sldNum="0" hdr="0" ftr="0" dt="0"/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185591" y="2284702"/>
            <a:ext cx="6438082" cy="73392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심화학습 과제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167963" y="4511675"/>
            <a:ext cx="4325706" cy="1060450"/>
          </a:xfrm>
        </p:spPr>
        <p:txBody>
          <a:bodyPr/>
          <a:lstStyle/>
          <a:p>
            <a:pPr algn="r"/>
            <a:r>
              <a:rPr lang="ko-KR" altLang="en-US" dirty="0"/>
              <a:t>김진욱</a:t>
            </a:r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309109" y="3326675"/>
            <a:ext cx="4251417" cy="513806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스마트</a:t>
            </a:r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컨텐츠</a:t>
            </a:r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 중심의 </a:t>
            </a:r>
            <a:endParaRPr lang="en-US" altLang="ko-KR" sz="1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b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웹앱개발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양성과정</a:t>
            </a: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0161" y="729235"/>
            <a:ext cx="8639908" cy="5733097"/>
          </a:xfrm>
        </p:spPr>
        <p:txBody>
          <a:bodyPr/>
          <a:lstStyle/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정의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ko-KR" altLang="en-US" dirty="0"/>
              <a:t>    </a:t>
            </a:r>
            <a:r>
              <a:rPr lang="ko-KR" altLang="en-US" dirty="0">
                <a:solidFill>
                  <a:schemeClr val="accent5"/>
                </a:solidFill>
              </a:rPr>
              <a:t>배열</a:t>
            </a:r>
            <a:r>
              <a:rPr lang="ko-KR" altLang="en-US" dirty="0"/>
              <a:t>이나 </a:t>
            </a:r>
            <a:r>
              <a:rPr lang="ko-KR" altLang="en-US" dirty="0">
                <a:solidFill>
                  <a:schemeClr val="accent5"/>
                </a:solidFill>
              </a:rPr>
              <a:t>객체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속성을 해체</a:t>
            </a:r>
            <a:r>
              <a:rPr lang="ko-KR" altLang="en-US" dirty="0"/>
              <a:t>하여 그 값을 </a:t>
            </a:r>
            <a:r>
              <a:rPr lang="ko-KR" altLang="en-US" dirty="0">
                <a:solidFill>
                  <a:srgbClr val="FF0000"/>
                </a:solidFill>
              </a:rPr>
              <a:t>개별 변수에 담는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표현식</a:t>
            </a: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용도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/>
              <a:t>	    </a:t>
            </a:r>
            <a:r>
              <a:rPr lang="ko-KR" altLang="en-US" dirty="0"/>
              <a:t>배열 또는 객체에서 필요한 </a:t>
            </a:r>
            <a:r>
              <a:rPr lang="ko-KR" altLang="en-US" dirty="0" err="1"/>
              <a:t>값만을</a:t>
            </a:r>
            <a:r>
              <a:rPr lang="ko-KR" altLang="en-US" dirty="0"/>
              <a:t> 추출하여 변수에 할당할 때 사용</a:t>
            </a: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활용예제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ko-KR" altLang="en-US" dirty="0"/>
              <a:t>    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디스트럭처링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구조 분해 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489DB6D-B117-F40D-E347-FB7BF370C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56052"/>
              </p:ext>
            </p:extLst>
          </p:nvPr>
        </p:nvGraphicFramePr>
        <p:xfrm>
          <a:off x="1524000" y="3527552"/>
          <a:ext cx="6096000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7845657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00616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배열 </a:t>
                      </a:r>
                      <a:r>
                        <a:rPr lang="ko-KR" altLang="en-US" dirty="0" err="1"/>
                        <a:t>디스트럭처링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객체 </a:t>
                      </a:r>
                      <a:r>
                        <a:rPr lang="ko-KR" altLang="en-US" dirty="0" err="1"/>
                        <a:t>디스트럭처링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24114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기본 변수 할당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188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기본값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312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일부 </a:t>
                      </a:r>
                      <a:r>
                        <a:rPr lang="ko-KR" altLang="en-US" sz="1600" b="1" dirty="0" err="1"/>
                        <a:t>반환값</a:t>
                      </a:r>
                      <a:r>
                        <a:rPr lang="ko-KR" altLang="en-US" sz="1600" b="1" dirty="0"/>
                        <a:t> 무시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841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선언에서 분리한 할당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변수에 나머지 배열 할당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새로운 변수 이름으로 할당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243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14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디스트럭처링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구조 분해 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기본 변수 할당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08DC356-D530-4973-0831-8A40BBAD8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80" y="4972931"/>
            <a:ext cx="3523488" cy="1492659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FD36B9F-8048-7704-7530-3091E1249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80" y="1330206"/>
            <a:ext cx="3871295" cy="3566469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6D885071-8E07-FE55-0F6E-49E5BA363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9" y="3928950"/>
            <a:ext cx="4061181" cy="1703075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27D64FD2-9C12-EA57-1146-D89DFEF8F7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14" y="1330206"/>
            <a:ext cx="4404742" cy="2446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7C817F-BB9A-3CCF-AB3D-309A3C854727}"/>
              </a:ext>
            </a:extLst>
          </p:cNvPr>
          <p:cNvSpPr txBox="1"/>
          <p:nvPr/>
        </p:nvSpPr>
        <p:spPr>
          <a:xfrm>
            <a:off x="199923" y="884618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39AA3-D119-66BD-631E-008D09B9D4F6}"/>
              </a:ext>
            </a:extLst>
          </p:cNvPr>
          <p:cNvSpPr txBox="1"/>
          <p:nvPr/>
        </p:nvSpPr>
        <p:spPr>
          <a:xfrm>
            <a:off x="4879848" y="884618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247027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디스트럭처링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구조 분해 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5495544" y="260327"/>
            <a:ext cx="3384525" cy="360363"/>
          </a:xfrm>
        </p:spPr>
        <p:txBody>
          <a:bodyPr/>
          <a:lstStyle/>
          <a:p>
            <a:r>
              <a:rPr lang="ko-KR" altLang="en-US" dirty="0"/>
              <a:t>기본값 설정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5029523-6E9B-7598-0CB5-A93ADF01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471" y="4671186"/>
            <a:ext cx="3889011" cy="1729614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5A57C55-A570-BE12-3F32-A55BEF4F3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42" y="1322277"/>
            <a:ext cx="4186691" cy="3193123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722FF1A-FA51-1141-3777-30BB408FE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6" y="3794180"/>
            <a:ext cx="3500892" cy="2140121"/>
          </a:xfrm>
          <a:prstGeom prst="rect">
            <a:avLst/>
          </a:prstGeom>
        </p:spPr>
      </p:pic>
      <p:pic>
        <p:nvPicPr>
          <p:cNvPr id="15" name="그림 14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285E550C-32FE-31FF-B979-1358E25E1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6" y="1322277"/>
            <a:ext cx="4577557" cy="23170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33ED51-6ED5-AEC6-E4D7-0D7EEB2B2F6F}"/>
              </a:ext>
            </a:extLst>
          </p:cNvPr>
          <p:cNvSpPr txBox="1"/>
          <p:nvPr/>
        </p:nvSpPr>
        <p:spPr>
          <a:xfrm>
            <a:off x="99339" y="875474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32AA63-A078-A165-D80B-2856385B38D6}"/>
              </a:ext>
            </a:extLst>
          </p:cNvPr>
          <p:cNvSpPr txBox="1"/>
          <p:nvPr/>
        </p:nvSpPr>
        <p:spPr>
          <a:xfrm>
            <a:off x="4779264" y="875474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268463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디스트럭처링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구조 분해 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일부 </a:t>
            </a:r>
            <a:r>
              <a:rPr lang="ko-KR" altLang="en-US" dirty="0" err="1"/>
              <a:t>반환값</a:t>
            </a:r>
            <a:r>
              <a:rPr lang="ko-KR" altLang="en-US" dirty="0"/>
              <a:t> 무시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86145C7-781C-A886-698B-D909E50E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326" y="5018511"/>
            <a:ext cx="3666149" cy="941932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01F5727-D4C3-D550-36F0-47A7D96C0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326" y="1337927"/>
            <a:ext cx="3748965" cy="3496023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4C891678-577A-6919-AD5A-F3517D9F3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7" y="3374308"/>
            <a:ext cx="4164506" cy="1002970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46373012-5B58-BEF2-0010-F886A3E67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0" y="1337927"/>
            <a:ext cx="4397121" cy="18518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0CBBD0-90E7-5F09-EF14-A0732BED5EB7}"/>
              </a:ext>
            </a:extLst>
          </p:cNvPr>
          <p:cNvSpPr txBox="1"/>
          <p:nvPr/>
        </p:nvSpPr>
        <p:spPr>
          <a:xfrm>
            <a:off x="199923" y="866330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F5EFE-3416-39D4-07C7-50704C95610D}"/>
              </a:ext>
            </a:extLst>
          </p:cNvPr>
          <p:cNvSpPr txBox="1"/>
          <p:nvPr/>
        </p:nvSpPr>
        <p:spPr>
          <a:xfrm>
            <a:off x="4879848" y="866330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338250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디스트럭처링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구조 분해 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4169664" y="260327"/>
            <a:ext cx="4710405" cy="360363"/>
          </a:xfrm>
        </p:spPr>
        <p:txBody>
          <a:bodyPr/>
          <a:lstStyle/>
          <a:p>
            <a:r>
              <a:rPr lang="ko-KR" altLang="en-US" dirty="0"/>
              <a:t>선언에서 분리한 할당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E690A7B-EDEA-2296-2FA7-29FDAA322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633" y="2084832"/>
            <a:ext cx="3086367" cy="1165961"/>
          </a:xfrm>
          <a:prstGeom prst="rect">
            <a:avLst/>
          </a:prstGeom>
        </p:spPr>
      </p:pic>
      <p:pic>
        <p:nvPicPr>
          <p:cNvPr id="11" name="그림 10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C5A229B0-F699-5C44-D0FF-AF1C2E5ED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9" y="3591000"/>
            <a:ext cx="4328535" cy="2956816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0827E38-B5C9-1701-F655-EF82FC9FD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078" y="4965192"/>
            <a:ext cx="4387494" cy="1555192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2EE91C25-2BB3-38BB-78F2-5BFEDC79A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9" y="960017"/>
            <a:ext cx="5761219" cy="23776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9586A8-AC2E-F84C-C9BB-BA1FB020039D}"/>
              </a:ext>
            </a:extLst>
          </p:cNvPr>
          <p:cNvSpPr txBox="1"/>
          <p:nvPr/>
        </p:nvSpPr>
        <p:spPr>
          <a:xfrm>
            <a:off x="5936608" y="1588719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90EC06-514F-15FE-EF6B-E5FEC3D35ED8}"/>
              </a:ext>
            </a:extLst>
          </p:cNvPr>
          <p:cNvSpPr txBox="1"/>
          <p:nvPr/>
        </p:nvSpPr>
        <p:spPr>
          <a:xfrm>
            <a:off x="4640078" y="4484397"/>
            <a:ext cx="6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317378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디스트럭처링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구조 분해 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4169664" y="260327"/>
            <a:ext cx="4710405" cy="360363"/>
          </a:xfrm>
        </p:spPr>
        <p:txBody>
          <a:bodyPr/>
          <a:lstStyle/>
          <a:p>
            <a:r>
              <a:rPr lang="ko-KR" altLang="en-US" dirty="0"/>
              <a:t>배열 </a:t>
            </a:r>
            <a:r>
              <a:rPr lang="en-US" altLang="ko-KR" dirty="0"/>
              <a:t>- </a:t>
            </a:r>
            <a:r>
              <a:rPr lang="ko-KR" altLang="en-US" dirty="0"/>
              <a:t>변수에 나머지 배열 할당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7EA5660-8E41-9EDC-FA4F-BA32209C4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61" y="4430694"/>
            <a:ext cx="5445507" cy="141557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B836632-106E-BC92-F6E2-4DF746859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61" y="1319928"/>
            <a:ext cx="6213603" cy="290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7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디스트럭처링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구조 분해 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4169664" y="260327"/>
            <a:ext cx="4710405" cy="360363"/>
          </a:xfrm>
        </p:spPr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- </a:t>
            </a:r>
            <a:r>
              <a:rPr lang="ko-KR" altLang="en-US" dirty="0"/>
              <a:t>새로운 변수 이름으로 할당</a:t>
            </a:r>
            <a:r>
              <a:rPr lang="en-US" altLang="ko-KR" dirty="0"/>
              <a:t>,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509D892-F036-38E6-C206-AC4AD69C2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63" y="4918121"/>
            <a:ext cx="4307145" cy="1494316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4879C70-94B7-7647-94A7-E89589DAF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63" y="1091327"/>
            <a:ext cx="7407282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6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660593" y="2317752"/>
            <a:ext cx="7833076" cy="128111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13883</TotalTime>
  <Words>141</Words>
  <Application>Microsoft Office PowerPoint</Application>
  <PresentationFormat>화면 슬라이드 쇼(4:3)</PresentationFormat>
  <Paragraphs>42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Monotype Sorts</vt:lpstr>
      <vt:lpstr>맑은 고딕</vt:lpstr>
      <vt:lpstr>Arial</vt:lpstr>
      <vt:lpstr>Wingdings</vt:lpstr>
      <vt:lpstr>Office 테마</vt:lpstr>
      <vt:lpstr>심화학습 과제</vt:lpstr>
      <vt:lpstr>디스트럭처링 (구조 분해 할당)</vt:lpstr>
      <vt:lpstr>디스트럭처링 (구조 분해 할당)</vt:lpstr>
      <vt:lpstr>디스트럭처링 (구조 분해 할당)</vt:lpstr>
      <vt:lpstr>디스트럭처링 (구조 분해 할당)</vt:lpstr>
      <vt:lpstr>디스트럭처링 (구조 분해 할당)</vt:lpstr>
      <vt:lpstr>디스트럭처링 (구조 분해 할당)</vt:lpstr>
      <vt:lpstr>디스트럭처링 (구조 분해 할당)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2297</cp:lastModifiedBy>
  <cp:revision>1215</cp:revision>
  <dcterms:created xsi:type="dcterms:W3CDTF">2017-12-19T02:35:40Z</dcterms:created>
  <dcterms:modified xsi:type="dcterms:W3CDTF">2022-08-07T09:41:25Z</dcterms:modified>
</cp:coreProperties>
</file>