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469" r:id="rId3"/>
    <p:sldId id="470" r:id="rId4"/>
    <p:sldId id="471" r:id="rId5"/>
    <p:sldId id="472" r:id="rId6"/>
    <p:sldId id="2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92" d="100"/>
          <a:sy n="92" d="100"/>
        </p:scale>
        <p:origin x="1104" y="90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2022-08-07-(Sun)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2022-08-07-(Sun)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자바프로그래밍 </a:t>
            </a:r>
            <a:r>
              <a:rPr lang="ko-KR" altLang="en-US" dirty="0" err="1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2022-08-07-(Sun)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양지욱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  <p:sp>
        <p:nvSpPr>
          <p:cNvPr id="6" name="부제목 3">
            <a:extLst>
              <a:ext uri="{FF2B5EF4-FFF2-40B4-BE49-F238E27FC236}">
                <a16:creationId xmlns:a16="http://schemas.microsoft.com/office/drawing/2014/main" id="{F558BD48-22E7-D7B1-7374-3E70A902F068}"/>
              </a:ext>
            </a:extLst>
          </p:cNvPr>
          <p:cNvSpPr txBox="1">
            <a:spLocks/>
          </p:cNvSpPr>
          <p:nvPr/>
        </p:nvSpPr>
        <p:spPr>
          <a:xfrm>
            <a:off x="232410" y="4665519"/>
            <a:ext cx="2199064" cy="1142728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배열의 고차함수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AutoNum type="arabicPeriod"/>
            </a:pPr>
            <a:r>
              <a:rPr lang="en-US" altLang="ko-KR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AutoNum type="arabicPeriod"/>
            </a:pP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marL="342900" indent="-342900" algn="l">
              <a:buAutoNum type="arabicPeriod"/>
            </a:pP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</a:p>
          <a:p>
            <a:pPr marL="342900" indent="-342900" algn="l">
              <a:buAutoNum type="arabicPeriod"/>
            </a:pP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kumimoji="0" lang="en-US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Array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forEach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callback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currentvalue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index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array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]])[,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thisArg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])</a:t>
            </a:r>
            <a:endParaRPr kumimoji="0" lang="en-US" altLang="ko-KR" sz="1400" b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Arial Unicode MS" panose="020B0604020202020204" pitchFamily="50" charset="-127"/>
            </a:endParaRP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b="0" dirty="0" err="1">
                <a:solidFill>
                  <a:srgbClr val="1B1B1B"/>
                </a:solidFill>
                <a:latin typeface="Arial Unicode MS" panose="020B0604020202020204" pitchFamily="50" charset="-127"/>
              </a:rPr>
              <a:t>currentValue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 값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index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요소의 인덱스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array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호출한 배열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</a:t>
            </a:r>
            <a:r>
              <a:rPr lang="en-US" altLang="ko-KR" b="0" dirty="0" err="1">
                <a:solidFill>
                  <a:srgbClr val="1B1B1B"/>
                </a:solidFill>
                <a:latin typeface="Arial Unicode MS" panose="020B0604020202020204" pitchFamily="50" charset="-127"/>
              </a:rPr>
              <a:t>thisArg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 : </a:t>
            </a:r>
            <a:r>
              <a:rPr lang="en-US" altLang="ko-KR" dirty="0">
                <a:solidFill>
                  <a:srgbClr val="1B1B1B"/>
                </a:solidFill>
                <a:latin typeface="Arial Unicode MS" panose="020B0604020202020204" pitchFamily="50" charset="-127"/>
              </a:rPr>
              <a:t>this</a:t>
            </a:r>
            <a:r>
              <a:rPr lang="ko-KR" altLang="en-US" dirty="0">
                <a:solidFill>
                  <a:srgbClr val="1B1B1B"/>
                </a:solidFill>
                <a:latin typeface="Arial Unicode MS" panose="020B0604020202020204" pitchFamily="50" charset="-127"/>
              </a:rPr>
              <a:t>로 사용되는 값</a:t>
            </a:r>
            <a:endParaRPr lang="en-US" altLang="ko-KR" dirty="0">
              <a:solidFill>
                <a:srgbClr val="1B1B1B"/>
              </a:solidFill>
              <a:latin typeface="Arial Unicode MS" panose="020B0604020202020204" pitchFamily="50" charset="-127"/>
            </a:endParaRP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b="0" dirty="0"/>
              <a:t>배열의 각 원소를 순서대로 순회하면서 각 요소에 대해 함수를 실행</a:t>
            </a:r>
            <a:endParaRPr lang="en-US" altLang="ko-KR" b="0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b="0" dirty="0"/>
              <a:t>삭제되었거나 비어 있는 인덱스 속성에 대해서는 실행하지 않음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배열을 순회하며 함수를 호출해야 할 때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()</a:t>
            </a:r>
            <a:r>
              <a:rPr lang="ko-KR" altLang="en-US" dirty="0"/>
              <a:t> 문법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544A17-7513-02BC-D073-0875A94C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78890"/>
            <a:ext cx="4458322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14D2D1-EDE8-C383-7252-47EC64AC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62" y="4288468"/>
            <a:ext cx="200052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kumimoji="0" lang="en-US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Array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map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callback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currentValue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index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array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]])[,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thisArg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])</a:t>
            </a:r>
            <a:endParaRPr kumimoji="0" lang="en-US" altLang="ko-KR" sz="1400" b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Arial Unicode MS" panose="020B0604020202020204" pitchFamily="50" charset="-127"/>
            </a:endParaRP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b="0" dirty="0" err="1">
                <a:solidFill>
                  <a:srgbClr val="1B1B1B"/>
                </a:solidFill>
                <a:latin typeface="Arial Unicode MS" panose="020B0604020202020204" pitchFamily="50" charset="-127"/>
              </a:rPr>
              <a:t>currentValue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 값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index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요소의 인덱스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array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호출한 배열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</a:t>
            </a:r>
            <a:r>
              <a:rPr lang="en-US" altLang="ko-KR" b="0" dirty="0" err="1">
                <a:solidFill>
                  <a:srgbClr val="1B1B1B"/>
                </a:solidFill>
                <a:latin typeface="Arial Unicode MS" panose="020B0604020202020204" pitchFamily="50" charset="-127"/>
              </a:rPr>
              <a:t>thisArg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 : </a:t>
            </a:r>
            <a:r>
              <a:rPr lang="en-US" altLang="ko-KR" dirty="0">
                <a:solidFill>
                  <a:srgbClr val="1B1B1B"/>
                </a:solidFill>
                <a:latin typeface="Arial Unicode MS" panose="020B0604020202020204" pitchFamily="50" charset="-127"/>
              </a:rPr>
              <a:t>this</a:t>
            </a:r>
            <a:r>
              <a:rPr lang="ko-KR" altLang="en-US" dirty="0">
                <a:solidFill>
                  <a:srgbClr val="1B1B1B"/>
                </a:solidFill>
                <a:latin typeface="Arial Unicode MS" panose="020B0604020202020204" pitchFamily="50" charset="-127"/>
              </a:rPr>
              <a:t>로 사용되는 값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각 요소에 대해 한번씩 순서대로 호출하여 해당 함수의 반환 값으로 새로운 배열 생성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콜백함수를 통해 주어진 인자</a:t>
            </a:r>
            <a:r>
              <a:rPr lang="en-US" altLang="ko-KR" dirty="0"/>
              <a:t>(</a:t>
            </a:r>
            <a:r>
              <a:rPr lang="ko-KR" altLang="en-US" dirty="0"/>
              <a:t>요소 값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를 사용해 새로운 값을 만들 때 사용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Map()</a:t>
            </a:r>
            <a:r>
              <a:rPr lang="ko-KR" altLang="en-US" dirty="0"/>
              <a:t> 문법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D4FD4-9285-7772-A68A-A6FA967F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3" y="4280519"/>
            <a:ext cx="4420217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C6E5FA-82F1-320D-4680-085C358C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57" y="5018809"/>
            <a:ext cx="170521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kumimoji="0" lang="en-US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rr</a:t>
            </a:r>
            <a:r>
              <a:rPr kumimoji="0" lang="en-US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filter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callback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element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index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array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]])[,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thisArg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])</a:t>
            </a:r>
            <a:r>
              <a:rPr kumimoji="0" lang="ko-KR" altLang="ko-KR" sz="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element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 값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index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현재 요소의 인덱스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array : </a:t>
            </a:r>
            <a:r>
              <a:rPr lang="ko-KR" altLang="en-US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호출한 배열 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/ </a:t>
            </a:r>
            <a:r>
              <a:rPr lang="en-US" altLang="ko-KR" b="0" dirty="0" err="1">
                <a:solidFill>
                  <a:srgbClr val="1B1B1B"/>
                </a:solidFill>
                <a:latin typeface="Arial Unicode MS" panose="020B0604020202020204" pitchFamily="50" charset="-127"/>
              </a:rPr>
              <a:t>thisArg</a:t>
            </a:r>
            <a:r>
              <a:rPr lang="en-US" altLang="ko-KR" b="0" dirty="0">
                <a:solidFill>
                  <a:srgbClr val="1B1B1B"/>
                </a:solidFill>
                <a:latin typeface="Arial Unicode MS" panose="020B0604020202020204" pitchFamily="50" charset="-127"/>
              </a:rPr>
              <a:t> : </a:t>
            </a:r>
            <a:r>
              <a:rPr lang="en-US" altLang="ko-KR" dirty="0">
                <a:solidFill>
                  <a:srgbClr val="1B1B1B"/>
                </a:solidFill>
                <a:latin typeface="Arial Unicode MS" panose="020B0604020202020204" pitchFamily="50" charset="-127"/>
              </a:rPr>
              <a:t>this</a:t>
            </a:r>
            <a:r>
              <a:rPr lang="ko-KR" altLang="en-US" dirty="0">
                <a:solidFill>
                  <a:srgbClr val="1B1B1B"/>
                </a:solidFill>
                <a:latin typeface="Arial Unicode MS" panose="020B0604020202020204" pitchFamily="50" charset="-127"/>
              </a:rPr>
              <a:t>로 사용되는 값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Callback</a:t>
            </a:r>
            <a:r>
              <a:rPr lang="ko-KR" altLang="en-US" dirty="0"/>
              <a:t>함수를 호출하여 해당 배열 요소가 </a:t>
            </a:r>
            <a:r>
              <a:rPr lang="en-US" altLang="ko-KR" dirty="0"/>
              <a:t>true</a:t>
            </a:r>
            <a:r>
              <a:rPr lang="ko-KR" altLang="en-US" dirty="0"/>
              <a:t>를 반환하는 모든 값으로 새로운 배열을 생성</a:t>
            </a:r>
            <a:r>
              <a:rPr lang="en-US" altLang="ko-KR" dirty="0"/>
              <a:t>.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배열 요소에 접근하여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분류하여 원하는 조건을 만족하는 배열을 만들 때  사용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문법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8BFF6-FD46-CF31-2F0B-1A2F836C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0" y="4389631"/>
            <a:ext cx="4477375" cy="1362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CAD65C-F003-F267-D328-A27BE1FC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98" y="4808789"/>
            <a:ext cx="162900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>
                <a:solidFill>
                  <a:srgbClr val="1B1B1B"/>
                </a:solidFill>
                <a:latin typeface="Arial Unicode MS" panose="020B0604020202020204" pitchFamily="50" charset="-127"/>
              </a:rPr>
              <a:t>A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rr</a:t>
            </a:r>
            <a:r>
              <a:rPr kumimoji="0" lang="en-US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ay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.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reduce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callback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[, </a:t>
            </a:r>
            <a:r>
              <a:rPr kumimoji="0" lang="ko-KR" altLang="ko-KR" sz="1400" b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initialValue</a:t>
            </a:r>
            <a:r>
              <a:rPr kumimoji="0" lang="ko-KR" altLang="ko-KR" sz="1400" b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Arial Unicode MS" panose="020B0604020202020204" pitchFamily="50" charset="-127"/>
              </a:rPr>
              <a:t>])</a:t>
            </a:r>
            <a:r>
              <a:rPr kumimoji="0" lang="ko-KR" altLang="ko-KR" sz="7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Callback</a:t>
            </a:r>
            <a:r>
              <a:rPr lang="ko-KR" altLang="en-US" dirty="0"/>
              <a:t>함수에서 배열의 각 요소에 대해 실행하는 </a:t>
            </a:r>
            <a:r>
              <a:rPr lang="en-US" altLang="ko-KR" dirty="0"/>
              <a:t>4</a:t>
            </a:r>
            <a:r>
              <a:rPr lang="ko-KR" altLang="en-US" dirty="0"/>
              <a:t>가지 인수를 받음</a:t>
            </a:r>
            <a:endParaRPr lang="en-US" altLang="ko-KR" dirty="0"/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accumulator : </a:t>
            </a:r>
            <a:r>
              <a:rPr lang="ko-KR" altLang="en-US" dirty="0" err="1"/>
              <a:t>누산기</a:t>
            </a:r>
            <a:r>
              <a:rPr lang="en-US" altLang="ko-KR" dirty="0"/>
              <a:t>. </a:t>
            </a:r>
            <a:r>
              <a:rPr lang="ko-KR" altLang="en-US" dirty="0" err="1"/>
              <a:t>콜백의</a:t>
            </a:r>
            <a:r>
              <a:rPr lang="ko-KR" altLang="en-US" dirty="0"/>
              <a:t> </a:t>
            </a:r>
            <a:r>
              <a:rPr lang="ko-KR" altLang="en-US" dirty="0" err="1"/>
              <a:t>반환값을</a:t>
            </a:r>
            <a:r>
              <a:rPr lang="ko-KR" altLang="en-US" dirty="0"/>
              <a:t> 누적 </a:t>
            </a:r>
            <a:r>
              <a:rPr lang="en-US" altLang="ko-KR" dirty="0"/>
              <a:t>/ </a:t>
            </a:r>
            <a:r>
              <a:rPr lang="en-US" altLang="ko-KR" dirty="0" err="1"/>
              <a:t>currentValue</a:t>
            </a:r>
            <a:r>
              <a:rPr lang="en-US" altLang="ko-KR" dirty="0"/>
              <a:t> : </a:t>
            </a:r>
            <a:r>
              <a:rPr lang="ko-KR" altLang="en-US" dirty="0"/>
              <a:t>현재 요소 값 </a:t>
            </a:r>
            <a:r>
              <a:rPr lang="en-US" altLang="ko-KR" dirty="0"/>
              <a:t>/ </a:t>
            </a:r>
            <a:r>
              <a:rPr lang="en-US" altLang="ko-KR" dirty="0" err="1"/>
              <a:t>currentIndex</a:t>
            </a:r>
            <a:r>
              <a:rPr lang="en-US" altLang="ko-KR" dirty="0"/>
              <a:t> : </a:t>
            </a:r>
            <a:r>
              <a:rPr lang="ko-KR" altLang="en-US" dirty="0"/>
              <a:t>현재 요소의 인덱스 </a:t>
            </a:r>
            <a:r>
              <a:rPr lang="en-US" altLang="ko-KR" dirty="0"/>
              <a:t>/ array : </a:t>
            </a:r>
            <a:r>
              <a:rPr lang="ko-KR" altLang="en-US" dirty="0"/>
              <a:t>호출한 배열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배열의 각 요소를 순회하며 </a:t>
            </a:r>
            <a:r>
              <a:rPr lang="en-US" altLang="ko-KR" dirty="0"/>
              <a:t>callback</a:t>
            </a:r>
            <a:r>
              <a:rPr lang="ko-KR" altLang="en-US" dirty="0"/>
              <a:t>함수의 실행 값을 누적하여 하나의 결과 값을 반환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초기 값과 배열의 요소 값을 통한 연산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활용예제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Reduce()</a:t>
            </a:r>
            <a:r>
              <a:rPr lang="ko-KR" altLang="en-US" dirty="0"/>
              <a:t> 문법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D675B2-DAE1-6447-7CDC-2AA0F45E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1" y="4700343"/>
            <a:ext cx="5249008" cy="1752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09CB4F-EC52-4FD5-D81C-C04EA5C6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95" y="5607938"/>
            <a:ext cx="242921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14179</TotalTime>
  <Words>314</Words>
  <Application>Microsoft Office PowerPoint</Application>
  <PresentationFormat>화면 슬라이드 쇼(4:3)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Monotype Sorts</vt:lpstr>
      <vt:lpstr>맑은 고딕</vt:lpstr>
      <vt:lpstr>Arial</vt:lpstr>
      <vt:lpstr>Wingdings</vt:lpstr>
      <vt:lpstr>Office 테마</vt:lpstr>
      <vt:lpstr>심화학습 과제</vt:lpstr>
      <vt:lpstr>forEach() 문법</vt:lpstr>
      <vt:lpstr>Map() 문법</vt:lpstr>
      <vt:lpstr>Filter 문법</vt:lpstr>
      <vt:lpstr>Reduce() 문법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kvf</cp:lastModifiedBy>
  <cp:revision>1183</cp:revision>
  <dcterms:created xsi:type="dcterms:W3CDTF">2017-12-19T02:35:40Z</dcterms:created>
  <dcterms:modified xsi:type="dcterms:W3CDTF">2022-08-07T11:26:01Z</dcterms:modified>
</cp:coreProperties>
</file>