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609" autoAdjust="0"/>
    <p:restoredTop sz="94438" autoAdjust="0"/>
  </p:normalViewPr>
  <p:slideViewPr>
    <p:cSldViewPr snapToGrid="0">
      <p:cViewPr varScale="1">
        <p:scale>
          <a:sx n="100" d="100"/>
          <a:sy n="100" d="100"/>
        </p:scale>
        <p:origin x="1296" y="120"/>
      </p:cViewPr>
      <p:guideLst>
        <p:guide orient="horz" pos="2159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112BF03-BB90-4660-82CE-B9DB66EF2F79}" type="datetime1">
              <a:rPr lang="ko-KR" altLang="en-US"/>
              <a:pPr lvl="0">
                <a:defRPr/>
              </a:pPr>
              <a:t>2022-08-15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EA075A1-3477-44A8-8372-640A9E65F2A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C29F3FE-6DBA-4271-946A-415661AD8E39}" type="datetime1">
              <a:rPr lang="ko-KR" altLang="en-US"/>
              <a:pPr lvl="0">
                <a:defRPr/>
              </a:pPr>
              <a:t>2022-08-15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FF4773B-9D6F-4184-8A06-8CAD45B5174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자바프로그래밍 첫시간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/>
              <a:pPr>
                <a:defRPr/>
              </a:pPr>
              <a:t>2022-08-15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285750" indent="-285750" defTabSz="360000">
              <a:lnSpc>
                <a:spcPct val="140000"/>
              </a:lnSpc>
              <a:buFont typeface="Wingdings" panose="05000000000000000000" pitchFamily="2" charset="2"/>
              <a:buChar char="Ø"/>
              <a:defRPr sz="1600" b="1" baseline="0">
                <a:latin typeface="+mj-ea"/>
                <a:ea typeface="+mj-ea"/>
              </a:defRPr>
            </a:lvl1pPr>
            <a:lvl2pPr marL="542925" indent="-277813" defTabSz="360000">
              <a:lnSpc>
                <a:spcPct val="140000"/>
              </a:lnSpc>
              <a:buFont typeface="Wingdings" panose="05000000000000000000" pitchFamily="2" charset="2"/>
              <a:buChar char="ü"/>
              <a:defRPr sz="1400" b="0">
                <a:latin typeface="+mj-ea"/>
                <a:ea typeface="+mj-ea"/>
              </a:defRPr>
            </a:lvl2pPr>
            <a:lvl3pPr marL="808038" indent="-265113" defTabSz="360000">
              <a:lnSpc>
                <a:spcPct val="140000"/>
              </a:lnSpc>
              <a:buFont typeface="Wingdings" panose="05000000000000000000" pitchFamily="2" charset="2"/>
              <a:buChar char="§"/>
              <a:defRPr sz="1400" b="0">
                <a:latin typeface="+mj-ea"/>
                <a:ea typeface="+mj-ea"/>
              </a:defRPr>
            </a:lvl3pPr>
            <a:lvl4pPr marL="1073150" indent="-265113" defTabSz="360000">
              <a:lnSpc>
                <a:spcPct val="140000"/>
              </a:lnSpc>
              <a:buFont typeface="맑은 고딕" panose="020B0503020000020004" pitchFamily="50" charset="-127"/>
              <a:buChar char="­"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</a:p>
          <a:p>
            <a:pPr lvl="1"/>
            <a:r>
              <a:rPr lang="ko-KR" altLang="en-US" dirty="0" smtClean="0"/>
              <a:t>세부</a:t>
            </a:r>
            <a:r>
              <a:rPr lang="en-US" altLang="ko-KR" dirty="0" smtClean="0"/>
              <a:t>1</a:t>
            </a:r>
          </a:p>
          <a:p>
            <a:pPr lvl="2"/>
            <a:r>
              <a:rPr lang="ko-KR" altLang="en-US" dirty="0" smtClean="0"/>
              <a:t>세부</a:t>
            </a:r>
            <a:r>
              <a:rPr lang="en-US" altLang="ko-KR" dirty="0" smtClean="0"/>
              <a:t>2</a:t>
            </a:r>
          </a:p>
          <a:p>
            <a:pPr lvl="3"/>
            <a:r>
              <a:rPr lang="ko-KR" altLang="en-US" dirty="0" smtClean="0"/>
              <a:t>세부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 smtClean="0"/>
              <a:t>과정명을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 smtClean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pic>
        <p:nvPicPr>
          <p:cNvPr id="11" name="Picture 6" descr="title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79" y="188913"/>
            <a:ext cx="3256084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7764" y="6211096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심화학습 과제</a:t>
            </a:r>
            <a:endParaRPr lang="ko-KR" altLang="en-US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67963" y="4511675"/>
            <a:ext cx="4325706" cy="1060450"/>
          </a:xfrm>
        </p:spPr>
        <p:txBody>
          <a:bodyPr/>
          <a:lstStyle/>
          <a:p>
            <a:pPr algn="r"/>
            <a:r>
              <a:rPr lang="ko-KR" altLang="en-US" dirty="0" smtClean="0"/>
              <a:t>홍길동</a:t>
            </a:r>
            <a:endParaRPr lang="ko-KR" altLang="en-US" dirty="0"/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326675"/>
            <a:ext cx="4251417" cy="513806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스마트</a:t>
            </a:r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컨텐츠</a:t>
            </a:r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중심의 </a:t>
            </a:r>
            <a:endParaRPr lang="en-US" altLang="ko-KR" sz="16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b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웹앱개발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양성과정</a:t>
            </a:r>
            <a:endParaRPr lang="ko-KR" altLang="en-US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19999">
              <a:lnSpc>
                <a:spcPct val="130000"/>
              </a:lnSpc>
              <a:tabLst>
                <a:tab pos="0" algn="l"/>
              </a:tabLst>
              <a:defRPr/>
            </a:pPr>
            <a:r>
              <a:rPr lang="ko-KR" altLang="en-US"/>
              <a:t>정의</a:t>
            </a:r>
            <a:endParaRPr lang="ko-KR" altLang="en-US"/>
          </a:p>
          <a:p>
            <a:pPr defTabSz="719998">
              <a:lnSpc>
                <a:spcPct val="130000"/>
              </a:lnSpc>
              <a:tabLst>
                <a:tab pos="0" algn="l"/>
              </a:tabLst>
              <a:defRPr/>
            </a:pPr>
            <a:r>
              <a:rPr lang="ko-KR" altLang="en-US"/>
              <a:t>	모든 </a:t>
            </a:r>
            <a:r>
              <a:rPr lang="en-US" altLang="ko-KR"/>
              <a:t>String</a:t>
            </a:r>
            <a:r>
              <a:rPr lang="ko-KR" altLang="en-US"/>
              <a:t> 문자열을 </a:t>
            </a:r>
            <a:r>
              <a:rPr lang="en-US" altLang="ko-KR"/>
              <a:t>String.prototype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상속받아 문자열을 다루는 다양한 메소드를 	사용가능</a:t>
            </a:r>
            <a:r>
              <a:rPr lang="en-US" altLang="ko-KR"/>
              <a:t>.</a:t>
            </a:r>
            <a:endParaRPr lang="en-US" altLang="ko-KR"/>
          </a:p>
          <a:p>
            <a:pPr defTabSz="719998">
              <a:lnSpc>
                <a:spcPct val="130000"/>
              </a:lnSpc>
              <a:tabLst>
                <a:tab pos="0" algn="l"/>
              </a:tabLst>
              <a:defRPr/>
            </a:pPr>
            <a:endParaRPr lang="en-US" altLang="ko-KR"/>
          </a:p>
          <a:p>
            <a:pPr marL="0" indent="0" defTabSz="719998">
              <a:lnSpc>
                <a:spcPct val="130000"/>
              </a:lnSpc>
              <a:buNone/>
              <a:tabLst>
                <a:tab pos="0" algn="l"/>
              </a:tabLst>
              <a:defRPr/>
            </a:pPr>
            <a:endParaRPr lang="ko-KR" altLang="en-US"/>
          </a:p>
          <a:p>
            <a:pPr defTabSz="719999">
              <a:lnSpc>
                <a:spcPct val="130000"/>
              </a:lnSpc>
              <a:tabLst>
                <a:tab pos="0" algn="l"/>
              </a:tabLst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719998">
              <a:lnSpc>
                <a:spcPct val="130000"/>
              </a:lnSpc>
              <a:tabLst>
                <a:tab pos="0" algn="l"/>
              </a:tabLst>
              <a:defRPr/>
            </a:pPr>
            <a:r>
              <a:rPr lang="ko-KR" altLang="en-US"/>
              <a:t>문자열 다루기 </a:t>
            </a:r>
            <a:r>
              <a:rPr lang="en-US" altLang="ko-KR"/>
              <a:t>String.prototype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19998">
              <a:lnSpc>
                <a:spcPct val="130000"/>
              </a:lnSpc>
              <a:tabLst>
                <a:tab pos="0" algn="l"/>
              </a:tabLst>
              <a:defRPr/>
            </a:pPr>
            <a:r>
              <a:rPr lang="ko-KR" altLang="en-US"/>
              <a:t>용도</a:t>
            </a:r>
            <a:endParaRPr lang="ko-KR" altLang="en-US"/>
          </a:p>
          <a:p>
            <a:pPr defTabSz="719998">
              <a:lnSpc>
                <a:spcPct val="130000"/>
              </a:lnSpc>
              <a:tabLst>
                <a:tab pos="0" algn="l"/>
              </a:tabLst>
              <a:defRPr/>
            </a:pPr>
            <a:endParaRPr lang="ko-KR" altLang="en-US"/>
          </a:p>
          <a:p>
            <a:pPr marL="542925" lvl="2" indent="0" defTabSz="719998">
              <a:lnSpc>
                <a:spcPct val="130000"/>
              </a:lnSpc>
              <a:buNone/>
              <a:tabLst>
                <a:tab pos="0" algn="l"/>
              </a:tabLst>
              <a:defRPr/>
            </a:pPr>
            <a:r>
              <a:rPr lang="ko-KR" altLang="en-US"/>
              <a:t>	문자 위치반환 			</a:t>
            </a:r>
            <a:r>
              <a:rPr lang="en-US" altLang="ko-KR"/>
              <a:t>indexOf()</a:t>
            </a:r>
            <a:endParaRPr lang="en-US" altLang="ko-KR"/>
          </a:p>
          <a:p>
            <a:pPr marL="542925" lvl="2" indent="0" defTabSz="719998">
              <a:lnSpc>
                <a:spcPct val="130000"/>
              </a:lnSpc>
              <a:buNone/>
              <a:tabLst>
                <a:tab pos="0" algn="l"/>
              </a:tabLst>
              <a:defRPr/>
            </a:pPr>
            <a:r>
              <a:rPr lang="ko-KR" altLang="en-US"/>
              <a:t>	지정된위치 문자 반환</a:t>
            </a:r>
            <a:r>
              <a:rPr lang="en-US" altLang="ko-KR"/>
              <a:t> </a:t>
            </a:r>
            <a:r>
              <a:rPr lang="ko-KR" altLang="en-US"/>
              <a:t>		</a:t>
            </a:r>
            <a:r>
              <a:rPr lang="en-US" altLang="ko-KR"/>
              <a:t>charAt()</a:t>
            </a:r>
            <a:endParaRPr lang="en-US" altLang="ko-KR"/>
          </a:p>
          <a:p>
            <a:pPr marL="542925" lvl="2" indent="0" defTabSz="719998">
              <a:lnSpc>
                <a:spcPct val="130000"/>
              </a:lnSpc>
              <a:buNone/>
              <a:tabLst>
                <a:tab pos="0" algn="l"/>
              </a:tabLst>
              <a:defRPr/>
            </a:pPr>
            <a:r>
              <a:rPr lang="ko-KR" altLang="en-US"/>
              <a:t>	문자열 추출 			</a:t>
            </a:r>
            <a:r>
              <a:rPr lang="en-US" altLang="ko-KR"/>
              <a:t>slice()</a:t>
            </a:r>
            <a:endParaRPr lang="en-US" altLang="ko-KR"/>
          </a:p>
          <a:p>
            <a:pPr marL="542925" lvl="2" indent="0" defTabSz="719998">
              <a:lnSpc>
                <a:spcPct val="130000"/>
              </a:lnSpc>
              <a:buNone/>
              <a:tabLst>
                <a:tab pos="0" algn="l"/>
              </a:tabLst>
              <a:defRPr/>
            </a:pPr>
            <a:r>
              <a:rPr lang="en-US" altLang="ko-KR"/>
              <a:t>	</a:t>
            </a:r>
            <a:r>
              <a:rPr lang="ko-KR" altLang="en-US"/>
              <a:t>문자열 분리 			</a:t>
            </a:r>
            <a:r>
              <a:rPr lang="en-US" altLang="ko-KR"/>
              <a:t>split() </a:t>
            </a:r>
            <a:endParaRPr lang="en-US" altLang="ko-KR"/>
          </a:p>
          <a:p>
            <a:pPr marL="542925" lvl="2" indent="0" defTabSz="719998">
              <a:lnSpc>
                <a:spcPct val="130000"/>
              </a:lnSpc>
              <a:buNone/>
              <a:tabLst>
                <a:tab pos="0" algn="l"/>
              </a:tabLst>
              <a:defRPr/>
            </a:pPr>
            <a:r>
              <a:rPr lang="ko-KR" altLang="en-US"/>
              <a:t>	문자열 결합 			</a:t>
            </a:r>
            <a:r>
              <a:rPr lang="en-US" altLang="ko-KR"/>
              <a:t>concat()</a:t>
            </a:r>
            <a:endParaRPr lang="en-US" altLang="ko-KR"/>
          </a:p>
          <a:p>
            <a:pPr marL="542925" lvl="2" indent="0" defTabSz="719998">
              <a:lnSpc>
                <a:spcPct val="130000"/>
              </a:lnSpc>
              <a:buNone/>
              <a:tabLst>
                <a:tab pos="0" algn="l"/>
              </a:tabLst>
              <a:defRPr/>
            </a:pPr>
            <a:r>
              <a:rPr lang="en-US" altLang="ko-KR"/>
              <a:t>	</a:t>
            </a:r>
            <a:r>
              <a:rPr lang="ko-KR" altLang="en-US"/>
              <a:t>대소문자 변환 			</a:t>
            </a:r>
            <a:r>
              <a:rPr lang="en-US" altLang="ko-KR"/>
              <a:t>toUpperCase() toLowerCase()</a:t>
            </a:r>
            <a:endParaRPr lang="en-US" altLang="ko-KR"/>
          </a:p>
          <a:p>
            <a:pPr marL="542925" lvl="2" indent="0" defTabSz="719998">
              <a:lnSpc>
                <a:spcPct val="130000"/>
              </a:lnSpc>
              <a:buNone/>
              <a:tabLst>
                <a:tab pos="0" algn="l"/>
              </a:tabLst>
              <a:defRPr/>
            </a:pPr>
            <a:r>
              <a:rPr lang="en-US" altLang="ko-KR"/>
              <a:t>	</a:t>
            </a:r>
            <a:r>
              <a:rPr lang="ko-KR" altLang="en-US"/>
              <a:t>문자열 주위 공백제거 		</a:t>
            </a:r>
            <a:r>
              <a:rPr lang="en-US" altLang="ko-KR"/>
              <a:t>trim()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719998">
              <a:lnSpc>
                <a:spcPct val="130000"/>
              </a:lnSpc>
              <a:tabLst>
                <a:tab pos="0" algn="l"/>
              </a:tabLst>
              <a:defRPr/>
            </a:pPr>
            <a:r>
              <a:rPr lang="ko-KR" altLang="en-US"/>
              <a:t>문자열 다루기 </a:t>
            </a:r>
            <a:r>
              <a:rPr lang="en-US" altLang="ko-KR"/>
              <a:t>String.prototype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19998">
              <a:lnSpc>
                <a:spcPct val="130000"/>
              </a:lnSpc>
              <a:tabLst>
                <a:tab pos="0" algn="l"/>
              </a:tabLst>
              <a:defRPr/>
            </a:pPr>
            <a:r>
              <a:rPr lang="ko-KR" altLang="en-US"/>
              <a:t>활용</a:t>
            </a:r>
            <a:endParaRPr lang="ko-KR" altLang="en-US"/>
          </a:p>
          <a:p>
            <a:pPr defTabSz="719998">
              <a:lnSpc>
                <a:spcPct val="130000"/>
              </a:lnSpc>
              <a:tabLst>
                <a:tab pos="0" algn="l"/>
              </a:tabLst>
              <a:defRPr/>
            </a:pPr>
            <a:endParaRPr lang="ko-KR" altLang="en-US"/>
          </a:p>
          <a:p>
            <a:pPr marL="542925" lvl="2" indent="0" defTabSz="719998">
              <a:lnSpc>
                <a:spcPct val="130000"/>
              </a:lnSpc>
              <a:buNone/>
              <a:tabLst>
                <a:tab pos="0" algn="l"/>
              </a:tabLst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719998">
              <a:lnSpc>
                <a:spcPct val="130000"/>
              </a:lnSpc>
              <a:tabLst>
                <a:tab pos="0" algn="l"/>
              </a:tabLst>
              <a:defRPr/>
            </a:pPr>
            <a:r>
              <a:rPr lang="ko-KR" altLang="en-US"/>
              <a:t>문자열 다루기 </a:t>
            </a:r>
            <a:r>
              <a:rPr lang="en-US" altLang="ko-KR"/>
              <a:t>String.prototype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6276" y="1141111"/>
            <a:ext cx="6535061" cy="206721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602" y="4227452"/>
            <a:ext cx="5277586" cy="628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19998">
              <a:lnSpc>
                <a:spcPct val="130000"/>
              </a:lnSpc>
              <a:tabLst>
                <a:tab pos="0" algn="l"/>
              </a:tabLst>
              <a:defRPr/>
            </a:pPr>
            <a:r>
              <a:rPr lang="ko-KR" altLang="en-US"/>
              <a:t>활용</a:t>
            </a:r>
            <a:endParaRPr lang="ko-KR" altLang="en-US"/>
          </a:p>
          <a:p>
            <a:pPr defTabSz="719998">
              <a:lnSpc>
                <a:spcPct val="130000"/>
              </a:lnSpc>
              <a:tabLst>
                <a:tab pos="0" algn="l"/>
              </a:tabLst>
              <a:defRPr/>
            </a:pPr>
            <a:endParaRPr lang="ko-KR" altLang="en-US"/>
          </a:p>
          <a:p>
            <a:pPr marL="542925" lvl="2" indent="0" defTabSz="719998">
              <a:lnSpc>
                <a:spcPct val="130000"/>
              </a:lnSpc>
              <a:buNone/>
              <a:tabLst>
                <a:tab pos="0" algn="l"/>
              </a:tabLst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719998">
              <a:lnSpc>
                <a:spcPct val="130000"/>
              </a:lnSpc>
              <a:tabLst>
                <a:tab pos="0" algn="l"/>
              </a:tabLst>
              <a:defRPr/>
            </a:pPr>
            <a:r>
              <a:rPr lang="ko-KR" altLang="en-US"/>
              <a:t>문자열 다루기 </a:t>
            </a:r>
            <a:r>
              <a:rPr lang="en-US" altLang="ko-KR"/>
              <a:t>String.prototype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6626" y="1226064"/>
            <a:ext cx="4115374" cy="299126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0847" y="4407555"/>
            <a:ext cx="6563640" cy="2324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감 사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72</ep:Words>
  <ep:PresentationFormat>화면 슬라이드 쇼(4:3)</ep:PresentationFormat>
  <ep:Paragraphs>25</ep:Paragraphs>
  <ep:Slides>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Arial</vt:lpstr>
      <vt:lpstr>문자열 다루기 String.prototype</vt:lpstr>
      <vt:lpstr>문자열 다루기 String.prototype</vt:lpstr>
      <vt:lpstr>문자열 다루기 String.prototype</vt:lpstr>
      <vt:lpstr>문자열 다루기 String.prototype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2017-12-19T02:35:40.000</dcterms:created>
  <dc:creator>loveme</dc:creator>
  <cp:lastModifiedBy>user</cp:lastModifiedBy>
  <dcterms:modified xsi:type="dcterms:W3CDTF">2022-08-15T04:18:04.572</dcterms:modified>
  <cp:revision>1181</cp:revision>
  <dc:title>자바 응용SW엔지니어링 양성과정</dc:title>
  <cp:version>1000.0000.01</cp:version>
</cp:coreProperties>
</file>