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469" r:id="rId3"/>
    <p:sldId id="470" r:id="rId4"/>
    <p:sldId id="471" r:id="rId5"/>
    <p:sldId id="473" r:id="rId6"/>
    <p:sldId id="472" r:id="rId7"/>
    <p:sldId id="27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0" autoAdjust="0"/>
    <p:restoredTop sz="94444" autoAdjust="0"/>
  </p:normalViewPr>
  <p:slideViewPr>
    <p:cSldViewPr snapToGrid="0">
      <p:cViewPr varScale="1">
        <p:scale>
          <a:sx n="114" d="100"/>
          <a:sy n="114" d="100"/>
        </p:scale>
        <p:origin x="1698" y="96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/>
              <a:t>ㅁㅁㅁ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자바프로그래밍 </a:t>
            </a:r>
            <a:r>
              <a:rPr lang="ko-KR" altLang="en-US" dirty="0" err="1"/>
              <a:t>첫시간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70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2022-08-17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1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285750" indent="-285750" defTabSz="360000">
              <a:lnSpc>
                <a:spcPct val="140000"/>
              </a:lnSpc>
              <a:buFont typeface="Wingdings" panose="05000000000000000000" pitchFamily="2" charset="2"/>
              <a:buChar char="Ø"/>
              <a:defRPr sz="1600" b="1" baseline="0">
                <a:latin typeface="+mj-ea"/>
                <a:ea typeface="+mj-ea"/>
              </a:defRPr>
            </a:lvl1pPr>
            <a:lvl2pPr marL="542925" indent="-277813" defTabSz="360000">
              <a:lnSpc>
                <a:spcPct val="140000"/>
              </a:lnSpc>
              <a:buFont typeface="Wingdings" panose="05000000000000000000" pitchFamily="2" charset="2"/>
              <a:buChar char="ü"/>
              <a:defRPr sz="1400" b="0">
                <a:latin typeface="+mj-ea"/>
                <a:ea typeface="+mj-ea"/>
              </a:defRPr>
            </a:lvl2pPr>
            <a:lvl3pPr marL="808038" indent="-265113" defTabSz="360000">
              <a:lnSpc>
                <a:spcPct val="140000"/>
              </a:lnSpc>
              <a:buFont typeface="Wingdings" panose="05000000000000000000" pitchFamily="2" charset="2"/>
              <a:buChar char="§"/>
              <a:defRPr sz="1400" b="0">
                <a:latin typeface="+mj-ea"/>
                <a:ea typeface="+mj-ea"/>
              </a:defRPr>
            </a:lvl3pPr>
            <a:lvl4pPr marL="1073150" indent="-265113" defTabSz="360000">
              <a:lnSpc>
                <a:spcPct val="140000"/>
              </a:lnSpc>
              <a:buFont typeface="맑은 고딕" panose="020B0503020000020004" pitchFamily="50" charset="-127"/>
              <a:buChar char="­"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</a:p>
          <a:p>
            <a:pPr lvl="1"/>
            <a:r>
              <a:rPr lang="ko-KR" altLang="en-US" dirty="0"/>
              <a:t>세부</a:t>
            </a:r>
            <a:r>
              <a:rPr lang="en-US" altLang="ko-KR" dirty="0"/>
              <a:t>1</a:t>
            </a:r>
          </a:p>
          <a:p>
            <a:pPr lvl="2"/>
            <a:r>
              <a:rPr lang="ko-KR" altLang="en-US" dirty="0"/>
              <a:t>세부</a:t>
            </a:r>
            <a:r>
              <a:rPr lang="en-US" altLang="ko-KR" dirty="0"/>
              <a:t>2</a:t>
            </a:r>
          </a:p>
          <a:p>
            <a:pPr lvl="3"/>
            <a:r>
              <a:rPr lang="ko-KR" altLang="en-US" dirty="0"/>
              <a:t>세부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692153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605" indent="-173040">
              <a:buFont typeface="Wingdings" pitchFamily="2" charset="2"/>
              <a:buChar char="§"/>
              <a:defRPr sz="1600" b="1"/>
            </a:lvl2pPr>
            <a:lvl3pPr marL="538170" indent="-182566">
              <a:buFont typeface="Arial" pitchFamily="34" charset="0"/>
              <a:buChar char="•"/>
              <a:defRPr sz="1600" b="1"/>
            </a:lvl3pPr>
            <a:lvl4pPr marL="720734" indent="-182566">
              <a:defRPr sz="1600" b="1"/>
            </a:lvl4pPr>
            <a:lvl5pPr marL="892186" indent="-171452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5" indent="-355605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82" indent="-2555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60" indent="-2682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25" indent="-18256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64" indent="-17304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 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 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 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err="1"/>
              <a:t>과정명을</a:t>
            </a:r>
            <a:r>
              <a:rPr lang="ko-KR" altLang="en-US" dirty="0"/>
              <a:t>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>
                <a:latin typeface="+mj-ea"/>
                <a:ea typeface="+mj-ea"/>
              </a:rPr>
              <a:t>개정 이력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4413" y="6553203"/>
            <a:ext cx="1371599" cy="246063"/>
          </a:xfrm>
          <a:prstGeom prst="rect">
            <a:avLst/>
          </a:prstGeom>
        </p:spPr>
      </p:pic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8504794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2018.01.0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u="none" strike="noStrike" cap="none" spc="200" normalizeH="0" baseline="0" dirty="0">
                          <a:ln>
                            <a:noFill/>
                          </a:ln>
                          <a:effectLst/>
                        </a:rPr>
                        <a:t>이상학</a:t>
                      </a: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0" y="21336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0" y="38862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3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style</a:t>
            </a:r>
          </a:p>
          <a:p>
            <a:r>
              <a:rPr lang="en-US" altLang="en-US" dirty="0"/>
              <a:t>Date (style: YYYY.MM.DD.)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1"/>
            <a:ext cx="9144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pic>
        <p:nvPicPr>
          <p:cNvPr id="11" name="Picture 6" descr="title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79" y="188913"/>
            <a:ext cx="3256084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19" y="2317751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87764" y="6211096"/>
            <a:ext cx="1371599" cy="2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3" r:id="rId7"/>
  </p:sldLayoutIdLst>
  <p:hf sldNum="0" hdr="0" ftr="0" dt="0"/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185591" y="2284702"/>
            <a:ext cx="6438082" cy="73392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심화학습 과제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4167963" y="4511675"/>
            <a:ext cx="4325706" cy="1060450"/>
          </a:xfrm>
        </p:spPr>
        <p:txBody>
          <a:bodyPr/>
          <a:lstStyle/>
          <a:p>
            <a:pPr algn="r"/>
            <a:r>
              <a:rPr lang="ko-KR" altLang="en-US" dirty="0"/>
              <a:t>강주영</a:t>
            </a: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309109" y="3326675"/>
            <a:ext cx="4251417" cy="513806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스마트</a:t>
            </a: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컨텐츠</a:t>
            </a: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중심의 </a:t>
            </a:r>
            <a:endParaRPr lang="en-US" altLang="ko-KR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b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웹앱개발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양성과정</a:t>
            </a:r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정의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	</a:t>
            </a:r>
            <a:r>
              <a:rPr lang="ko-KR" altLang="en-US" dirty="0"/>
              <a:t>    </a:t>
            </a:r>
            <a:r>
              <a:rPr lang="en-US" altLang="ko-KR" dirty="0"/>
              <a:t>ES6</a:t>
            </a:r>
            <a:r>
              <a:rPr lang="ko-KR" altLang="en-US" dirty="0"/>
              <a:t>에서 새롭게 추가된 원시자료형으로 객체의 프로퍼티 키로 사용</a:t>
            </a:r>
            <a:r>
              <a:rPr lang="en-US" altLang="ko-KR" dirty="0"/>
              <a:t>.</a:t>
            </a:r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	</a:t>
            </a:r>
            <a:r>
              <a:rPr lang="ko-KR" altLang="en-US" dirty="0"/>
              <a:t>    * </a:t>
            </a:r>
            <a:r>
              <a:rPr lang="ko-KR" altLang="en-US" dirty="0" err="1"/>
              <a:t>원시자료형이란</a:t>
            </a:r>
            <a:r>
              <a:rPr lang="en-US" altLang="ko-KR" dirty="0"/>
              <a:t>?</a:t>
            </a:r>
            <a:r>
              <a:rPr lang="ko-KR" altLang="en-US" dirty="0"/>
              <a:t> 객체가 아니면서 메소드를 가지지 않는 </a:t>
            </a:r>
            <a:r>
              <a:rPr lang="en-US" altLang="ko-KR" dirty="0"/>
              <a:t>6</a:t>
            </a:r>
            <a:r>
              <a:rPr lang="ko-KR" altLang="en-US" dirty="0"/>
              <a:t>가지의 타입</a:t>
            </a:r>
            <a:r>
              <a:rPr lang="en-US" altLang="ko-KR" dirty="0"/>
              <a:t>.</a:t>
            </a:r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ko-KR" altLang="en-US" dirty="0"/>
              <a:t>    * 객체의 프로퍼티 키란</a:t>
            </a:r>
            <a:r>
              <a:rPr lang="en-US" altLang="ko-KR" dirty="0"/>
              <a:t>?</a:t>
            </a:r>
            <a:r>
              <a:rPr lang="ko-KR" altLang="en-US" dirty="0"/>
              <a:t> 해당 프로퍼티 값에 접근하고자 할 때 사용하는 이름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용도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	</a:t>
            </a:r>
            <a:r>
              <a:rPr lang="ko-KR" altLang="en-US" dirty="0"/>
              <a:t>    유일한 식별자를 만드는 데 사용</a:t>
            </a:r>
            <a:r>
              <a:rPr lang="en-US" altLang="ko-KR" dirty="0"/>
              <a:t>.</a:t>
            </a:r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ko-KR" altLang="en-US" dirty="0"/>
              <a:t>    </a:t>
            </a:r>
            <a:r>
              <a:rPr lang="en-US" altLang="ko-KR" dirty="0"/>
              <a:t>=&gt;</a:t>
            </a:r>
            <a:r>
              <a:rPr lang="ko-KR" altLang="en-US" dirty="0"/>
              <a:t> 설명이 동일한 심볼을 만들어도 실제로는 각각 다른 </a:t>
            </a:r>
            <a:r>
              <a:rPr lang="ko-KR" altLang="en-US" dirty="0" err="1"/>
              <a:t>심볼값임</a:t>
            </a:r>
            <a:r>
              <a:rPr lang="en-US" altLang="ko-KR" dirty="0"/>
              <a:t>.</a:t>
            </a:r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B1605-AF2C-4AD5-48DE-48E97E0F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99" y="4747592"/>
            <a:ext cx="759872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4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활용예제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ko-KR" altLang="en-US" dirty="0"/>
              <a:t>    </a:t>
            </a:r>
            <a:r>
              <a:rPr lang="en-US" altLang="ko-KR" dirty="0"/>
              <a:t>1.</a:t>
            </a:r>
            <a:r>
              <a:rPr lang="ko-KR" altLang="en-US" dirty="0"/>
              <a:t> 심볼 생성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ko-KR" altLang="en-US" dirty="0"/>
              <a:t>    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ko-KR" altLang="en-US" dirty="0"/>
              <a:t>    </a:t>
            </a:r>
            <a:r>
              <a:rPr lang="en-US" altLang="ko-KR" dirty="0"/>
              <a:t>2.</a:t>
            </a:r>
            <a:r>
              <a:rPr lang="ko-KR" altLang="en-US" dirty="0"/>
              <a:t> 심볼을 이용한 </a:t>
            </a:r>
            <a:r>
              <a:rPr lang="en-US" altLang="ko-KR" dirty="0"/>
              <a:t>‘</a:t>
            </a:r>
            <a:r>
              <a:rPr lang="ko-KR" altLang="en-US" dirty="0"/>
              <a:t>숨김</a:t>
            </a:r>
            <a:r>
              <a:rPr lang="en-US" altLang="ko-KR" dirty="0"/>
              <a:t>’</a:t>
            </a:r>
            <a:r>
              <a:rPr lang="ko-KR" altLang="en-US" dirty="0"/>
              <a:t> 프로퍼티 생성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CBACD5-EA01-DA6C-FF1F-CA710606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29" y="1734377"/>
            <a:ext cx="4164220" cy="7071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5BD6AB-51E9-0EC9-76AB-E0863E0EE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27" y="2617493"/>
            <a:ext cx="4800323" cy="673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169224-10A4-3A70-ACA5-1DE8A3DDC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35" y="4313583"/>
            <a:ext cx="50927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5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활용예제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ko-KR" altLang="en-US" dirty="0"/>
              <a:t>    </a:t>
            </a:r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호출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ko-KR" altLang="en-US" dirty="0"/>
              <a:t>    * 키가 심볼인 경우 </a:t>
            </a:r>
            <a:r>
              <a:rPr lang="en-US" altLang="ko-KR" dirty="0"/>
              <a:t>for in </a:t>
            </a:r>
            <a:r>
              <a:rPr lang="ko-KR" altLang="en-US" dirty="0"/>
              <a:t>반복문을 통한 호출 불가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ko-KR" altLang="en-US" dirty="0"/>
              <a:t>    * </a:t>
            </a:r>
            <a:r>
              <a:rPr lang="en-US" altLang="ko-KR" dirty="0" err="1"/>
              <a:t>Object.assign</a:t>
            </a:r>
            <a:r>
              <a:rPr lang="en-US" altLang="ko-KR" dirty="0"/>
              <a:t> </a:t>
            </a:r>
            <a:r>
              <a:rPr lang="ko-KR" altLang="en-US" dirty="0" smtClean="0"/>
              <a:t>이용하여 심볼 내용 호출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 smtClean="0"/>
              <a:t>                                                                  </a:t>
            </a:r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*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이용하여 심볼 호출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 smtClean="0"/>
              <a:t>    </a:t>
            </a:r>
            <a:r>
              <a:rPr lang="ko-KR" altLang="en-US" dirty="0" smtClean="0"/>
              <a:t>* </a:t>
            </a:r>
            <a:r>
              <a:rPr lang="en-US" altLang="ko-KR" dirty="0" smtClean="0"/>
              <a:t>description </a:t>
            </a:r>
            <a:r>
              <a:rPr lang="ko-KR" altLang="en-US" dirty="0" smtClean="0"/>
              <a:t>이용하여 심볼의 설명 호출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804E44-31E7-CE1F-ED08-C64CE2067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37" y="2500317"/>
            <a:ext cx="4594078" cy="11403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24D3C8-E0FF-BA0C-E0BD-BEBD49CD8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37" y="4260491"/>
            <a:ext cx="5265198" cy="6499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CB0CF3-BDDA-01C6-5DF1-3A8A121AC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37" y="5563888"/>
            <a:ext cx="4476633" cy="5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4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활용예제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ko-KR" altLang="en-US" dirty="0"/>
              <a:t>    </a:t>
            </a: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ko-KR" altLang="en-US" dirty="0" smtClean="0"/>
              <a:t>호출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ko-KR" altLang="en-US" dirty="0"/>
              <a:t>    </a:t>
            </a:r>
            <a:r>
              <a:rPr lang="ko-KR" altLang="en-US" dirty="0" smtClean="0"/>
              <a:t>* 객체 속성의 배열 호출</a:t>
            </a:r>
            <a:endParaRPr lang="en-US" altLang="ko-KR" dirty="0" smtClean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 </a:t>
            </a:r>
            <a:r>
              <a:rPr lang="en-US" altLang="ko-KR" dirty="0" smtClean="0"/>
              <a:t>   * </a:t>
            </a:r>
            <a:r>
              <a:rPr lang="en-US" altLang="ko-KR" dirty="0" err="1" smtClean="0"/>
              <a:t>Object.getOwnPropertySymbols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 smtClean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 smtClean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 </a:t>
            </a:r>
            <a:r>
              <a:rPr lang="en-US" altLang="ko-KR" dirty="0" smtClean="0"/>
              <a:t>   * map</a:t>
            </a:r>
            <a:r>
              <a:rPr lang="ko-KR" altLang="en-US" dirty="0" smtClean="0"/>
              <a:t>을 이용하여 속성에 접근</a:t>
            </a:r>
            <a:endParaRPr lang="en-US" altLang="ko-KR" dirty="0" smtClean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35" y="2481739"/>
            <a:ext cx="5792364" cy="21489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34" y="5228614"/>
            <a:ext cx="5289563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720000" fontAlgn="t">
              <a:lnSpc>
                <a:spcPct val="130000"/>
              </a:lnSpc>
              <a:tabLst>
                <a:tab pos="0" algn="l"/>
              </a:tabLst>
            </a:pPr>
            <a:r>
              <a:rPr lang="ko-KR" altLang="en-US" dirty="0"/>
              <a:t>활용예제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ko-KR" altLang="en-US" dirty="0"/>
              <a:t>    </a:t>
            </a:r>
            <a:r>
              <a:rPr lang="en-US" altLang="ko-KR" dirty="0"/>
              <a:t>4.</a:t>
            </a:r>
            <a:r>
              <a:rPr lang="ko-KR" altLang="en-US" dirty="0"/>
              <a:t> 전역 심볼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ko-KR" altLang="en-US" dirty="0"/>
              <a:t>    * 이름이 같은 심볼이 같은 객체를 가리키길 원하는 경우 사용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r>
              <a:rPr lang="ko-KR" altLang="en-US" dirty="0"/>
              <a:t>    * </a:t>
            </a:r>
            <a:r>
              <a:rPr lang="en-US" altLang="ko-KR" dirty="0" err="1"/>
              <a:t>Symbol.for</a:t>
            </a:r>
            <a:r>
              <a:rPr lang="en-US" altLang="ko-KR" dirty="0"/>
              <a:t>(key)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  <a:p>
            <a:pPr marL="0" indent="0" defTabSz="720000" fontAlgn="t">
              <a:lnSpc>
                <a:spcPct val="130000"/>
              </a:lnSpc>
              <a:buNone/>
              <a:tabLst>
                <a:tab pos="0" algn="l"/>
              </a:tabLst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D9B742-5577-5253-D1F5-DE84AB12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754244"/>
            <a:ext cx="6913752" cy="211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3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660593" y="2317752"/>
            <a:ext cx="7833076" cy="128111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감 사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660593" y="4511675"/>
            <a:ext cx="7833076" cy="1385786"/>
          </a:xfrm>
        </p:spPr>
        <p:txBody>
          <a:bodyPr/>
          <a:lstStyle/>
          <a:p>
            <a:r>
              <a:rPr lang="ko-KR" altLang="en-US" sz="1600" dirty="0" smtClean="0"/>
              <a:t>참고</a:t>
            </a:r>
            <a:r>
              <a:rPr lang="en-US" altLang="ko-KR" sz="1600" dirty="0"/>
              <a:t>: </a:t>
            </a:r>
            <a:endParaRPr lang="en-US" altLang="ko-KR" sz="1600" dirty="0" smtClean="0"/>
          </a:p>
          <a:p>
            <a:r>
              <a:rPr lang="ko-KR" altLang="en-US" sz="1600" dirty="0" smtClean="0"/>
              <a:t>모던 자바스크립트 핵심 가이드</a:t>
            </a:r>
            <a:endParaRPr lang="en-US" altLang="ko-KR" sz="1600" dirty="0"/>
          </a:p>
          <a:p>
            <a:r>
              <a:rPr lang="en-US" altLang="ko-KR" sz="1600" dirty="0" smtClean="0"/>
              <a:t>https</a:t>
            </a:r>
            <a:r>
              <a:rPr lang="en-US" altLang="ko-KR" sz="1600" dirty="0"/>
              <a:t>://ko.javascript.info/symbol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13931</TotalTime>
  <Words>137</Words>
  <Application>Microsoft Office PowerPoint</Application>
  <PresentationFormat>화면 슬라이드 쇼(4:3)</PresentationFormat>
  <Paragraphs>62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Monotype Sorts</vt:lpstr>
      <vt:lpstr>굴림</vt:lpstr>
      <vt:lpstr>맑은 고딕</vt:lpstr>
      <vt:lpstr>Arial</vt:lpstr>
      <vt:lpstr>Wingdings</vt:lpstr>
      <vt:lpstr>Office 테마</vt:lpstr>
      <vt:lpstr>심화학습 과제</vt:lpstr>
      <vt:lpstr>심볼</vt:lpstr>
      <vt:lpstr>심볼</vt:lpstr>
      <vt:lpstr>심볼</vt:lpstr>
      <vt:lpstr>심볼</vt:lpstr>
      <vt:lpstr>심볼</vt:lpstr>
      <vt:lpstr>감 사 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mypc</cp:lastModifiedBy>
  <cp:revision>1183</cp:revision>
  <dcterms:created xsi:type="dcterms:W3CDTF">2017-12-19T02:35:40Z</dcterms:created>
  <dcterms:modified xsi:type="dcterms:W3CDTF">2022-08-17T06:43:18Z</dcterms:modified>
</cp:coreProperties>
</file>