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42" autoAdjust="0"/>
    <p:restoredTop sz="81758" autoAdjust="0"/>
  </p:normalViewPr>
  <p:slideViewPr>
    <p:cSldViewPr snapToGrid="0">
      <p:cViewPr varScale="1">
        <p:scale>
          <a:sx n="54" d="100"/>
          <a:sy n="54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3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07"/>
          <p:cNvSpPr/>
          <p:nvPr/>
        </p:nvSpPr>
        <p:spPr>
          <a:xfrm>
            <a:off x="0" y="6127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슬라이드 제목 입력합니다. (글자크기: 18)"/>
          <p:cNvSpPr txBox="1"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슬라이드 제목 입력합니다. (글자크기: 18)</a:t>
            </a:r>
          </a:p>
        </p:txBody>
      </p:sp>
      <p:sp>
        <p:nvSpPr>
          <p:cNvPr id="2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22498" y="260327"/>
            <a:ext cx="3057572" cy="3603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SzTx/>
              <a:buFontTx/>
              <a:buNone/>
              <a:defRPr sz="1400" b="1"/>
            </a:lvl1pPr>
            <a:lvl2pPr marL="0" indent="457204" algn="r">
              <a:buSzTx/>
              <a:buFontTx/>
              <a:buNone/>
              <a:defRPr sz="1400" b="1"/>
            </a:lvl2pPr>
            <a:lvl3pPr marL="1074433" indent="-160022" algn="r">
              <a:buFontTx/>
              <a:defRPr sz="1400" b="1"/>
            </a:lvl3pPr>
            <a:lvl4pPr marL="1549419" indent="-177802" algn="r">
              <a:buFontTx/>
              <a:defRPr sz="1400" b="1"/>
            </a:lvl4pPr>
            <a:lvl5pPr marL="2006625" indent="-177802" algn="r">
              <a:buFontTx/>
              <a:defRPr sz="1400" b="1"/>
            </a:lvl5pPr>
          </a:lstStyle>
          <a:p>
            <a:r>
              <a:t>목차를 입력합니다.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21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600" cy="2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52048" y="720090"/>
            <a:ext cx="8639909" cy="57330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defTabSz="359999">
              <a:lnSpc>
                <a:spcPct val="140000"/>
              </a:lnSpc>
              <a:buFontTx/>
              <a:buChar char="➢"/>
              <a:defRPr sz="1600" b="1">
                <a:latin typeface="+mn-lt"/>
                <a:ea typeface="+mn-ea"/>
                <a:cs typeface="+mn-cs"/>
                <a:sym typeface="Helvetica"/>
              </a:defRPr>
            </a:lvl1pPr>
            <a:lvl2pPr marL="582612" indent="-317500" defTabSz="359999">
              <a:lnSpc>
                <a:spcPct val="140000"/>
              </a:lnSpc>
              <a:buFontTx/>
              <a:buChar char="✓"/>
              <a:defRPr sz="1600" b="1">
                <a:latin typeface="+mn-lt"/>
                <a:ea typeface="+mn-ea"/>
                <a:cs typeface="+mn-cs"/>
                <a:sym typeface="Helvetica"/>
              </a:defRPr>
            </a:lvl2pPr>
            <a:lvl3pPr marL="845911" indent="-302986" defTabSz="359999">
              <a:lnSpc>
                <a:spcPct val="140000"/>
              </a:lnSpc>
              <a:buFontTx/>
              <a:buChar char="▪"/>
              <a:defRPr sz="1600" b="1">
                <a:latin typeface="+mn-lt"/>
                <a:ea typeface="+mn-ea"/>
                <a:cs typeface="+mn-cs"/>
                <a:sym typeface="Helvetica"/>
              </a:defRPr>
            </a:lvl3pPr>
            <a:lvl4pPr marL="1111023" indent="-302986" defTabSz="359999">
              <a:lnSpc>
                <a:spcPct val="140000"/>
              </a:lnSpc>
              <a:buFontTx/>
              <a:buChar char="­"/>
              <a:defRPr sz="16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22" defTabSz="359999">
              <a:lnSpc>
                <a:spcPct val="140000"/>
              </a:lnSpc>
              <a:buSzTx/>
              <a:buFont typeface="Wingdings"/>
              <a:buNone/>
              <a:defRPr sz="16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세부 내역을 입력합니다. (글자크기: 16)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" name="Line 107"/>
          <p:cNvSpPr/>
          <p:nvPr/>
        </p:nvSpPr>
        <p:spPr>
          <a:xfrm>
            <a:off x="0" y="6127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슬라이드 제목 입력합니다. (글자크기: 18)"/>
          <p:cNvSpPr txBox="1"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슬라이드 제목 입력합니다. (글자크기: 18)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21" hasCustomPrompt="1"/>
          </p:nvPr>
        </p:nvSpPr>
        <p:spPr>
          <a:xfrm>
            <a:off x="5822498" y="260327"/>
            <a:ext cx="3057572" cy="3603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SzTx/>
              <a:buFontTx/>
              <a:buNone/>
              <a:defRPr sz="1400" b="1"/>
            </a:lvl1pPr>
          </a:lstStyle>
          <a:p>
            <a:r>
              <a:t>목차를 입력합니다.</a:t>
            </a:r>
          </a:p>
        </p:txBody>
      </p:sp>
      <p:pic>
        <p:nvPicPr>
          <p:cNvPr id="3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600" cy="2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252048" y="1628775"/>
            <a:ext cx="8639909" cy="48244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SzTx/>
              <a:buFontTx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marL="0" indent="457204">
              <a:buSzTx/>
              <a:buFontTx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2pPr>
            <a:lvl3pPr marL="0" indent="914410">
              <a:buSzTx/>
              <a:buFontTx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3pPr>
            <a:lvl4pPr marL="0" indent="1371616">
              <a:buSzTx/>
              <a:buFontTx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0" indent="1828822">
              <a:buSzTx/>
              <a:buFontTx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세부 내역을 입력합니다. (글자크기: 12)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Line 107"/>
          <p:cNvSpPr/>
          <p:nvPr/>
        </p:nvSpPr>
        <p:spPr>
          <a:xfrm>
            <a:off x="0" y="6127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슬라이드 제목 입력합니다. (글자크기: 18)"/>
          <p:cNvSpPr txBox="1"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슬라이드 제목 입력합니다. (글자크기: 18)</a:t>
            </a: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2047" y="692153"/>
            <a:ext cx="8639910" cy="720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헤드라인 메시지를 입력합니다. (글자크기: 16)</a:t>
            </a:r>
          </a:p>
        </p:txBody>
      </p:sp>
      <p:sp>
        <p:nvSpPr>
          <p:cNvPr id="45" name="텍스트 개체 틀 17"/>
          <p:cNvSpPr>
            <a:spLocks noGrp="1"/>
          </p:cNvSpPr>
          <p:nvPr>
            <p:ph type="body" sz="quarter" idx="22" hasCustomPrompt="1"/>
          </p:nvPr>
        </p:nvSpPr>
        <p:spPr>
          <a:xfrm>
            <a:off x="5822498" y="260327"/>
            <a:ext cx="3057572" cy="3603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SzTx/>
              <a:buFontTx/>
              <a:buNone/>
              <a:defRPr sz="1400" b="1"/>
            </a:lvl1pPr>
          </a:lstStyle>
          <a:p>
            <a:r>
              <a:t>목차를 입력합니다.</a:t>
            </a:r>
          </a:p>
        </p:txBody>
      </p:sp>
      <p:pic>
        <p:nvPicPr>
          <p:cNvPr id="46" name="그림 12" descr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600" cy="2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07"/>
          <p:cNvSpPr/>
          <p:nvPr/>
        </p:nvSpPr>
        <p:spPr>
          <a:xfrm>
            <a:off x="0" y="6127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43215" y="1628799"/>
            <a:ext cx="3988137" cy="41044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5604" indent="-355604">
              <a:lnSpc>
                <a:spcPct val="150000"/>
              </a:lnSpc>
              <a:spcBef>
                <a:spcPts val="200"/>
              </a:spcBef>
              <a:buFontTx/>
              <a:buAutoNum type="arabicPeriod"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523881" indent="-255590">
              <a:lnSpc>
                <a:spcPct val="150000"/>
              </a:lnSpc>
              <a:spcBef>
                <a:spcPts val="200"/>
              </a:spcBef>
              <a:buFontTx/>
              <a:buAutoNum type="arabicParenR"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806459" indent="-268290">
              <a:lnSpc>
                <a:spcPct val="150000"/>
              </a:lnSpc>
              <a:spcBef>
                <a:spcPts val="200"/>
              </a:spcBef>
              <a:buFontTx/>
              <a:buAutoNum type="circleNumDbPlain"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989024" indent="-182565">
              <a:lnSpc>
                <a:spcPct val="150000"/>
              </a:lnSpc>
              <a:spcBef>
                <a:spcPts val="200"/>
              </a:spcBef>
              <a:buFontTx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1162063" indent="-173040">
              <a:lnSpc>
                <a:spcPct val="150000"/>
              </a:lnSpc>
              <a:spcBef>
                <a:spcPts val="200"/>
              </a:spcBef>
              <a:buFontTx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목차를 입력합니다.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56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600" cy="2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텍스트 개체 틀 17"/>
          <p:cNvSpPr>
            <a:spLocks noGrp="1"/>
          </p:cNvSpPr>
          <p:nvPr>
            <p:ph type="body" sz="quarter" idx="21" hasCustomPrompt="1"/>
          </p:nvPr>
        </p:nvSpPr>
        <p:spPr>
          <a:xfrm>
            <a:off x="5822498" y="260327"/>
            <a:ext cx="3057572" cy="3603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SzTx/>
              <a:buFontTx/>
              <a:buNone/>
              <a:defRPr sz="1400" b="1"/>
            </a:lvl1pPr>
          </a:lstStyle>
          <a:p>
            <a:r>
              <a:t>과정명을 입력합니다.</a:t>
            </a:r>
          </a:p>
        </p:txBody>
      </p:sp>
      <p:sp>
        <p:nvSpPr>
          <p:cNvPr id="58" name="TextBox 9"/>
          <p:cNvSpPr txBox="1"/>
          <p:nvPr/>
        </p:nvSpPr>
        <p:spPr>
          <a:xfrm>
            <a:off x="324263" y="162640"/>
            <a:ext cx="1528785" cy="29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r>
              <a:t>목  차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07"/>
          <p:cNvSpPr/>
          <p:nvPr/>
        </p:nvSpPr>
        <p:spPr>
          <a:xfrm>
            <a:off x="0" y="6127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extBox 3"/>
          <p:cNvSpPr txBox="1"/>
          <p:nvPr/>
        </p:nvSpPr>
        <p:spPr>
          <a:xfrm>
            <a:off x="324263" y="162640"/>
            <a:ext cx="1528785" cy="29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r>
              <a:t>개정 이력</a:t>
            </a:r>
          </a:p>
        </p:txBody>
      </p:sp>
      <p:pic>
        <p:nvPicPr>
          <p:cNvPr id="6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600" cy="2460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9" name="Group 136"/>
          <p:cNvGraphicFramePr/>
          <p:nvPr/>
        </p:nvGraphicFramePr>
        <p:xfrm>
          <a:off x="252048" y="908729"/>
          <a:ext cx="8639910" cy="55596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200"/>
                        </a:spcBef>
                        <a:defRPr sz="1800"/>
                      </a:pPr>
                      <a:r>
                        <a:rPr sz="1200" b="1"/>
                        <a:t>개정일자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200"/>
                        </a:spcBef>
                        <a:defRPr sz="1800"/>
                      </a:pPr>
                      <a:r>
                        <a:rPr sz="1200" b="1"/>
                        <a:t>버전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200"/>
                        </a:spcBef>
                        <a:defRPr sz="1800"/>
                      </a:pPr>
                      <a:r>
                        <a:rPr sz="1200" b="1"/>
                        <a:t>변경내용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200"/>
                        </a:spcBef>
                        <a:defRPr sz="1800"/>
                      </a:pPr>
                      <a:r>
                        <a:rPr sz="1200" b="1" spc="200"/>
                        <a:t>작성자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200"/>
                        </a:spcBef>
                        <a:defRPr sz="1800"/>
                      </a:pPr>
                      <a:r>
                        <a:rPr sz="1200" b="1" spc="200"/>
                        <a:t>승인자</a:t>
                      </a:r>
                    </a:p>
                  </a:txBody>
                  <a:tcPr marL="36000" marR="36000" marT="36000" marB="3600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defRPr sz="1800"/>
                      </a:pPr>
                      <a:r>
                        <a:rPr sz="1200"/>
                        <a:t>2018.01.0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defRPr sz="1800"/>
                      </a:pPr>
                      <a:r>
                        <a:rPr sz="1200"/>
                        <a:t>1.0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defRPr sz="1800"/>
                      </a:pPr>
                      <a:r>
                        <a:rPr sz="1200"/>
                        <a:t>초안 작성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defRPr sz="1800"/>
                      </a:pPr>
                      <a:r>
                        <a:rPr sz="1200" spc="200"/>
                        <a:t>이상학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pc="2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822498" y="260327"/>
            <a:ext cx="3057572" cy="3603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SzTx/>
              <a:buFontTx/>
              <a:buNone/>
              <a:defRPr sz="1400" b="1"/>
            </a:lvl1pPr>
            <a:lvl2pPr marL="0" indent="457204" algn="r">
              <a:buSzTx/>
              <a:buFontTx/>
              <a:buNone/>
              <a:defRPr sz="1400" b="1"/>
            </a:lvl2pPr>
            <a:lvl3pPr marL="1074433" indent="-160022" algn="r">
              <a:buFontTx/>
              <a:defRPr sz="1400" b="1"/>
            </a:lvl3pPr>
            <a:lvl4pPr marL="1549419" indent="-177802" algn="r">
              <a:buFontTx/>
              <a:defRPr sz="1400" b="1"/>
            </a:lvl4pPr>
            <a:lvl5pPr marL="2006625" indent="-177802" algn="r">
              <a:buFontTx/>
              <a:defRPr sz="1400" b="1"/>
            </a:lvl5pPr>
          </a:lstStyle>
          <a:p>
            <a:r>
              <a:t>목차를 입력합니다.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40"/>
          <p:cNvSpPr/>
          <p:nvPr/>
        </p:nvSpPr>
        <p:spPr>
          <a:xfrm>
            <a:off x="685800" y="2133600"/>
            <a:ext cx="777533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Line 41"/>
          <p:cNvSpPr/>
          <p:nvPr/>
        </p:nvSpPr>
        <p:spPr>
          <a:xfrm>
            <a:off x="685800" y="3886200"/>
            <a:ext cx="777533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593" y="4511675"/>
            <a:ext cx="7833077" cy="10604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SzTx/>
              <a:buFontTx/>
              <a:buNone/>
              <a:defRPr sz="2000" b="1"/>
            </a:lvl1pPr>
            <a:lvl2pPr marL="647707" indent="-190502" algn="ctr">
              <a:buFontTx/>
              <a:defRPr sz="2000" b="1"/>
            </a:lvl2pPr>
            <a:lvl3pPr marL="1143013" indent="-228603" algn="ctr">
              <a:buFontTx/>
              <a:defRPr sz="2000" b="1"/>
            </a:lvl3pPr>
            <a:lvl4pPr marL="1625620" indent="-254003" algn="ctr">
              <a:buFontTx/>
              <a:defRPr sz="2000" b="1"/>
            </a:lvl4pPr>
            <a:lvl5pPr marL="2082826" indent="-254003" algn="ctr">
              <a:buFontTx/>
              <a:defRPr sz="2000" b="1"/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Rectangle 9"/>
          <p:cNvSpPr/>
          <p:nvPr/>
        </p:nvSpPr>
        <p:spPr>
          <a:xfrm flipV="1">
            <a:off x="0" y="6237290"/>
            <a:ext cx="9144000" cy="19367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spcBef>
                <a:spcPts val="8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79" y="188912"/>
            <a:ext cx="3256084" cy="302736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1351118" y="2317750"/>
            <a:ext cx="6364377" cy="128111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5000"/>
              </a:lnSpc>
              <a:defRPr sz="3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pic>
        <p:nvPicPr>
          <p:cNvPr id="84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63" y="6211096"/>
            <a:ext cx="1371601" cy="24606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3" marR="0" indent="-2286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8" marR="0" indent="-2667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55" marR="0" indent="-32004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21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27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33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38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44" marR="0" indent="-355605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49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2"/>
          <p:cNvSpPr txBox="1">
            <a:spLocks noGrp="1"/>
          </p:cNvSpPr>
          <p:nvPr>
            <p:ph type="title"/>
          </p:nvPr>
        </p:nvSpPr>
        <p:spPr>
          <a:xfrm>
            <a:off x="1185590" y="2284702"/>
            <a:ext cx="6438084" cy="733921"/>
          </a:xfrm>
          <a:prstGeom prst="rect">
            <a:avLst/>
          </a:prstGeom>
        </p:spPr>
        <p:txBody>
          <a:bodyPr/>
          <a:lstStyle>
            <a:lvl1pPr>
              <a:defRPr sz="4000"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12700" dist="38100" dir="2700000" rotWithShape="0">
                    <a:srgbClr val="808080"/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심화학습 과제</a:t>
            </a:r>
          </a:p>
        </p:txBody>
      </p:sp>
      <p:sp>
        <p:nvSpPr>
          <p:cNvPr id="95" name="부제목 3"/>
          <p:cNvSpPr txBox="1">
            <a:spLocks noGrp="1"/>
          </p:cNvSpPr>
          <p:nvPr>
            <p:ph type="body" sz="quarter" idx="1"/>
          </p:nvPr>
        </p:nvSpPr>
        <p:spPr>
          <a:xfrm>
            <a:off x="4167963" y="4511675"/>
            <a:ext cx="4325707" cy="1060450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김지연</a:t>
            </a:r>
          </a:p>
        </p:txBody>
      </p:sp>
      <p:sp>
        <p:nvSpPr>
          <p:cNvPr id="96" name="부제목 3"/>
          <p:cNvSpPr txBox="1"/>
          <p:nvPr/>
        </p:nvSpPr>
        <p:spPr>
          <a:xfrm>
            <a:off x="4354829" y="3285394"/>
            <a:ext cx="4159977" cy="5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 defTabSz="914411">
              <a:lnSpc>
                <a:spcPct val="95000"/>
              </a:lnSpc>
              <a:defRPr sz="1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(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스마트</a:t>
            </a:r>
            <a:r>
              <a:t>&amp;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컨텐츠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맑은 고딕"/>
              </a:rPr>
              <a:t>프로젝트 중심의 </a:t>
            </a:r>
          </a:p>
          <a:p>
            <a:pPr algn="ctr" defTabSz="914411">
              <a:lnSpc>
                <a:spcPct val="95000"/>
              </a:lnSpc>
              <a:defRPr sz="1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웹앱개발 양성과정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1"/>
          <p:cNvSpPr txBox="1">
            <a:spLocks noGrp="1"/>
          </p:cNvSpPr>
          <p:nvPr>
            <p:ph type="body" idx="1"/>
          </p:nvPr>
        </p:nvSpPr>
        <p:spPr>
          <a:xfrm>
            <a:off x="252047" y="720090"/>
            <a:ext cx="8639910" cy="5733098"/>
          </a:xfrm>
          <a:prstGeom prst="rect">
            <a:avLst/>
          </a:prstGeom>
        </p:spPr>
        <p:txBody>
          <a:bodyPr/>
          <a:lstStyle/>
          <a:p>
            <a:pPr defTabSz="719999">
              <a:lnSpc>
                <a:spcPct val="150000"/>
              </a:lnSpc>
              <a:defRPr sz="1500"/>
            </a:pPr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함수란</a:t>
            </a:r>
            <a:r>
              <a:rPr dirty="0"/>
              <a:t>?</a:t>
            </a:r>
            <a:br>
              <a:rPr dirty="0"/>
            </a:br>
            <a:r>
              <a:rPr lang="en-US" altLang="ko-KR" dirty="0"/>
              <a:t>new</a:t>
            </a:r>
            <a:r>
              <a:rPr lang="ko-KR" altLang="en-US" b="0" dirty="0"/>
              <a:t> 연산자를 사용하여 함수를 호출하여 </a:t>
            </a:r>
            <a:r>
              <a:rPr lang="ko-KR" altLang="en-US" b="0" u="sng" dirty="0"/>
              <a:t>객체</a:t>
            </a:r>
            <a:r>
              <a:rPr lang="en-US" altLang="ko-KR" b="0" u="sng" dirty="0"/>
              <a:t>(</a:t>
            </a:r>
            <a:r>
              <a:rPr lang="ko-KR" altLang="en-US" b="0" u="sng" dirty="0"/>
              <a:t>인스턴스</a:t>
            </a:r>
            <a:r>
              <a:rPr lang="en-US" altLang="ko-KR" b="0" u="sng" dirty="0"/>
              <a:t>)</a:t>
            </a:r>
            <a:r>
              <a:rPr lang="ko-KR" altLang="en-US" b="0" u="sng" dirty="0"/>
              <a:t>를 생성하는 함수</a:t>
            </a:r>
            <a:br>
              <a:rPr lang="ko-KR" altLang="en-US" b="0" u="sng" dirty="0"/>
            </a:br>
            <a:r>
              <a:rPr lang="ko-KR" altLang="en-US" sz="1400" b="0" dirty="0"/>
              <a:t>반환해야 할 것들은 </a:t>
            </a:r>
            <a:r>
              <a:rPr lang="en-US" altLang="ko-KR" sz="1400" b="0" dirty="0"/>
              <a:t>this</a:t>
            </a:r>
            <a:r>
              <a:rPr lang="ko-KR" altLang="en-US" sz="1400" b="0" dirty="0"/>
              <a:t>에 저장되고 </a:t>
            </a:r>
            <a:r>
              <a:rPr lang="en-US" altLang="ko-KR" sz="1400" b="0" dirty="0"/>
              <a:t>this</a:t>
            </a:r>
            <a:r>
              <a:rPr lang="ko-KR" altLang="en-US" sz="1400" b="0" dirty="0"/>
              <a:t>는 자동으로 반환되기 때문에</a:t>
            </a:r>
            <a:r>
              <a:rPr lang="ko-KR" altLang="en-US" sz="1100" b="0" dirty="0"/>
              <a:t>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문이 없다</a:t>
            </a:r>
            <a:r>
              <a:rPr lang="en-US" altLang="ko-KR" sz="1400" b="0" dirty="0"/>
              <a:t>.</a:t>
            </a:r>
            <a:br>
              <a:rPr lang="ko-KR" altLang="en-US" b="0" dirty="0"/>
            </a:br>
            <a:r>
              <a:rPr lang="ko-KR" altLang="en-US" b="0" dirty="0"/>
              <a:t>일반 함수와 구별하기 위해 </a:t>
            </a:r>
            <a:r>
              <a:rPr lang="ko-KR" altLang="en-US" b="0" dirty="0" err="1"/>
              <a:t>함수명을</a:t>
            </a:r>
            <a:r>
              <a:rPr lang="ko-KR" altLang="en-US" b="0" dirty="0"/>
              <a:t> </a:t>
            </a:r>
            <a:r>
              <a:rPr lang="ko-KR" altLang="en-US" dirty="0"/>
              <a:t>대문자</a:t>
            </a:r>
            <a:r>
              <a:rPr lang="ko-KR" altLang="en-US" b="0" dirty="0"/>
              <a:t>로 시작한다</a:t>
            </a:r>
            <a:r>
              <a:rPr lang="en-US" altLang="ko-KR" b="0" dirty="0"/>
              <a:t>.</a:t>
            </a:r>
          </a:p>
          <a:p>
            <a:pPr defTabSz="719999">
              <a:lnSpc>
                <a:spcPct val="150000"/>
              </a:lnSpc>
              <a:defRPr sz="1500"/>
            </a:pPr>
            <a:r>
              <a:rPr dirty="0" err="1"/>
              <a:t>용도</a:t>
            </a:r>
            <a:br>
              <a:rPr dirty="0"/>
            </a:br>
            <a:r>
              <a:rPr b="0" dirty="0" err="1"/>
              <a:t>동일한</a:t>
            </a:r>
            <a:r>
              <a:rPr b="0" dirty="0"/>
              <a:t> </a:t>
            </a:r>
            <a:r>
              <a:rPr b="0" dirty="0" err="1"/>
              <a:t>프로퍼티와</a:t>
            </a:r>
            <a:r>
              <a:rPr b="0" dirty="0"/>
              <a:t> </a:t>
            </a:r>
            <a:r>
              <a:rPr b="0" dirty="0" err="1"/>
              <a:t>메소드를</a:t>
            </a:r>
            <a:r>
              <a:rPr b="0" dirty="0"/>
              <a:t> </a:t>
            </a:r>
            <a:r>
              <a:rPr b="0" dirty="0" err="1"/>
              <a:t>갖는</a:t>
            </a:r>
            <a:r>
              <a:rPr b="0" dirty="0"/>
              <a:t> </a:t>
            </a:r>
            <a:r>
              <a:rPr b="0" dirty="0" err="1"/>
              <a:t>객체를</a:t>
            </a:r>
            <a:r>
              <a:rPr b="0" dirty="0"/>
              <a:t> </a:t>
            </a:r>
            <a:r>
              <a:rPr b="0" dirty="0" err="1"/>
              <a:t>여러개</a:t>
            </a:r>
            <a:r>
              <a:rPr b="0" dirty="0"/>
              <a:t> </a:t>
            </a:r>
            <a:r>
              <a:rPr b="0" dirty="0" err="1"/>
              <a:t>생성할</a:t>
            </a:r>
            <a:r>
              <a:rPr b="0" dirty="0"/>
              <a:t> 때 </a:t>
            </a:r>
            <a:r>
              <a:rPr b="0" dirty="0" err="1"/>
              <a:t>간편하게</a:t>
            </a:r>
            <a:r>
              <a:rPr b="0" dirty="0"/>
              <a:t> </a:t>
            </a:r>
            <a:r>
              <a:rPr lang="ko-KR" altLang="en-US" b="0" dirty="0"/>
              <a:t>만들 수 있다</a:t>
            </a:r>
            <a:r>
              <a:rPr lang="en-US" altLang="ko-KR" b="0" dirty="0"/>
              <a:t>.</a:t>
            </a:r>
            <a:endParaRPr b="0" dirty="0"/>
          </a:p>
        </p:txBody>
      </p:sp>
      <p:sp>
        <p:nvSpPr>
          <p:cNvPr id="101" name="제목 2"/>
          <p:cNvSpPr txBox="1"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생성자함수로 객체 생성</a:t>
            </a:r>
          </a:p>
        </p:txBody>
      </p:sp>
      <p:sp>
        <p:nvSpPr>
          <p:cNvPr id="102" name="텍스트 개체 틀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3" name="그림 23" descr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18" y="3096810"/>
            <a:ext cx="1828801" cy="2695576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5"/>
          <p:cNvSpPr txBox="1"/>
          <p:nvPr/>
        </p:nvSpPr>
        <p:spPr>
          <a:xfrm>
            <a:off x="997318" y="5783778"/>
            <a:ext cx="1828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lang="en-US" dirty="0"/>
              <a:t>[</a:t>
            </a:r>
            <a:r>
              <a:rPr lang="ko-KR" altLang="en-US" dirty="0"/>
              <a:t>사진</a:t>
            </a:r>
            <a:r>
              <a:rPr lang="en-US" altLang="ko-KR" dirty="0"/>
              <a:t>1]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리터럴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105" name="TextBox 26"/>
          <p:cNvSpPr txBox="1"/>
          <p:nvPr/>
        </p:nvSpPr>
        <p:spPr>
          <a:xfrm>
            <a:off x="580724" y="6168786"/>
            <a:ext cx="27799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/>
            </a:pPr>
            <a:r>
              <a:rPr dirty="0"/>
              <a:t>Name, </a:t>
            </a:r>
            <a:r>
              <a:rPr dirty="0" err="1"/>
              <a:t>price와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반복되는</a:t>
            </a:r>
            <a:r>
              <a:rPr dirty="0"/>
              <a:t> </a:t>
            </a:r>
            <a:r>
              <a:rPr dirty="0" err="1"/>
              <a:t>명령어를</a:t>
            </a:r>
            <a:r>
              <a:rPr dirty="0"/>
              <a:t> </a:t>
            </a:r>
            <a:r>
              <a:rPr dirty="0" err="1"/>
              <a:t>객체마다</a:t>
            </a:r>
            <a:r>
              <a:rPr dirty="0"/>
              <a:t> </a:t>
            </a:r>
            <a:r>
              <a:rPr dirty="0" err="1"/>
              <a:t>작성</a:t>
            </a:r>
            <a:endParaRPr dirty="0"/>
          </a:p>
        </p:txBody>
      </p:sp>
      <p:pic>
        <p:nvPicPr>
          <p:cNvPr id="106" name="그림 28" descr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306" y="3819105"/>
            <a:ext cx="4143376" cy="1619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Box 29"/>
          <p:cNvSpPr txBox="1"/>
          <p:nvPr/>
        </p:nvSpPr>
        <p:spPr>
          <a:xfrm>
            <a:off x="5050317" y="5778837"/>
            <a:ext cx="1828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r>
              <a:rPr lang="en-US" dirty="0"/>
              <a:t>[</a:t>
            </a:r>
            <a:r>
              <a:rPr lang="ko-KR" altLang="en-US" dirty="0"/>
              <a:t>사진</a:t>
            </a:r>
            <a:r>
              <a:rPr lang="en-US" altLang="ko-KR" dirty="0"/>
              <a:t>2] </a:t>
            </a:r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sp>
        <p:nvSpPr>
          <p:cNvPr id="108" name="TextBox 30"/>
          <p:cNvSpPr txBox="1"/>
          <p:nvPr/>
        </p:nvSpPr>
        <p:spPr>
          <a:xfrm>
            <a:off x="4498268" y="6168785"/>
            <a:ext cx="292134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Name, price와 같은 반복되는 속성, 메소드를 미리 만들어 객체 생성시 반복할 필요 없다.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내용 개체 틀 1"/>
          <p:cNvSpPr txBox="1">
            <a:spLocks noGrp="1"/>
          </p:cNvSpPr>
          <p:nvPr>
            <p:ph type="body" idx="1"/>
          </p:nvPr>
        </p:nvSpPr>
        <p:spPr>
          <a:xfrm>
            <a:off x="252045" y="920812"/>
            <a:ext cx="8639910" cy="5733098"/>
          </a:xfrm>
          <a:prstGeom prst="rect">
            <a:avLst/>
          </a:prstGeom>
        </p:spPr>
        <p:txBody>
          <a:bodyPr/>
          <a:lstStyle/>
          <a:p>
            <a:pPr defTabSz="719999">
              <a:lnSpc>
                <a:spcPct val="150000"/>
              </a:lnSpc>
              <a:defRPr sz="1500"/>
            </a:pPr>
            <a:r>
              <a:t>Object 생성자 함수</a:t>
            </a:r>
            <a:br/>
            <a:r>
              <a:t>:</a:t>
            </a:r>
            <a:r>
              <a:rPr b="0"/>
              <a:t> new 연산자와 함께 Object 생성자 호출을 하면 빈 객체를 생성하여 반환</a:t>
            </a:r>
            <a:br>
              <a:rPr b="0"/>
            </a:br>
            <a:r>
              <a:rPr b="0"/>
              <a:t>빈 객체를 생성한 이후 프로퍼티 또는 메소드를 추가하여 객체를 완성할 수 있습니다.</a:t>
            </a:r>
          </a:p>
        </p:txBody>
      </p:sp>
      <p:sp>
        <p:nvSpPr>
          <p:cNvPr id="113" name="제목 2"/>
          <p:cNvSpPr txBox="1"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생성자함수로 객체 생성</a:t>
            </a:r>
          </a:p>
        </p:txBody>
      </p:sp>
      <p:sp>
        <p:nvSpPr>
          <p:cNvPr id="114" name="텍스트 개체 틀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5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2015674"/>
            <a:ext cx="4325693" cy="240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내용 개체 틀 1"/>
          <p:cNvSpPr txBox="1">
            <a:spLocks noGrp="1"/>
          </p:cNvSpPr>
          <p:nvPr>
            <p:ph type="body" idx="1"/>
          </p:nvPr>
        </p:nvSpPr>
        <p:spPr>
          <a:xfrm>
            <a:off x="252047" y="720090"/>
            <a:ext cx="8639910" cy="5733098"/>
          </a:xfrm>
          <a:prstGeom prst="rect">
            <a:avLst/>
          </a:prstGeom>
        </p:spPr>
        <p:txBody>
          <a:bodyPr/>
          <a:lstStyle>
            <a:lvl1pPr defTabSz="719999">
              <a:lnSpc>
                <a:spcPct val="150000"/>
              </a:lnSpc>
              <a:defRPr sz="1500"/>
            </a:lvl1pPr>
          </a:lstStyle>
          <a:p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함수에</a:t>
            </a:r>
            <a:r>
              <a:rPr dirty="0"/>
              <a:t> </a:t>
            </a:r>
            <a:r>
              <a:rPr dirty="0" err="1"/>
              <a:t>의한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생성</a:t>
            </a:r>
            <a:r>
              <a:rPr lang="en-US" dirty="0"/>
              <a:t> </a:t>
            </a:r>
            <a:r>
              <a:rPr lang="ko-KR" altLang="en-US" dirty="0"/>
              <a:t>활용</a:t>
            </a:r>
            <a:endParaRPr dirty="0"/>
          </a:p>
        </p:txBody>
      </p:sp>
      <p:sp>
        <p:nvSpPr>
          <p:cNvPr id="120" name="제목 2"/>
          <p:cNvSpPr txBox="1"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생성자함수로 객체 생성</a:t>
            </a:r>
          </a:p>
        </p:txBody>
      </p:sp>
      <p:sp>
        <p:nvSpPr>
          <p:cNvPr id="121" name="텍스트 개체 틀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2" name="그림 7" descr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8" y="1807342"/>
            <a:ext cx="5930275" cy="278840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직선 화살표 연결선 5"/>
          <p:cNvSpPr/>
          <p:nvPr/>
        </p:nvSpPr>
        <p:spPr>
          <a:xfrm>
            <a:off x="1437274" y="1553313"/>
            <a:ext cx="1" cy="22702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6"/>
          <p:cNvSpPr txBox="1"/>
          <p:nvPr/>
        </p:nvSpPr>
        <p:spPr>
          <a:xfrm>
            <a:off x="1134011" y="1301438"/>
            <a:ext cx="71410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대문자</a:t>
            </a:r>
          </a:p>
        </p:txBody>
      </p:sp>
      <p:sp>
        <p:nvSpPr>
          <p:cNvPr id="125" name="TextBox 8"/>
          <p:cNvSpPr txBox="1"/>
          <p:nvPr/>
        </p:nvSpPr>
        <p:spPr>
          <a:xfrm>
            <a:off x="2821739" y="1608779"/>
            <a:ext cx="349593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/>
            </a:pP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함수를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작성하여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Circle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이라는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객체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타입을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정의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타원 9"/>
          <p:cNvSpPr/>
          <p:nvPr/>
        </p:nvSpPr>
        <p:spPr>
          <a:xfrm>
            <a:off x="1848118" y="3589862"/>
            <a:ext cx="350572" cy="205084"/>
          </a:xfrm>
          <a:prstGeom prst="ellips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타원 10"/>
          <p:cNvSpPr/>
          <p:nvPr/>
        </p:nvSpPr>
        <p:spPr>
          <a:xfrm>
            <a:off x="1848117" y="3766891"/>
            <a:ext cx="350572" cy="205084"/>
          </a:xfrm>
          <a:prstGeom prst="ellips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TextBox 11"/>
          <p:cNvSpPr txBox="1"/>
          <p:nvPr/>
        </p:nvSpPr>
        <p:spPr>
          <a:xfrm>
            <a:off x="2821740" y="3025399"/>
            <a:ext cx="2439029" cy="43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/>
            </a:pP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sz="1200" dirty="0" err="1">
                <a:solidFill>
                  <a:schemeClr val="accent1">
                    <a:lumMod val="75000"/>
                  </a:schemeClr>
                </a:solidFill>
              </a:rPr>
              <a:t>연산자로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 Circle1, Circle2</a:t>
            </a:r>
            <a:r>
              <a:rPr sz="1050" dirty="0">
                <a:solidFill>
                  <a:schemeClr val="accent1">
                    <a:lumMod val="75000"/>
                  </a:schemeClr>
                </a:solidFill>
              </a:rPr>
              <a:t>라는 Circle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</a:rPr>
              <a:t>객체</a:t>
            </a:r>
            <a:r>
              <a:rPr sz="1050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sz="1050" dirty="0" err="1">
                <a:solidFill>
                  <a:schemeClr val="accent1">
                    <a:lumMod val="75000"/>
                  </a:schemeClr>
                </a:solidFill>
              </a:rPr>
              <a:t>인스턴스</a:t>
            </a:r>
            <a:r>
              <a:rPr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1050" dirty="0" err="1">
                <a:solidFill>
                  <a:schemeClr val="accent1">
                    <a:lumMod val="75000"/>
                  </a:schemeClr>
                </a:solidFill>
              </a:rPr>
              <a:t>생성</a:t>
            </a:r>
            <a:endParaRPr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내용 개체 틀 1"/>
          <p:cNvSpPr txBox="1">
            <a:spLocks noGrp="1"/>
          </p:cNvSpPr>
          <p:nvPr>
            <p:ph type="body" idx="1"/>
          </p:nvPr>
        </p:nvSpPr>
        <p:spPr>
          <a:xfrm>
            <a:off x="252047" y="720090"/>
            <a:ext cx="8639910" cy="5733098"/>
          </a:xfrm>
          <a:prstGeom prst="rect">
            <a:avLst/>
          </a:prstGeom>
        </p:spPr>
        <p:txBody>
          <a:bodyPr/>
          <a:lstStyle>
            <a:lvl1pPr defTabSz="719999">
              <a:lnSpc>
                <a:spcPct val="150000"/>
              </a:lnSpc>
              <a:defRPr sz="1500"/>
            </a:lvl1pPr>
          </a:lstStyle>
          <a:p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함수에</a:t>
            </a:r>
            <a:r>
              <a:rPr dirty="0"/>
              <a:t> </a:t>
            </a:r>
            <a:r>
              <a:rPr dirty="0" err="1"/>
              <a:t>의한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</p:txBody>
      </p:sp>
      <p:sp>
        <p:nvSpPr>
          <p:cNvPr id="120" name="제목 2"/>
          <p:cNvSpPr txBox="1"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맑은 고딕"/>
              </a:rPr>
              <a:t>생성자함수로 객체 생성</a:t>
            </a:r>
          </a:p>
        </p:txBody>
      </p:sp>
      <p:sp>
        <p:nvSpPr>
          <p:cNvPr id="121" name="텍스트 개체 틀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6" y="1381728"/>
            <a:ext cx="2444565" cy="130995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타원 9"/>
          <p:cNvSpPr/>
          <p:nvPr/>
        </p:nvSpPr>
        <p:spPr>
          <a:xfrm>
            <a:off x="1285438" y="2425803"/>
            <a:ext cx="326263" cy="177031"/>
          </a:xfrm>
          <a:prstGeom prst="ellips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2046" y="2791084"/>
            <a:ext cx="33411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New User() </a:t>
            </a:r>
            <a:r>
              <a:rPr lang="ko-KR" altLang="en-US" sz="1400" dirty="0"/>
              <a:t>함수를 실행하면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6" y="3198258"/>
            <a:ext cx="3248025" cy="16764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000777" y="2514318"/>
            <a:ext cx="230531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3857648" y="2218986"/>
            <a:ext cx="5666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동작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23" y="1541446"/>
            <a:ext cx="1740332" cy="11557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64" y="3462824"/>
            <a:ext cx="1843363" cy="11472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6126030" y="3031750"/>
            <a:ext cx="38043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/>
              <a:t>….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A0BF-F74A-5B66-CE8D-C29DF35DF44E}"/>
              </a:ext>
            </a:extLst>
          </p:cNvPr>
          <p:cNvSpPr txBox="1"/>
          <p:nvPr/>
        </p:nvSpPr>
        <p:spPr>
          <a:xfrm>
            <a:off x="5957599" y="2505148"/>
            <a:ext cx="77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[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사진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1]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25348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660592" y="2317751"/>
            <a:ext cx="7833078" cy="1281114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맑은 고딕"/>
              </a:rPr>
              <a:t>감 사 합니다</a:t>
            </a:r>
            <a:r>
              <a:t>.</a:t>
            </a:r>
          </a:p>
        </p:txBody>
      </p:sp>
      <p:sp>
        <p:nvSpPr>
          <p:cNvPr id="133" name="부제목 2"/>
          <p:cNvSpPr txBox="1">
            <a:spLocks noGrp="1"/>
          </p:cNvSpPr>
          <p:nvPr>
            <p:ph type="body" sz="quarter" idx="1"/>
          </p:nvPr>
        </p:nvSpPr>
        <p:spPr>
          <a:xfrm>
            <a:off x="660592" y="4511675"/>
            <a:ext cx="7833078" cy="10604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196</Words>
  <Application>Microsoft Office PowerPoint</Application>
  <PresentationFormat>화면 슬라이드 쇼(4:3)</PresentationFormat>
  <Paragraphs>25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Helvetica</vt:lpstr>
      <vt:lpstr>Wingdings</vt:lpstr>
      <vt:lpstr>Office 테마</vt:lpstr>
      <vt:lpstr>심화학습 과제</vt:lpstr>
      <vt:lpstr>생성자함수로 객체 생성</vt:lpstr>
      <vt:lpstr>생성자함수로 객체 생성</vt:lpstr>
      <vt:lpstr>생성자함수로 객체 생성</vt:lpstr>
      <vt:lpstr>생성자함수로 객체 생성</vt:lpstr>
      <vt:lpstr>감 사 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심화학습 과제</dc:title>
  <cp:lastModifiedBy>김 지연</cp:lastModifiedBy>
  <cp:revision>16</cp:revision>
  <dcterms:modified xsi:type="dcterms:W3CDTF">2022-08-16T13:47:30Z</dcterms:modified>
</cp:coreProperties>
</file>