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2"/>
    <p:restoredTop sz="94774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>
        <p:guide orient="horz" pos="2157"/>
        <p:guide pos="2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112BF03-BB90-4660-82CE-B9DB66EF2F79}" type="datetime1">
              <a:rPr lang="ko-KR" altLang="en-US"/>
              <a:pPr lvl="0">
                <a:defRPr lang="ko-KR" altLang="en-US"/>
              </a:pPr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EA075A1-3477-44A8-8372-640A9E65F2A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C29F3FE-6DBA-4271-946A-415661AD8E39}" type="datetime1">
              <a:rPr lang="ko-KR" altLang="en-US"/>
              <a:pPr lvl="0">
                <a:defRPr lang="ko-KR" altLang="en-US"/>
              </a:pPr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FF4773B-9D6F-4184-8A06-8CAD45B5174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자바프로그래밍 첫시간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 lang="ko-KR"/>
            </a:pPr>
            <a:fld id="{89A41333-C986-4AC6-9EA5-5A3377DC91C6}" type="datetime1">
              <a:rPr lang="ko-KR" altLang="en-US"/>
              <a:pPr>
                <a:defRPr lang="ko-KR"/>
              </a:pPr>
              <a:t>2022-08-16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</a:p>
          <a:p>
            <a:pPr lvl="1"/>
            <a:r>
              <a:rPr lang="ko-KR" altLang="en-US" dirty="0" smtClean="0"/>
              <a:t>세부</a:t>
            </a:r>
            <a:r>
              <a:rPr lang="en-US" altLang="ko-KR" dirty="0" smtClean="0"/>
              <a:t>1</a:t>
            </a:r>
          </a:p>
          <a:p>
            <a:pPr lvl="2"/>
            <a:r>
              <a:rPr lang="ko-KR" altLang="en-US" dirty="0" smtClean="0"/>
              <a:t>세부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세부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 smtClean="0"/>
              <a:t>김주영</a:t>
            </a:r>
            <a:endParaRPr lang="ko-KR" altLang="en-US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anchor="t"/>
          <a:lstStyle/>
          <a:p>
            <a:pPr defTabSz="675703">
              <a:lnSpc>
                <a:spcPct val="130000"/>
              </a:lnSpc>
              <a:tabLst>
                <a:tab pos="0" algn="l"/>
              </a:tabLst>
              <a:defRPr lang="ko-KR" altLang="en-US"/>
            </a:pPr>
            <a:r>
              <a:rPr lang="ko-KR" altLang="en-US"/>
              <a:t>정의</a:t>
            </a:r>
            <a:r>
              <a:rPr lang="en-US" altLang="ko-KR"/>
              <a:t>  </a:t>
            </a:r>
          </a:p>
          <a:p>
            <a:pPr marL="0" indent="0" defTabSz="614314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>
                <a:solidFill>
                  <a:schemeClr val="tx1"/>
                </a:solidFill>
              </a:rPr>
              <a:t> </a:t>
            </a:r>
          </a:p>
          <a:p>
            <a:pPr marL="0" indent="0" defTabSz="614314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>
                <a:solidFill>
                  <a:schemeClr val="tx1"/>
                </a:solidFill>
              </a:rPr>
              <a:t>   </a:t>
            </a:r>
            <a:r>
              <a:rPr lang="ko-KR" altLang="en-US" sz="1400" b="0">
                <a:solidFill>
                  <a:schemeClr val="tx1"/>
                </a:solidFill>
              </a:rPr>
              <a:t>단축 평가는 표현식을 평가하는 도중에 평가 결과가 확정된 경우 </a:t>
            </a:r>
            <a:r>
              <a:rPr lang="ko-KR" altLang="en-US" sz="1400">
                <a:solidFill>
                  <a:schemeClr val="tx1"/>
                </a:solidFill>
              </a:rPr>
              <a:t>나머지 평가 과정을 생략(</a:t>
            </a:r>
            <a:r>
              <a:rPr lang="en-US" altLang="ko-KR" sz="1400">
                <a:solidFill>
                  <a:schemeClr val="tx1"/>
                </a:solidFill>
              </a:rPr>
              <a:t>short circuit)</a:t>
            </a:r>
          </a:p>
          <a:p>
            <a:pPr marL="0" indent="0" defTabSz="614314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>
                <a:solidFill>
                  <a:schemeClr val="tx1"/>
                </a:solidFill>
              </a:rPr>
              <a:t>   </a:t>
            </a:r>
            <a:r>
              <a:rPr lang="ko-KR" altLang="en-US" sz="1400" b="0">
                <a:solidFill>
                  <a:schemeClr val="tx1"/>
                </a:solidFill>
              </a:rPr>
              <a:t>하고 논리 연산의 결과를 결정하는 피연산자를 타입 변환하지 않고 그대로 반환하는 것을 말한다</a:t>
            </a:r>
            <a:r>
              <a:rPr lang="en-US" altLang="ko-KR" sz="1400" b="0">
                <a:solidFill>
                  <a:schemeClr val="tx1"/>
                </a:solidFill>
              </a:rPr>
              <a:t>.</a:t>
            </a:r>
          </a:p>
          <a:p>
            <a:pPr marL="0" indent="0"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400" b="0">
              <a:solidFill>
                <a:schemeClr val="tx1"/>
              </a:solidFill>
            </a:endParaRP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400" b="0">
                <a:solidFill>
                  <a:schemeClr val="tx1"/>
                </a:solidFill>
              </a:rPr>
              <a:t> ※ 논리곱(</a:t>
            </a:r>
            <a:r>
              <a:rPr lang="ko-KR" altLang="en-US" sz="1400">
                <a:solidFill>
                  <a:schemeClr val="tx1"/>
                </a:solidFill>
              </a:rPr>
              <a:t>||</a:t>
            </a:r>
            <a:r>
              <a:rPr lang="ko-KR" altLang="en-US" sz="1400" b="0">
                <a:solidFill>
                  <a:schemeClr val="tx1"/>
                </a:solidFill>
              </a:rPr>
              <a:t>), 논리합(</a:t>
            </a:r>
            <a:r>
              <a:rPr lang="ko-KR" altLang="en-US" sz="1400">
                <a:solidFill>
                  <a:schemeClr val="tx1"/>
                </a:solidFill>
              </a:rPr>
              <a:t>&amp;&amp;</a:t>
            </a:r>
            <a:r>
              <a:rPr lang="ko-KR" altLang="en-US" sz="1400" b="0">
                <a:solidFill>
                  <a:schemeClr val="tx1"/>
                </a:solidFill>
              </a:rPr>
              <a:t>)의 결과는 </a:t>
            </a:r>
            <a:r>
              <a:rPr lang="en-US" altLang="ko-KR" sz="1400">
                <a:solidFill>
                  <a:schemeClr val="tx1"/>
                </a:solidFill>
              </a:rPr>
              <a:t>Boolean</a:t>
            </a:r>
            <a:r>
              <a:rPr lang="ko-KR" altLang="en-US" sz="1400" b="0">
                <a:solidFill>
                  <a:schemeClr val="tx1"/>
                </a:solidFill>
              </a:rPr>
              <a:t>이 아닐 수 있고 2개의 피연산자 중 하나로 평가 된다.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b="0">
              <a:solidFill>
                <a:schemeClr val="tx1"/>
              </a:solidFill>
            </a:endParaRPr>
          </a:p>
          <a:p>
            <a:pPr defTabSz="63413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>
                <a:solidFill>
                  <a:schemeClr val="tx1"/>
                </a:solidFill>
              </a:rPr>
              <a:t>   </a:t>
            </a:r>
            <a:r>
              <a:rPr lang="ko-KR" altLang="en-US" sz="1400" b="0">
                <a:solidFill>
                  <a:schemeClr val="tx1"/>
                </a:solidFill>
              </a:rPr>
              <a:t>true &amp;&amp; anything </a:t>
            </a:r>
            <a:r>
              <a:rPr lang="en-US" altLang="ko-KR" sz="1400" b="0">
                <a:solidFill>
                  <a:schemeClr val="tx1"/>
                </a:solidFill>
              </a:rPr>
              <a:t>	</a:t>
            </a:r>
            <a:r>
              <a:rPr lang="ko-KR" altLang="en-US" sz="1400" b="0">
                <a:solidFill>
                  <a:schemeClr val="tx1"/>
                </a:solidFill>
              </a:rPr>
              <a:t>// </a:t>
            </a:r>
            <a:r>
              <a:rPr lang="ko-KR" altLang="en-US" sz="1400" b="0" i="1">
                <a:solidFill>
                  <a:schemeClr val="tx1"/>
                </a:solidFill>
              </a:rPr>
              <a:t>anything</a:t>
            </a:r>
            <a:endParaRPr lang="ko-KR" altLang="en-US" sz="1400" b="0">
              <a:solidFill>
                <a:schemeClr val="tx1"/>
              </a:solidFill>
            </a:endParaRPr>
          </a:p>
          <a:p>
            <a:pPr defTabSz="63413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>
                <a:solidFill>
                  <a:schemeClr val="tx1"/>
                </a:solidFill>
              </a:rPr>
              <a:t>   </a:t>
            </a:r>
            <a:r>
              <a:rPr lang="ko-KR" altLang="en-US" sz="1400" b="0">
                <a:solidFill>
                  <a:schemeClr val="tx1"/>
                </a:solidFill>
              </a:rPr>
              <a:t>false &amp;&amp; anything</a:t>
            </a:r>
            <a:r>
              <a:rPr lang="en-US" altLang="ko-KR" sz="1400" b="0">
                <a:solidFill>
                  <a:schemeClr val="tx1"/>
                </a:solidFill>
              </a:rPr>
              <a:t>	</a:t>
            </a:r>
            <a:r>
              <a:rPr lang="ko-KR" altLang="en-US" sz="1400" b="0">
                <a:solidFill>
                  <a:schemeClr val="tx1"/>
                </a:solidFill>
              </a:rPr>
              <a:t>// </a:t>
            </a:r>
            <a:r>
              <a:rPr lang="ko-KR" altLang="en-US" sz="1400" b="0" i="1">
                <a:solidFill>
                  <a:schemeClr val="tx1"/>
                </a:solidFill>
              </a:rPr>
              <a:t>false</a:t>
            </a:r>
            <a:endParaRPr lang="ko-KR" altLang="en-US" sz="1400" b="0">
              <a:solidFill>
                <a:schemeClr val="tx1"/>
              </a:solidFill>
            </a:endParaRP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>
                <a:solidFill>
                  <a:schemeClr val="tx1"/>
                </a:solidFill>
              </a:rPr>
              <a:t>   </a:t>
            </a:r>
            <a:r>
              <a:rPr lang="ko-KR" altLang="en-US" sz="1400" b="0">
                <a:solidFill>
                  <a:schemeClr val="tx1"/>
                </a:solidFill>
              </a:rPr>
              <a:t>true </a:t>
            </a:r>
            <a:r>
              <a:rPr lang="en-US" altLang="ko-KR" sz="1400" b="0">
                <a:solidFill>
                  <a:schemeClr val="tx1"/>
                </a:solidFill>
              </a:rPr>
              <a:t> </a:t>
            </a:r>
            <a:r>
              <a:rPr lang="ko-KR" altLang="en-US" sz="1400" b="0">
                <a:solidFill>
                  <a:schemeClr val="tx1"/>
                </a:solidFill>
              </a:rPr>
              <a:t>|| anything</a:t>
            </a:r>
            <a:r>
              <a:rPr lang="en-US" altLang="ko-KR" sz="1400" b="0">
                <a:solidFill>
                  <a:schemeClr val="tx1"/>
                </a:solidFill>
              </a:rPr>
              <a:t>	</a:t>
            </a:r>
            <a:r>
              <a:rPr lang="ko-KR" altLang="en-US" sz="1400" b="0">
                <a:solidFill>
                  <a:schemeClr val="tx1"/>
                </a:solidFill>
              </a:rPr>
              <a:t>// </a:t>
            </a:r>
            <a:r>
              <a:rPr lang="ko-KR" altLang="en-US" sz="1400" b="0" i="1">
                <a:solidFill>
                  <a:schemeClr val="tx1"/>
                </a:solidFill>
              </a:rPr>
              <a:t>true</a:t>
            </a:r>
            <a:endParaRPr lang="ko-KR" altLang="en-US" sz="1400" b="0">
              <a:solidFill>
                <a:schemeClr val="tx1"/>
              </a:solidFill>
            </a:endParaRP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>
                <a:solidFill>
                  <a:schemeClr val="tx1"/>
                </a:solidFill>
              </a:rPr>
              <a:t>   </a:t>
            </a:r>
            <a:r>
              <a:rPr lang="ko-KR" altLang="en-US" sz="1400" b="0">
                <a:solidFill>
                  <a:schemeClr val="tx1"/>
                </a:solidFill>
              </a:rPr>
              <a:t>false || anything </a:t>
            </a:r>
            <a:r>
              <a:rPr lang="en-US" altLang="ko-KR" sz="1400" b="0">
                <a:solidFill>
                  <a:schemeClr val="tx1"/>
                </a:solidFill>
              </a:rPr>
              <a:t>	</a:t>
            </a:r>
            <a:r>
              <a:rPr lang="ko-KR" altLang="en-US" sz="1400" b="0">
                <a:solidFill>
                  <a:schemeClr val="tx1"/>
                </a:solidFill>
              </a:rPr>
              <a:t>// </a:t>
            </a:r>
            <a:r>
              <a:rPr lang="ko-KR" altLang="en-US" sz="1400" b="0" i="1">
                <a:solidFill>
                  <a:schemeClr val="tx1"/>
                </a:solidFill>
              </a:rPr>
              <a:t>anything</a:t>
            </a:r>
            <a:endParaRPr lang="ko-KR" altLang="en-US" sz="1400" b="0">
              <a:solidFill>
                <a:schemeClr val="tx1"/>
              </a:solidFill>
            </a:endParaRPr>
          </a:p>
          <a:p>
            <a:pPr defTabSz="675703">
              <a:lnSpc>
                <a:spcPct val="13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300"/>
              <a:t> - ex) </a:t>
            </a:r>
            <a:r>
              <a:rPr lang="ko-KR" altLang="en-US" sz="1300"/>
              <a:t>논리곱(</a:t>
            </a:r>
            <a:r>
              <a:rPr lang="en-US" altLang="ko-KR" sz="1300"/>
              <a:t>&amp;&amp;)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200" b="0">
              <a:solidFill>
                <a:schemeClr val="tx1"/>
              </a:solidFill>
              <a:cs typeface="맑은 고딕"/>
            </a:endParaRP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  <a:cs typeface="맑은 고딕"/>
              </a:rPr>
              <a:t>   '' &amp;&amp; 'Dog' 	//</a:t>
            </a:r>
            <a:r>
              <a:rPr lang="ko-KR" altLang="en-US" sz="1200" b="0">
                <a:solidFill>
                  <a:schemeClr val="tx1"/>
                </a:solidFill>
                <a:cs typeface="맑은 고딕"/>
              </a:rPr>
              <a:t> 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'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' 	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''가 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falsy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이므로 두번째 피연산자를 평가하지 않고 '' 반환.</a:t>
            </a:r>
            <a:endParaRPr lang="ko-KR" altLang="en-US" sz="1200" b="0">
              <a:solidFill>
                <a:schemeClr val="tx1"/>
              </a:solidFill>
              <a:cs typeface="맑은 고딕"/>
            </a:endParaRPr>
          </a:p>
          <a:p>
            <a:pPr defTabSz="675703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  <a:cs typeface="맑은 고딕"/>
              </a:rPr>
              <a:t>   'Cat' &amp;&amp; 'Dog</a:t>
            </a:r>
            <a:r>
              <a:rPr lang="ko-KR" altLang="en-US" sz="1200" b="0">
                <a:solidFill>
                  <a:schemeClr val="tx1"/>
                </a:solidFill>
                <a:cs typeface="맑은 고딕"/>
              </a:rPr>
              <a:t>'	</a:t>
            </a:r>
            <a:r>
              <a:rPr lang="en-US" altLang="ko-KR" sz="1200" b="0">
                <a:solidFill>
                  <a:schemeClr val="tx1"/>
                </a:solidFill>
                <a:cs typeface="맑은 고딕"/>
              </a:rPr>
              <a:t>//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'Dog'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  '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Cat'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이 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truthy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이므로 조건식을 결정하는 '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Dog'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 반환.</a:t>
            </a:r>
            <a:endParaRPr lang="ko-KR" altLang="en-US" sz="1200" b="0">
              <a:solidFill>
                <a:schemeClr val="tx1"/>
              </a:solidFill>
              <a:cs typeface="맑은 고딕"/>
            </a:endParaRPr>
          </a:p>
          <a:p>
            <a:pPr defTabSz="675703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  <a:cs typeface="맑은 고딕"/>
              </a:rPr>
              <a:t> 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300"/>
              <a:t> - ex) </a:t>
            </a:r>
            <a:r>
              <a:rPr lang="ko-KR" altLang="en-US" sz="1300"/>
              <a:t>논리합(||</a:t>
            </a:r>
            <a:r>
              <a:rPr lang="en-US" altLang="ko-KR" sz="1300"/>
              <a:t>)</a:t>
            </a:r>
          </a:p>
          <a:p>
            <a:pPr defTabSz="675703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  <a:cs typeface="맑은 고딕"/>
              </a:rPr>
              <a:t> 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  <a:cs typeface="맑은 고딕"/>
              </a:rPr>
              <a:t>   </a:t>
            </a:r>
            <a:r>
              <a:rPr lang="ko-KR" altLang="en-US" sz="1200" b="0">
                <a:solidFill>
                  <a:schemeClr val="tx1"/>
                </a:solidFill>
                <a:cs typeface="맑은 고딕"/>
              </a:rPr>
              <a:t>'' || '</a:t>
            </a:r>
            <a:r>
              <a:rPr lang="en-US" altLang="ko-KR" sz="1200" b="0">
                <a:solidFill>
                  <a:schemeClr val="tx1"/>
                </a:solidFill>
                <a:cs typeface="맑은 고딕"/>
              </a:rPr>
              <a:t>Dog'	//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'Dog'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 ''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가 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falsy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이지만 두번째 피연산자가 결과를 결정하므로 '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Dog'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 반환.</a:t>
            </a:r>
            <a:endParaRPr lang="ko-KR" altLang="en-US" sz="1200" b="0">
              <a:solidFill>
                <a:schemeClr val="tx1"/>
              </a:solidFill>
              <a:cs typeface="맑은 고딕"/>
            </a:endParaRPr>
          </a:p>
          <a:p>
            <a:pPr defTabSz="675703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>
                <a:solidFill>
                  <a:schemeClr val="tx1"/>
                </a:solidFill>
                <a:cs typeface="맑은 고딕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cs typeface="맑은 고딕"/>
              </a:rPr>
              <a:t>  </a:t>
            </a:r>
            <a:r>
              <a:rPr lang="ko-KR" altLang="en-US" sz="1200" b="0">
                <a:solidFill>
                  <a:schemeClr val="tx1"/>
                </a:solidFill>
                <a:cs typeface="맑은 고딕"/>
              </a:rPr>
              <a:t>'</a:t>
            </a:r>
            <a:r>
              <a:rPr lang="en-US" altLang="ko-KR" sz="1200" b="0">
                <a:solidFill>
                  <a:schemeClr val="tx1"/>
                </a:solidFill>
                <a:cs typeface="맑은 고딕"/>
              </a:rPr>
              <a:t>Cat'||'Dog'	/</a:t>
            </a:r>
            <a:r>
              <a:rPr lang="ko-KR" altLang="en-US" sz="1200" b="0">
                <a:solidFill>
                  <a:schemeClr val="tx1"/>
                </a:solidFill>
                <a:cs typeface="맑은 고딕"/>
              </a:rPr>
              <a:t>/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'Cat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    '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Cat'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이 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truthy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이므로 결과가 결정되고 결정시 피연산자 '</a:t>
            </a:r>
            <a:r>
              <a:rPr lang="en-US" altLang="ko-KR" sz="1200" b="0" i="1">
                <a:solidFill>
                  <a:schemeClr val="tx1"/>
                </a:solidFill>
                <a:cs typeface="맑은 고딕"/>
              </a:rPr>
              <a:t>Cat'</a:t>
            </a:r>
            <a:r>
              <a:rPr lang="ko-KR" altLang="en-US" sz="1200" b="0" i="1">
                <a:solidFill>
                  <a:schemeClr val="tx1"/>
                </a:solidFill>
                <a:cs typeface="맑은 고딕"/>
              </a:rPr>
              <a:t> 반환</a:t>
            </a:r>
            <a:r>
              <a:rPr lang="ko-KR" altLang="en-US" sz="1200" b="0">
                <a:solidFill>
                  <a:schemeClr val="tx1"/>
                </a:solidFill>
                <a:cs typeface="맑은 고딕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단축 평가(</a:t>
            </a:r>
            <a:r>
              <a:rPr lang="en-US" altLang="ko-KR"/>
              <a:t>Short circuit evaluation)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anchor="t"/>
          <a:lstStyle/>
          <a:p>
            <a:pPr defTabSz="686515">
              <a:lnSpc>
                <a:spcPct val="130000"/>
              </a:lnSpc>
              <a:tabLst>
                <a:tab pos="0" algn="l"/>
              </a:tabLst>
              <a:defRPr lang="ko-KR" altLang="en-US"/>
            </a:pPr>
            <a:r>
              <a:rPr lang="ko-KR" altLang="en-US" dirty="0"/>
              <a:t>용도 및 활용 예제</a:t>
            </a:r>
          </a:p>
          <a:p>
            <a:pPr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i="0" u="none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624144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400" b="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1) </a:t>
            </a:r>
            <a:r>
              <a:rPr lang="en-US" altLang="ko-KR" sz="1400" dirty="0">
                <a:solidFill>
                  <a:schemeClr val="tx1"/>
                </a:solidFill>
              </a:rPr>
              <a:t>if</a:t>
            </a:r>
            <a:r>
              <a:rPr lang="ko-KR" altLang="en-US" sz="1400" dirty="0">
                <a:solidFill>
                  <a:schemeClr val="tx1"/>
                </a:solidFill>
              </a:rPr>
              <a:t>문</a:t>
            </a:r>
            <a:r>
              <a:rPr lang="ko-KR" altLang="en-US" sz="1400" b="0" dirty="0">
                <a:solidFill>
                  <a:schemeClr val="tx1"/>
                </a:solidFill>
              </a:rPr>
              <a:t> 대체. 조건이 </a:t>
            </a:r>
            <a:r>
              <a:rPr lang="en-US" altLang="ko-KR" sz="1400" dirty="0" err="1">
                <a:solidFill>
                  <a:schemeClr val="tx1"/>
                </a:solidFill>
              </a:rPr>
              <a:t>falsy</a:t>
            </a:r>
            <a:r>
              <a:rPr lang="ko-KR" altLang="en-US" sz="1400" b="0" dirty="0" err="1">
                <a:solidFill>
                  <a:schemeClr val="tx1"/>
                </a:solidFill>
              </a:rPr>
              <a:t>일때</a:t>
            </a:r>
            <a:r>
              <a:rPr lang="ko-KR" altLang="en-US" sz="1400" b="0" dirty="0">
                <a:solidFill>
                  <a:schemeClr val="tx1"/>
                </a:solidFill>
              </a:rPr>
              <a:t> 반영이 목적이면 은 논리곱(</a:t>
            </a:r>
            <a:r>
              <a:rPr lang="ko-KR" altLang="en-US" sz="1400" dirty="0">
                <a:solidFill>
                  <a:schemeClr val="tx1"/>
                </a:solidFill>
              </a:rPr>
              <a:t>||</a:t>
            </a:r>
            <a:r>
              <a:rPr lang="ko-KR" altLang="en-US" sz="1400" b="0" dirty="0">
                <a:solidFill>
                  <a:schemeClr val="tx1"/>
                </a:solidFill>
              </a:rPr>
              <a:t>), 조건이 </a:t>
            </a:r>
            <a:r>
              <a:rPr lang="en-US" altLang="ko-KR" sz="1400" dirty="0" err="1">
                <a:solidFill>
                  <a:schemeClr val="tx1"/>
                </a:solidFill>
              </a:rPr>
              <a:t>truth</a:t>
            </a:r>
            <a:r>
              <a:rPr lang="en-US" altLang="ko-KR" sz="1400" b="0" dirty="0" err="1">
                <a:solidFill>
                  <a:schemeClr val="tx1"/>
                </a:solidFill>
              </a:rPr>
              <a:t>y</a:t>
            </a:r>
            <a:r>
              <a:rPr lang="ko-KR" altLang="en-US" sz="1400" b="0" dirty="0">
                <a:solidFill>
                  <a:schemeClr val="tx1"/>
                </a:solidFill>
              </a:rPr>
              <a:t>일 때 반영이 목적이면 </a:t>
            </a:r>
          </a:p>
          <a:p>
            <a:pPr defTabSz="624144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400" b="0" dirty="0">
                <a:solidFill>
                  <a:schemeClr val="tx1"/>
                </a:solidFill>
              </a:rPr>
              <a:t>    논리합(</a:t>
            </a:r>
            <a:r>
              <a:rPr lang="ko-KR" altLang="en-US" sz="1400" dirty="0">
                <a:solidFill>
                  <a:schemeClr val="tx1"/>
                </a:solidFill>
              </a:rPr>
              <a:t>&amp;&amp;</a:t>
            </a:r>
            <a:r>
              <a:rPr lang="ko-KR" altLang="en-US" sz="1400" b="0" dirty="0">
                <a:solidFill>
                  <a:schemeClr val="tx1"/>
                </a:solidFill>
              </a:rPr>
              <a:t>)을 이용.  ※ 삼항연산자는 </a:t>
            </a:r>
            <a:r>
              <a:rPr lang="en-US" altLang="ko-KR" sz="1400" b="0" dirty="0" err="1">
                <a:solidFill>
                  <a:schemeClr val="tx1"/>
                </a:solidFill>
              </a:rPr>
              <a:t>if~else</a:t>
            </a:r>
            <a:r>
              <a:rPr lang="ko-KR" altLang="en-US" sz="1400" b="0" dirty="0">
                <a:solidFill>
                  <a:schemeClr val="tx1"/>
                </a:solidFill>
              </a:rPr>
              <a:t>문을 대체한다.</a:t>
            </a:r>
          </a:p>
          <a:p>
            <a:pPr defTabSz="624144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dirty="0">
              <a:solidFill>
                <a:schemeClr val="tx1"/>
              </a:solidFill>
            </a:endParaRP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let success = true;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if(success) console.log('</a:t>
            </a:r>
            <a:r>
              <a:rPr lang="ko-KR" altLang="en-US" sz="1200" b="0" dirty="0">
                <a:solidFill>
                  <a:schemeClr val="tx1"/>
                </a:solidFill>
              </a:rPr>
              <a:t>성공');	-&gt;	</a:t>
            </a:r>
            <a:r>
              <a:rPr lang="en-US" altLang="ko-KR" sz="1200" b="0" dirty="0">
                <a:solidFill>
                  <a:schemeClr val="tx1"/>
                </a:solidFill>
              </a:rPr>
              <a:t>console.log(success&amp;&amp;'</a:t>
            </a:r>
            <a:r>
              <a:rPr lang="ko-KR" altLang="en-US" sz="1200" b="0" dirty="0">
                <a:solidFill>
                  <a:schemeClr val="tx1"/>
                </a:solidFill>
              </a:rPr>
              <a:t>성공');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200" b="0" dirty="0">
              <a:solidFill>
                <a:schemeClr val="tx1"/>
              </a:solidFill>
            </a:endParaRP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</a:rPr>
              <a:t>  let success = false;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if(success) console.log('</a:t>
            </a:r>
            <a:r>
              <a:rPr lang="ko-KR" altLang="en-US" sz="1200" b="0" dirty="0">
                <a:solidFill>
                  <a:schemeClr val="tx1"/>
                </a:solidFill>
              </a:rPr>
              <a:t>실패');	-&gt; 	</a:t>
            </a:r>
            <a:r>
              <a:rPr lang="en-US" altLang="ko-KR" sz="1200" b="0" dirty="0">
                <a:solidFill>
                  <a:schemeClr val="tx1"/>
                </a:solidFill>
              </a:rPr>
              <a:t>console.log(success||'</a:t>
            </a:r>
            <a:r>
              <a:rPr lang="ko-KR" altLang="en-US" sz="1200" b="0" dirty="0">
                <a:solidFill>
                  <a:schemeClr val="tx1"/>
                </a:solidFill>
              </a:rPr>
              <a:t>실패');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b="0" dirty="0">
              <a:solidFill>
                <a:schemeClr val="tx1"/>
              </a:solidFill>
            </a:endParaRPr>
          </a:p>
          <a:p>
            <a:pPr defTabSz="604639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400" b="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2) </a:t>
            </a:r>
            <a:r>
              <a:rPr lang="ko-KR" altLang="en-US" sz="1400" b="0" dirty="0">
                <a:solidFill>
                  <a:schemeClr val="tx1"/>
                </a:solidFill>
              </a:rPr>
              <a:t>참조 대상이 </a:t>
            </a:r>
            <a:r>
              <a:rPr lang="en-US" altLang="ko-KR" sz="1400" dirty="0">
                <a:solidFill>
                  <a:schemeClr val="tx1"/>
                </a:solidFill>
              </a:rPr>
              <a:t>null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</a:rPr>
              <a:t>또는 </a:t>
            </a:r>
            <a:r>
              <a:rPr lang="en-US" altLang="ko-KR" sz="1400" dirty="0">
                <a:solidFill>
                  <a:schemeClr val="tx1"/>
                </a:solidFill>
              </a:rPr>
              <a:t>undefined</a:t>
            </a:r>
            <a:r>
              <a:rPr lang="ko-KR" altLang="en-US" sz="1400" dirty="0">
                <a:solidFill>
                  <a:schemeClr val="tx1"/>
                </a:solidFill>
              </a:rPr>
              <a:t>일 </a:t>
            </a:r>
            <a:r>
              <a:rPr lang="ko-KR" altLang="en-US" sz="1400" b="0" dirty="0">
                <a:solidFill>
                  <a:schemeClr val="tx1"/>
                </a:solidFill>
              </a:rPr>
              <a:t>수 있는 경우 에러를 발생시키지 않고 처리 가능.</a:t>
            </a:r>
          </a:p>
          <a:p>
            <a:pPr defTabSz="604639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dirty="0">
              <a:solidFill>
                <a:schemeClr val="tx1"/>
              </a:solidFill>
            </a:endParaRPr>
          </a:p>
          <a:p>
            <a:pPr defTabSz="604639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</a:t>
            </a:r>
            <a:r>
              <a:rPr lang="en-US" altLang="ko-KR" sz="1200" b="0" dirty="0" err="1">
                <a:solidFill>
                  <a:schemeClr val="tx1"/>
                </a:solidFill>
              </a:rPr>
              <a:t>const</a:t>
            </a:r>
            <a:r>
              <a:rPr lang="ko-KR" altLang="en-US" sz="1200" b="0" dirty="0">
                <a:solidFill>
                  <a:schemeClr val="tx1"/>
                </a:solidFill>
              </a:rPr>
              <a:t> </a:t>
            </a:r>
            <a:r>
              <a:rPr lang="ko-KR" altLang="en-US" sz="1200" b="0" dirty="0" err="1">
                <a:solidFill>
                  <a:schemeClr val="tx1"/>
                </a:solidFill>
              </a:rPr>
              <a:t>elem</a:t>
            </a:r>
            <a:r>
              <a:rPr lang="ko-KR" altLang="en-US" sz="1200" b="0" dirty="0">
                <a:solidFill>
                  <a:schemeClr val="tx1"/>
                </a:solidFill>
              </a:rPr>
              <a:t> = </a:t>
            </a:r>
            <a:r>
              <a:rPr lang="ko-KR" altLang="en-US" sz="1200" b="0" dirty="0" err="1">
                <a:solidFill>
                  <a:schemeClr val="tx1"/>
                </a:solidFill>
              </a:rPr>
              <a:t>null</a:t>
            </a:r>
            <a:r>
              <a:rPr lang="ko-KR" altLang="en-US" sz="1200" b="0" dirty="0">
                <a:solidFill>
                  <a:schemeClr val="tx1"/>
                </a:solidFill>
              </a:rPr>
              <a:t>;</a:t>
            </a:r>
          </a:p>
          <a:p>
            <a:pPr defTabSz="604639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</a:t>
            </a:r>
            <a:r>
              <a:rPr lang="en-US" altLang="ko-KR" sz="1200" b="0" dirty="0" err="1">
                <a:solidFill>
                  <a:schemeClr val="tx1"/>
                </a:solidFill>
              </a:rPr>
              <a:t>const</a:t>
            </a:r>
            <a:r>
              <a:rPr lang="ko-KR" altLang="en-US" sz="1200" b="0" dirty="0">
                <a:solidFill>
                  <a:schemeClr val="tx1"/>
                </a:solidFill>
              </a:rPr>
              <a:t> </a:t>
            </a:r>
            <a:r>
              <a:rPr lang="ko-KR" altLang="en-US" sz="1200" b="0" dirty="0" err="1">
                <a:solidFill>
                  <a:schemeClr val="tx1"/>
                </a:solidFill>
              </a:rPr>
              <a:t>value</a:t>
            </a:r>
            <a:r>
              <a:rPr lang="ko-KR" altLang="en-US" sz="1200" b="0" dirty="0">
                <a:solidFill>
                  <a:schemeClr val="tx1"/>
                </a:solidFill>
              </a:rPr>
              <a:t> = </a:t>
            </a:r>
            <a:r>
              <a:rPr lang="ko-KR" altLang="en-US" sz="1200" b="0" dirty="0" err="1">
                <a:solidFill>
                  <a:schemeClr val="tx1"/>
                </a:solidFill>
              </a:rPr>
              <a:t>elem.value</a:t>
            </a:r>
            <a:r>
              <a:rPr lang="ko-KR" altLang="en-US" sz="1200" b="0" dirty="0">
                <a:solidFill>
                  <a:schemeClr val="tx1"/>
                </a:solidFill>
              </a:rPr>
              <a:t>; 		// 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TypeError</a:t>
            </a:r>
            <a:r>
              <a:rPr lang="ko-KR" altLang="en-US" sz="1200" b="0" i="1" dirty="0">
                <a:solidFill>
                  <a:schemeClr val="tx1"/>
                </a:solidFill>
              </a:rPr>
              <a:t>: 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Cannot</a:t>
            </a:r>
            <a:r>
              <a:rPr lang="ko-KR" altLang="en-US" sz="1200" b="0" i="1" dirty="0">
                <a:solidFill>
                  <a:schemeClr val="tx1"/>
                </a:solidFill>
              </a:rPr>
              <a:t> 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read</a:t>
            </a:r>
            <a:r>
              <a:rPr lang="ko-KR" altLang="en-US" sz="1200" b="0" i="1" dirty="0">
                <a:solidFill>
                  <a:schemeClr val="tx1"/>
                </a:solidFill>
              </a:rPr>
              <a:t> 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property</a:t>
            </a:r>
            <a:r>
              <a:rPr lang="ko-KR" altLang="en-US" sz="1200" b="0" i="1" dirty="0">
                <a:solidFill>
                  <a:schemeClr val="tx1"/>
                </a:solidFill>
              </a:rPr>
              <a:t> '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value</a:t>
            </a:r>
            <a:r>
              <a:rPr lang="ko-KR" altLang="en-US" sz="1200" b="0" i="1" dirty="0">
                <a:solidFill>
                  <a:schemeClr val="tx1"/>
                </a:solidFill>
              </a:rPr>
              <a:t>' of 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nul</a:t>
            </a:r>
            <a:r>
              <a:rPr lang="en-US" altLang="ko-KR" sz="1200" b="0" i="1" dirty="0">
                <a:solidFill>
                  <a:schemeClr val="tx1"/>
                </a:solidFill>
              </a:rPr>
              <a:t>l</a:t>
            </a:r>
          </a:p>
          <a:p>
            <a:pPr defTabSz="58574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</a:t>
            </a:r>
            <a:r>
              <a:rPr lang="en-US" altLang="ko-KR" sz="1200" b="0" dirty="0" err="1">
                <a:solidFill>
                  <a:schemeClr val="tx1"/>
                </a:solidFill>
              </a:rPr>
              <a:t>const</a:t>
            </a:r>
            <a:r>
              <a:rPr lang="en-US" altLang="ko-KR" sz="1200" b="0" dirty="0">
                <a:solidFill>
                  <a:schemeClr val="tx1"/>
                </a:solidFill>
              </a:rPr>
              <a:t> value = </a:t>
            </a:r>
            <a:r>
              <a:rPr lang="en-US" altLang="ko-KR" sz="1200" b="0" dirty="0" err="1">
                <a:solidFill>
                  <a:schemeClr val="tx1"/>
                </a:solidFill>
              </a:rPr>
              <a:t>elem</a:t>
            </a:r>
            <a:r>
              <a:rPr lang="en-US" altLang="ko-KR" sz="1200" b="0" dirty="0">
                <a:solidFill>
                  <a:schemeClr val="tx1"/>
                </a:solidFill>
              </a:rPr>
              <a:t> &amp;&amp; </a:t>
            </a:r>
            <a:r>
              <a:rPr lang="en-US" altLang="ko-KR" sz="1200" b="0" dirty="0" err="1">
                <a:solidFill>
                  <a:schemeClr val="tx1"/>
                </a:solidFill>
              </a:rPr>
              <a:t>elem.value</a:t>
            </a:r>
            <a:r>
              <a:rPr lang="en-US" altLang="ko-KR" sz="1200" b="0" dirty="0">
                <a:solidFill>
                  <a:schemeClr val="tx1"/>
                </a:solidFill>
              </a:rPr>
              <a:t>; </a:t>
            </a:r>
            <a:r>
              <a:rPr lang="ko-KR" altLang="en-US" sz="1200" b="0" dirty="0">
                <a:solidFill>
                  <a:schemeClr val="tx1"/>
                </a:solidFill>
              </a:rPr>
              <a:t>	</a:t>
            </a:r>
            <a:r>
              <a:rPr lang="en-US" altLang="ko-KR" sz="1200" b="0" dirty="0">
                <a:solidFill>
                  <a:schemeClr val="tx1"/>
                </a:solidFill>
              </a:rPr>
              <a:t>// </a:t>
            </a:r>
            <a:r>
              <a:rPr lang="en-US" altLang="ko-KR" sz="1200" b="0" i="1" dirty="0">
                <a:solidFill>
                  <a:schemeClr val="tx1"/>
                </a:solidFill>
              </a:rPr>
              <a:t>null</a:t>
            </a:r>
          </a:p>
          <a:p>
            <a:pPr defTabSz="58574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400" b="0" dirty="0">
              <a:solidFill>
                <a:schemeClr val="tx1"/>
              </a:solidFill>
            </a:endParaRPr>
          </a:p>
          <a:p>
            <a:pPr defTabSz="58574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</a:rPr>
              <a:t> 3</a:t>
            </a:r>
            <a:r>
              <a:rPr lang="ko-KR" altLang="en-US" sz="1400" dirty="0">
                <a:solidFill>
                  <a:schemeClr val="tx1"/>
                </a:solidFill>
              </a:rPr>
              <a:t>) </a:t>
            </a:r>
            <a:r>
              <a:rPr lang="en-US" altLang="ko-KR" sz="1400" dirty="0">
                <a:solidFill>
                  <a:schemeClr val="tx1"/>
                </a:solidFill>
              </a:rPr>
              <a:t>undefined </a:t>
            </a:r>
            <a:r>
              <a:rPr lang="ko-KR" altLang="en-US" sz="1400" dirty="0">
                <a:solidFill>
                  <a:schemeClr val="tx1"/>
                </a:solidFill>
              </a:rPr>
              <a:t>매개 변수</a:t>
            </a:r>
            <a:r>
              <a:rPr lang="ko-KR" altLang="en-US" sz="1400" b="0" dirty="0">
                <a:solidFill>
                  <a:schemeClr val="tx1"/>
                </a:solidFill>
              </a:rPr>
              <a:t>로 인한 에러 방지.</a:t>
            </a:r>
          </a:p>
          <a:p>
            <a:pPr defTabSz="58574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dirty="0">
              <a:solidFill>
                <a:schemeClr val="tx1"/>
              </a:solidFill>
            </a:endParaRPr>
          </a:p>
          <a:p>
            <a:pPr defTabSz="58574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function </a:t>
            </a:r>
            <a:r>
              <a:rPr lang="en-US" altLang="ko-KR" sz="1200" b="0" dirty="0" err="1">
                <a:solidFill>
                  <a:schemeClr val="tx1"/>
                </a:solidFill>
              </a:rPr>
              <a:t>getStringLength</a:t>
            </a:r>
            <a:r>
              <a:rPr lang="en-US" altLang="ko-KR" sz="1200" b="0" dirty="0">
                <a:solidFill>
                  <a:schemeClr val="tx1"/>
                </a:solidFill>
              </a:rPr>
              <a:t>(</a:t>
            </a:r>
            <a:r>
              <a:rPr lang="en-US" altLang="ko-KR" sz="1200" b="0" dirty="0" err="1">
                <a:solidFill>
                  <a:schemeClr val="tx1"/>
                </a:solidFill>
              </a:rPr>
              <a:t>str</a:t>
            </a:r>
            <a:r>
              <a:rPr lang="en-US" altLang="ko-KR" sz="1200" b="0" dirty="0">
                <a:solidFill>
                  <a:schemeClr val="tx1"/>
                </a:solidFill>
              </a:rPr>
              <a:t>){</a:t>
            </a:r>
          </a:p>
          <a:p>
            <a:pPr defTabSz="58574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	return </a:t>
            </a:r>
            <a:r>
              <a:rPr lang="en-US" altLang="ko-KR" sz="1200" b="0" dirty="0" err="1">
                <a:solidFill>
                  <a:schemeClr val="tx1"/>
                </a:solidFill>
              </a:rPr>
              <a:t>str.length</a:t>
            </a:r>
            <a:r>
              <a:rPr lang="en-US" altLang="ko-KR" sz="1200" b="0" dirty="0">
                <a:solidFill>
                  <a:schemeClr val="tx1"/>
                </a:solidFill>
              </a:rPr>
              <a:t>;</a:t>
            </a:r>
          </a:p>
          <a:p>
            <a:pPr defTabSz="58574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}</a:t>
            </a:r>
          </a:p>
          <a:p>
            <a:pPr defTabSz="604639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dirty="0">
                <a:solidFill>
                  <a:schemeClr val="tx1"/>
                </a:solidFill>
              </a:rPr>
              <a:t>   </a:t>
            </a:r>
            <a:r>
              <a:rPr lang="en-US" altLang="ko-KR" sz="1200" b="0" dirty="0" err="1">
                <a:solidFill>
                  <a:schemeClr val="tx1"/>
                </a:solidFill>
              </a:rPr>
              <a:t>getStringLength</a:t>
            </a:r>
            <a:r>
              <a:rPr lang="en-US" altLang="ko-KR" sz="1200" b="0" dirty="0">
                <a:solidFill>
                  <a:schemeClr val="tx1"/>
                </a:solidFill>
              </a:rPr>
              <a:t>();	//</a:t>
            </a:r>
            <a:r>
              <a:rPr lang="en-US" altLang="ko-KR" sz="1200" b="0" i="1" dirty="0">
                <a:solidFill>
                  <a:schemeClr val="tx1"/>
                </a:solidFill>
              </a:rPr>
              <a:t>Uncaught </a:t>
            </a:r>
            <a:r>
              <a:rPr lang="en-US" altLang="ko-KR" sz="1200" b="0" i="1" dirty="0" err="1">
                <a:solidFill>
                  <a:schemeClr val="tx1"/>
                </a:solidFill>
              </a:rPr>
              <a:t>TypeError</a:t>
            </a:r>
            <a:r>
              <a:rPr lang="en-US" altLang="ko-KR" sz="1200" b="0" i="1" dirty="0">
                <a:solidFill>
                  <a:schemeClr val="tx1"/>
                </a:solidFill>
              </a:rPr>
              <a:t>: Cannot read properties of undefined (</a:t>
            </a:r>
            <a:r>
              <a:rPr lang="en-US" altLang="ko-KR" sz="1200" b="0" i="1" dirty="0" err="1">
                <a:solidFill>
                  <a:schemeClr val="tx1"/>
                </a:solidFill>
              </a:rPr>
              <a:t>reding</a:t>
            </a:r>
            <a:r>
              <a:rPr lang="en-US" altLang="ko-KR" sz="1200" b="0" i="1" dirty="0">
                <a:solidFill>
                  <a:schemeClr val="tx1"/>
                </a:solidFill>
              </a:rPr>
              <a:t> 'length').</a:t>
            </a:r>
            <a:r>
              <a:rPr lang="en-US" altLang="ko-KR" sz="1200" b="0" dirty="0">
                <a:solidFill>
                  <a:schemeClr val="tx1"/>
                </a:solidFill>
              </a:rPr>
              <a:t>	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b="0" dirty="0">
              <a:solidFill>
                <a:schemeClr val="tx1"/>
              </a:solidFill>
            </a:endParaRPr>
          </a:p>
          <a:p>
            <a:pPr defTabSz="63413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단축 평가(</a:t>
            </a:r>
            <a:r>
              <a:rPr lang="en-US" altLang="ko-KR"/>
              <a:t>Short circuit evaluation)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anchor="t"/>
          <a:lstStyle/>
          <a:p>
            <a:pPr defTabSz="675703">
              <a:lnSpc>
                <a:spcPct val="130000"/>
              </a:lnSpc>
              <a:tabLst>
                <a:tab pos="0" algn="l"/>
              </a:tabLst>
              <a:defRPr lang="ko-KR" altLang="en-US"/>
            </a:pPr>
            <a:r>
              <a:rPr lang="ko-KR" altLang="en-US" dirty="0"/>
              <a:t>용도 및 활용 예제</a:t>
            </a:r>
          </a:p>
          <a:p>
            <a:pPr defTabSz="675703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i="0" u="none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) </a:t>
            </a:r>
            <a:r>
              <a:rPr lang="en-US" altLang="ko-KR" sz="1400" dirty="0">
                <a:solidFill>
                  <a:schemeClr val="tx1"/>
                </a:solidFill>
              </a:rPr>
              <a:t>undefined </a:t>
            </a:r>
            <a:r>
              <a:rPr lang="ko-KR" altLang="en-US" sz="1400" dirty="0">
                <a:solidFill>
                  <a:schemeClr val="tx1"/>
                </a:solidFill>
              </a:rPr>
              <a:t>매개 변수</a:t>
            </a:r>
            <a:r>
              <a:rPr lang="ko-KR" altLang="en-US" sz="1400" b="0" dirty="0">
                <a:solidFill>
                  <a:schemeClr val="tx1"/>
                </a:solidFill>
              </a:rPr>
              <a:t>로 인한 에러 방지.</a:t>
            </a:r>
            <a:r>
              <a:rPr lang="en-US" altLang="ko-KR" sz="1400" b="0" dirty="0">
                <a:solidFill>
                  <a:schemeClr val="tx1"/>
                </a:solidFill>
              </a:rPr>
              <a:t> (</a:t>
            </a:r>
            <a:r>
              <a:rPr lang="ko-KR" altLang="en-US" sz="1400" b="0" dirty="0">
                <a:solidFill>
                  <a:schemeClr val="tx1"/>
                </a:solidFill>
              </a:rPr>
              <a:t>계속)</a:t>
            </a: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  - ~</a:t>
            </a:r>
            <a:r>
              <a:rPr lang="en-US" altLang="ko-KR" sz="1200" dirty="0">
                <a:solidFill>
                  <a:schemeClr val="tx1"/>
                </a:solidFill>
              </a:rPr>
              <a:t>ES5)</a:t>
            </a: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function </a:t>
            </a:r>
            <a:r>
              <a:rPr lang="en-US" altLang="ko-KR" sz="1200" b="0" dirty="0" err="1">
                <a:solidFill>
                  <a:schemeClr val="tx1"/>
                </a:solidFill>
              </a:rPr>
              <a:t>getStringLength</a:t>
            </a:r>
            <a:r>
              <a:rPr lang="en-US" altLang="ko-KR" sz="1200" b="0" dirty="0">
                <a:solidFill>
                  <a:schemeClr val="tx1"/>
                </a:solidFill>
              </a:rPr>
              <a:t>(</a:t>
            </a:r>
            <a:r>
              <a:rPr lang="en-US" altLang="ko-KR" sz="1200" b="0" dirty="0" err="1">
                <a:solidFill>
                  <a:schemeClr val="tx1"/>
                </a:solidFill>
              </a:rPr>
              <a:t>str</a:t>
            </a:r>
            <a:r>
              <a:rPr lang="en-US" altLang="ko-KR" sz="1200" b="0" dirty="0">
                <a:solidFill>
                  <a:schemeClr val="tx1"/>
                </a:solidFill>
              </a:rPr>
              <a:t>){</a:t>
            </a: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</a:rPr>
              <a:t>= </a:t>
            </a:r>
            <a:r>
              <a:rPr lang="en-US" altLang="ko-KR" sz="1200" b="0" dirty="0" err="1">
                <a:solidFill>
                  <a:schemeClr val="tx1"/>
                </a:solidFill>
              </a:rPr>
              <a:t>str</a:t>
            </a:r>
            <a:r>
              <a:rPr lang="en-US" altLang="ko-KR" sz="1200" b="0" dirty="0">
                <a:solidFill>
                  <a:schemeClr val="tx1"/>
                </a:solidFill>
              </a:rPr>
              <a:t> || '';	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				// </a:t>
            </a:r>
            <a:r>
              <a:rPr lang="en-US" altLang="ko-KR" sz="1200" b="0" i="1" dirty="0" err="1">
                <a:solidFill>
                  <a:schemeClr val="tx1"/>
                </a:solidFill>
              </a:rPr>
              <a:t>getStringLength</a:t>
            </a:r>
            <a:r>
              <a:rPr lang="en-US" altLang="ko-KR" sz="1200" b="0" i="1" dirty="0">
                <a:solidFill>
                  <a:schemeClr val="tx1"/>
                </a:solidFill>
              </a:rPr>
              <a:t>()</a:t>
            </a:r>
            <a:r>
              <a:rPr lang="ko-KR" altLang="en-US" sz="1200" b="0" i="1" dirty="0">
                <a:solidFill>
                  <a:schemeClr val="tx1"/>
                </a:solidFill>
              </a:rPr>
              <a:t>; 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수행시</a:t>
            </a:r>
            <a:r>
              <a:rPr lang="ko-KR" altLang="en-US" sz="1200" b="0" i="1" dirty="0">
                <a:solidFill>
                  <a:schemeClr val="tx1"/>
                </a:solidFill>
              </a:rPr>
              <a:t> ''이 할당되므로 '0'을</a:t>
            </a:r>
            <a:r>
              <a:rPr lang="en-US" altLang="ko-KR" sz="1200" b="0" i="1" dirty="0">
                <a:solidFill>
                  <a:schemeClr val="tx1"/>
                </a:solidFill>
              </a:rPr>
              <a:t> </a:t>
            </a:r>
            <a:r>
              <a:rPr lang="ko-KR" altLang="en-US" sz="1200" b="0" i="1" dirty="0">
                <a:solidFill>
                  <a:schemeClr val="tx1"/>
                </a:solidFill>
              </a:rPr>
              <a:t>반환한다.</a:t>
            </a:r>
            <a:endParaRPr lang="ko-KR" altLang="en-US" sz="1200" b="0" dirty="0">
              <a:solidFill>
                <a:schemeClr val="tx1"/>
              </a:solidFill>
            </a:endParaRP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	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	return </a:t>
            </a:r>
            <a:r>
              <a:rPr lang="en-US" altLang="ko-KR" sz="1200" b="0" dirty="0" err="1">
                <a:solidFill>
                  <a:schemeClr val="tx1"/>
                </a:solidFill>
              </a:rPr>
              <a:t>str.length</a:t>
            </a:r>
            <a:r>
              <a:rPr lang="en-US" altLang="ko-KR" sz="1200" b="0" dirty="0">
                <a:solidFill>
                  <a:schemeClr val="tx1"/>
                </a:solidFill>
              </a:rPr>
              <a:t>;</a:t>
            </a: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}</a:t>
            </a: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dirty="0">
                <a:solidFill>
                  <a:schemeClr val="tx1"/>
                </a:solidFill>
              </a:rPr>
              <a:t>  </a:t>
            </a:r>
            <a:r>
              <a:rPr lang="ko-KR" altLang="en-US" sz="1200" dirty="0">
                <a:solidFill>
                  <a:schemeClr val="tx1"/>
                </a:solidFill>
              </a:rPr>
              <a:t>- </a:t>
            </a:r>
            <a:r>
              <a:rPr lang="en-US" altLang="ko-KR" sz="1200" dirty="0">
                <a:solidFill>
                  <a:schemeClr val="tx1"/>
                </a:solidFill>
              </a:rPr>
              <a:t>ES6)</a:t>
            </a: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function </a:t>
            </a:r>
            <a:r>
              <a:rPr lang="en-US" altLang="ko-KR" sz="1200" b="0" dirty="0" err="1">
                <a:solidFill>
                  <a:schemeClr val="tx1"/>
                </a:solidFill>
              </a:rPr>
              <a:t>getStringLength</a:t>
            </a:r>
            <a:r>
              <a:rPr lang="en-US" altLang="ko-KR" sz="1200" b="0" dirty="0">
                <a:solidFill>
                  <a:schemeClr val="tx1"/>
                </a:solidFill>
              </a:rPr>
              <a:t>(</a:t>
            </a:r>
            <a:r>
              <a:rPr lang="en-US" altLang="ko-KR" sz="1200" b="0" dirty="0" err="1">
                <a:solidFill>
                  <a:schemeClr val="tx1"/>
                </a:solidFill>
              </a:rPr>
              <a:t>str</a:t>
            </a:r>
            <a:r>
              <a:rPr lang="en-US" altLang="ko-KR" sz="1200" b="0" dirty="0">
                <a:solidFill>
                  <a:schemeClr val="tx1"/>
                </a:solidFill>
              </a:rPr>
              <a:t> = ''){ return </a:t>
            </a:r>
            <a:r>
              <a:rPr lang="en-US" altLang="ko-KR" sz="1200" b="0" dirty="0" err="1">
                <a:solidFill>
                  <a:schemeClr val="tx1"/>
                </a:solidFill>
              </a:rPr>
              <a:t>str.length</a:t>
            </a:r>
            <a:r>
              <a:rPr lang="en-US" altLang="ko-KR" sz="1200" b="0" dirty="0">
                <a:solidFill>
                  <a:schemeClr val="tx1"/>
                </a:solidFill>
              </a:rPr>
              <a:t>; } 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	//</a:t>
            </a:r>
            <a:r>
              <a:rPr lang="ko-KR" altLang="en-US" sz="1200" b="0" i="1" dirty="0">
                <a:solidFill>
                  <a:schemeClr val="tx1"/>
                </a:solidFill>
              </a:rPr>
              <a:t>매개 변수에 초기값을 할당할 수 있다.</a:t>
            </a:r>
            <a:endParaRPr lang="ko-KR" altLang="en-US" sz="1200" b="0" dirty="0">
              <a:solidFill>
                <a:schemeClr val="tx1"/>
              </a:solidFill>
            </a:endParaRP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</a:t>
            </a:r>
            <a:r>
              <a:rPr lang="en-US" altLang="ko-KR" sz="1200" b="0" dirty="0" err="1" smtClean="0">
                <a:solidFill>
                  <a:schemeClr val="tx1"/>
                </a:solidFill>
              </a:rPr>
              <a:t>getStringLength</a:t>
            </a:r>
            <a:r>
              <a:rPr lang="en-US" altLang="ko-KR" sz="1200" b="0" dirty="0">
                <a:solidFill>
                  <a:schemeClr val="tx1"/>
                </a:solidFill>
              </a:rPr>
              <a:t>(); 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					//</a:t>
            </a:r>
            <a:r>
              <a:rPr lang="en-US" altLang="ko-KR" sz="1200" b="0" i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0" i="1" dirty="0">
                <a:solidFill>
                  <a:schemeClr val="tx1"/>
                </a:solidFill>
              </a:rPr>
              <a:t>0</a:t>
            </a:r>
            <a:endParaRPr lang="en-US" altLang="ko-KR" sz="1200" b="0" dirty="0">
              <a:solidFill>
                <a:schemeClr val="tx1"/>
              </a:solidFill>
            </a:endParaRPr>
          </a:p>
          <a:p>
            <a:pPr defTabSz="57652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</a:t>
            </a:r>
            <a:r>
              <a:rPr lang="en-US" altLang="ko-KR" sz="1200" b="0" dirty="0" err="1">
                <a:solidFill>
                  <a:schemeClr val="tx1"/>
                </a:solidFill>
              </a:rPr>
              <a:t>getStringLength</a:t>
            </a:r>
            <a:r>
              <a:rPr lang="en-US" altLang="ko-KR" sz="1200" b="0" dirty="0">
                <a:solidFill>
                  <a:schemeClr val="tx1"/>
                </a:solidFill>
              </a:rPr>
              <a:t>('hello'); 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				//</a:t>
            </a:r>
            <a:r>
              <a:rPr lang="en-US" altLang="ko-KR" sz="1200" b="0" i="1" dirty="0">
                <a:solidFill>
                  <a:schemeClr val="tx1"/>
                </a:solidFill>
              </a:rPr>
              <a:t>5</a:t>
            </a:r>
          </a:p>
          <a:p>
            <a:pPr defTabSz="654587">
              <a:lnSpc>
                <a:spcPct val="130000"/>
              </a:lnSpc>
              <a:tabLst>
                <a:tab pos="0" algn="l"/>
              </a:tabLst>
              <a:defRPr lang="ko-KR" altLang="en-US"/>
            </a:pPr>
            <a:r>
              <a:rPr lang="ko-KR" altLang="en-US" dirty="0"/>
              <a:t>참고 사항</a:t>
            </a:r>
          </a:p>
          <a:p>
            <a:pPr defTabSz="654587">
              <a:lnSpc>
                <a:spcPct val="13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400" b="0" dirty="0"/>
              <a:t>  - 비트 연산자(|,&amp;,^,~)</a:t>
            </a:r>
            <a:r>
              <a:rPr lang="ko-KR" altLang="en-US" sz="1400" b="0" dirty="0" err="1"/>
              <a:t>를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사용할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경우 단축 평가(</a:t>
            </a:r>
            <a:r>
              <a:rPr lang="en-US" altLang="ko-KR" sz="1400" b="0" dirty="0"/>
              <a:t>Short circuit)</a:t>
            </a:r>
            <a:r>
              <a:rPr lang="ko-KR" altLang="en-US" sz="1400" b="0" dirty="0"/>
              <a:t>가 적용되지 않는다.</a:t>
            </a:r>
          </a:p>
          <a:p>
            <a:pPr defTabSz="63413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400" b="0" dirty="0">
                <a:solidFill>
                  <a:schemeClr val="tx1"/>
                </a:solidFill>
              </a:rPr>
              <a:t>  </a:t>
            </a:r>
            <a:r>
              <a:rPr lang="en-US" altLang="ko-KR" sz="1400" b="0" dirty="0">
                <a:solidFill>
                  <a:schemeClr val="tx1"/>
                </a:solidFill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</a:rPr>
              <a:t>※ ^(</a:t>
            </a:r>
            <a:r>
              <a:rPr lang="en-US" altLang="ko-KR" sz="1400" b="0" dirty="0" err="1">
                <a:solidFill>
                  <a:schemeClr val="tx1"/>
                </a:solidFill>
              </a:rPr>
              <a:t>xor</a:t>
            </a:r>
            <a:r>
              <a:rPr lang="en-US" altLang="ko-KR" sz="1400" b="0" dirty="0">
                <a:solidFill>
                  <a:schemeClr val="tx1"/>
                </a:solidFill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</a:rPr>
              <a:t>의 경우 무조건 2번째 조건까지 수행하므로 단축 평가가 적용되지 않고 </a:t>
            </a:r>
            <a:r>
              <a:rPr lang="ko-KR" altLang="en-US" sz="1400" b="0" dirty="0" err="1">
                <a:solidFill>
                  <a:schemeClr val="tx1"/>
                </a:solidFill>
              </a:rPr>
              <a:t>논리연산과</a:t>
            </a:r>
            <a:r>
              <a:rPr lang="ko-KR" altLang="en-US" sz="1400" b="0" dirty="0">
                <a:solidFill>
                  <a:schemeClr val="tx1"/>
                </a:solidFill>
              </a:rPr>
              <a:t> 비트 연산의 </a:t>
            </a:r>
          </a:p>
          <a:p>
            <a:pPr defTabSz="63413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400" b="0" dirty="0">
                <a:solidFill>
                  <a:schemeClr val="tx1"/>
                </a:solidFill>
              </a:rPr>
              <a:t>      연산자가 같다.</a:t>
            </a:r>
          </a:p>
          <a:p>
            <a:pPr defTabSz="63413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b="0" dirty="0">
              <a:solidFill>
                <a:schemeClr val="tx1"/>
              </a:solidFill>
            </a:endParaRP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 dirty="0">
                <a:solidFill>
                  <a:schemeClr val="tx1"/>
                </a:solidFill>
              </a:rPr>
              <a:t>   let a = 0;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 dirty="0">
                <a:solidFill>
                  <a:schemeClr val="tx1"/>
                </a:solidFill>
              </a:rPr>
              <a:t>   true | a++; //1, a=1</a:t>
            </a:r>
            <a:r>
              <a:rPr lang="ko-KR" altLang="en-US" sz="1400" b="0" dirty="0">
                <a:solidFill>
                  <a:schemeClr val="tx1"/>
                </a:solidFill>
              </a:rPr>
              <a:t>	</a:t>
            </a:r>
            <a:r>
              <a:rPr lang="en-US" altLang="ko-KR" sz="1400" b="0" dirty="0">
                <a:solidFill>
                  <a:schemeClr val="tx1"/>
                </a:solidFill>
              </a:rPr>
              <a:t>//	</a:t>
            </a:r>
            <a:r>
              <a:rPr lang="en-US" altLang="ko-KR" sz="1400" b="0" i="1" dirty="0">
                <a:solidFill>
                  <a:schemeClr val="tx1"/>
                </a:solidFill>
              </a:rPr>
              <a:t>true || a++; //true, a=0</a:t>
            </a:r>
            <a:r>
              <a:rPr lang="en-US" altLang="ko-KR" sz="1400" b="0" dirty="0">
                <a:solidFill>
                  <a:schemeClr val="tx1"/>
                </a:solidFill>
              </a:rPr>
              <a:t>			</a:t>
            </a: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 dirty="0">
                <a:solidFill>
                  <a:schemeClr val="tx1"/>
                </a:solidFill>
              </a:rPr>
              <a:t>   false &amp; a++; //0, a=2	 //	</a:t>
            </a:r>
            <a:r>
              <a:rPr lang="en-US" altLang="ko-KR" sz="1400" b="0" i="1" dirty="0">
                <a:solidFill>
                  <a:schemeClr val="tx1"/>
                </a:solidFill>
              </a:rPr>
              <a:t>false &amp;&amp; a++; //false, a=0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defTabSz="65458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 dirty="0">
                <a:solidFill>
                  <a:schemeClr val="tx1"/>
                </a:solidFill>
              </a:rPr>
              <a:t>  </a:t>
            </a:r>
          </a:p>
          <a:p>
            <a:pPr defTabSz="595117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400" b="0" dirty="0">
              <a:solidFill>
                <a:schemeClr val="tx1"/>
              </a:solidFill>
            </a:endParaRPr>
          </a:p>
          <a:p>
            <a:pPr defTabSz="644278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b="0" dirty="0">
              <a:solidFill>
                <a:schemeClr val="tx1"/>
              </a:solidFill>
            </a:endParaRPr>
          </a:p>
          <a:p>
            <a:pPr defTabSz="624144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단축 평가(</a:t>
            </a:r>
            <a:r>
              <a:rPr lang="en-US" altLang="ko-KR"/>
              <a:t>Short circuit evaluation)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anchor="t"/>
          <a:lstStyle/>
          <a:p>
            <a:pPr defTabSz="686515">
              <a:lnSpc>
                <a:spcPct val="130000"/>
              </a:lnSpc>
              <a:tabLst>
                <a:tab pos="0" algn="l"/>
              </a:tabLst>
              <a:defRPr lang="ko-KR" altLang="en-US"/>
            </a:pPr>
            <a:r>
              <a:rPr lang="ko-KR" altLang="en-US"/>
              <a:t>정의</a:t>
            </a:r>
            <a:r>
              <a:rPr lang="en-US" altLang="ko-KR"/>
              <a:t> </a:t>
            </a: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400" b="0"/>
              <a:t>    </a:t>
            </a:r>
          </a:p>
          <a:p>
            <a:pPr marL="0" indent="0" defTabSz="644278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/>
              <a:t>    </a:t>
            </a:r>
            <a:r>
              <a:rPr lang="ko-KR" altLang="en-US" sz="1400" b="0"/>
              <a:t>'</a:t>
            </a:r>
            <a:r>
              <a:rPr lang="ko-KR" altLang="en-US" sz="1400"/>
              <a:t>?.</a:t>
            </a:r>
            <a:r>
              <a:rPr lang="ko-KR" altLang="en-US" sz="1400" b="0"/>
              <a:t>' : 부가조건 연계</a:t>
            </a:r>
            <a:r>
              <a:rPr lang="en-US" altLang="ko-KR" sz="1400" b="0"/>
              <a:t>. </a:t>
            </a:r>
            <a:r>
              <a:rPr lang="en-US" altLang="ko-KR" sz="1400">
                <a:solidFill>
                  <a:schemeClr val="tx1"/>
                </a:solidFill>
              </a:rPr>
              <a:t>?.</a:t>
            </a:r>
            <a:r>
              <a:rPr lang="ko-KR" altLang="en-US" sz="1400" b="0">
                <a:solidFill>
                  <a:schemeClr val="tx1"/>
                </a:solidFill>
              </a:rPr>
              <a:t>좌항의 피연산자가 </a:t>
            </a:r>
            <a:r>
              <a:rPr lang="en-US" altLang="ko-KR" sz="1400">
                <a:solidFill>
                  <a:schemeClr val="tx1"/>
                </a:solidFill>
              </a:rPr>
              <a:t>null</a:t>
            </a:r>
            <a:r>
              <a:rPr lang="ko-KR" altLang="en-US" sz="1400" b="0">
                <a:solidFill>
                  <a:schemeClr val="tx1"/>
                </a:solidFill>
              </a:rPr>
              <a:t>또는 </a:t>
            </a:r>
            <a:r>
              <a:rPr lang="en-US" altLang="ko-KR" sz="1400">
                <a:solidFill>
                  <a:schemeClr val="tx1"/>
                </a:solidFill>
              </a:rPr>
              <a:t>undefined</a:t>
            </a:r>
            <a:r>
              <a:rPr lang="ko-KR" altLang="en-US" sz="1400" b="0">
                <a:solidFill>
                  <a:schemeClr val="tx1"/>
                </a:solidFill>
              </a:rPr>
              <a:t>인 경우 </a:t>
            </a:r>
            <a:r>
              <a:rPr lang="en-US" altLang="ko-KR" sz="1400">
                <a:solidFill>
                  <a:schemeClr val="tx1"/>
                </a:solidFill>
              </a:rPr>
              <a:t>undefined</a:t>
            </a:r>
            <a:r>
              <a:rPr lang="ko-KR" altLang="en-US" sz="1400" b="0">
                <a:solidFill>
                  <a:schemeClr val="tx1"/>
                </a:solidFill>
              </a:rPr>
              <a:t>를 반환하고</a:t>
            </a:r>
            <a:r>
              <a:rPr lang="en-US" altLang="ko-KR" sz="1400" b="0">
                <a:solidFill>
                  <a:schemeClr val="tx1"/>
                </a:solidFill>
              </a:rPr>
              <a:t>, </a:t>
            </a:r>
            <a:r>
              <a:rPr lang="ko-KR" altLang="en-US" sz="1400" b="0">
                <a:solidFill>
                  <a:schemeClr val="tx1"/>
                </a:solidFill>
              </a:rPr>
              <a:t>아니면 우항</a:t>
            </a: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>
                <a:solidFill>
                  <a:schemeClr val="tx1"/>
                </a:solidFill>
              </a:rPr>
              <a:t>          </a:t>
            </a:r>
            <a:r>
              <a:rPr lang="ko-KR" altLang="en-US" sz="1400" b="0">
                <a:solidFill>
                  <a:schemeClr val="tx1"/>
                </a:solidFill>
              </a:rPr>
              <a:t>의 </a:t>
            </a:r>
            <a:r>
              <a:rPr lang="en-US" altLang="ko-KR" sz="1400">
                <a:solidFill>
                  <a:schemeClr val="tx1"/>
                </a:solidFill>
              </a:rPr>
              <a:t>property</a:t>
            </a:r>
            <a:r>
              <a:rPr lang="ko-KR" altLang="en-US" sz="1400" b="0">
                <a:solidFill>
                  <a:schemeClr val="tx1"/>
                </a:solidFill>
              </a:rPr>
              <a:t> 참조를 이어간다</a:t>
            </a:r>
            <a:r>
              <a:rPr lang="en-US" altLang="ko-KR" sz="1400" b="0">
                <a:solidFill>
                  <a:schemeClr val="tx1"/>
                </a:solidFill>
              </a:rPr>
              <a:t>.</a:t>
            </a:r>
            <a:r>
              <a:rPr lang="en-US" altLang="ko-KR" sz="1400" b="0"/>
              <a:t>(ES11</a:t>
            </a:r>
            <a:r>
              <a:rPr lang="ko-KR" altLang="en-US" sz="1400" b="0"/>
              <a:t>에서 도입)</a:t>
            </a:r>
          </a:p>
          <a:p>
            <a:pPr defTabSz="686515">
              <a:lnSpc>
                <a:spcPct val="130000"/>
              </a:lnSpc>
              <a:tabLst>
                <a:tab pos="0" algn="l"/>
              </a:tabLst>
              <a:defRPr lang="ko-KR" altLang="en-US"/>
            </a:pPr>
            <a:r>
              <a:rPr lang="ko-KR" altLang="en-US"/>
              <a:t>용도 및 활용 예제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/>
              <a:t> </a:t>
            </a:r>
            <a:r>
              <a:rPr lang="en-US" altLang="ko-KR" sz="1200" b="0">
                <a:solidFill>
                  <a:schemeClr val="tx1"/>
                </a:solidFill>
              </a:rPr>
              <a:t>  </a:t>
            </a: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</a:t>
            </a:r>
            <a:r>
              <a:rPr lang="en-US" altLang="ko-KR" sz="1200">
                <a:solidFill>
                  <a:schemeClr val="tx1"/>
                </a:solidFill>
              </a:rPr>
              <a:t>1)</a:t>
            </a:r>
            <a:r>
              <a:rPr lang="en-US" altLang="ko-KR" sz="1200" b="0">
                <a:solidFill>
                  <a:schemeClr val="tx1"/>
                </a:solidFill>
              </a:rPr>
              <a:t> </a:t>
            </a:r>
            <a:r>
              <a:rPr lang="ko-KR" altLang="en-US" sz="1200" b="0">
                <a:solidFill>
                  <a:schemeClr val="tx1"/>
                </a:solidFill>
              </a:rPr>
              <a:t>즉, 조건이 되는 요소의 </a:t>
            </a:r>
            <a:r>
              <a:rPr lang="en-US" altLang="ko-KR" sz="1200">
                <a:solidFill>
                  <a:schemeClr val="tx1"/>
                </a:solidFill>
              </a:rPr>
              <a:t>property</a:t>
            </a:r>
            <a:r>
              <a:rPr lang="ko-KR" altLang="en-US" sz="1200" b="0">
                <a:solidFill>
                  <a:schemeClr val="tx1"/>
                </a:solidFill>
              </a:rPr>
              <a:t>를 반환하던지 </a:t>
            </a:r>
            <a:r>
              <a:rPr lang="en-US" altLang="ko-KR" sz="1200">
                <a:solidFill>
                  <a:schemeClr val="tx1"/>
                </a:solidFill>
              </a:rPr>
              <a:t>undefined</a:t>
            </a:r>
            <a:r>
              <a:rPr lang="ko-KR" altLang="en-US" sz="1200" b="0">
                <a:solidFill>
                  <a:schemeClr val="tx1"/>
                </a:solidFill>
              </a:rPr>
              <a:t>를 반환한다.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200" b="0">
              <a:solidFill>
                <a:schemeClr val="tx1"/>
              </a:solidFill>
            </a:endParaRP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</a:t>
            </a:r>
            <a:r>
              <a:rPr lang="ko-KR" altLang="en-US" sz="1200" b="0">
                <a:solidFill>
                  <a:schemeClr val="tx1"/>
                </a:solidFill>
              </a:rPr>
              <a:t>  </a:t>
            </a:r>
            <a:r>
              <a:rPr lang="en-US" altLang="ko-KR" sz="1200" b="0">
                <a:solidFill>
                  <a:schemeClr val="tx1"/>
                </a:solidFill>
              </a:rPr>
              <a:t> let elem = null; </a:t>
            </a: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 let value = elem?.value;      //</a:t>
            </a:r>
            <a:r>
              <a:rPr lang="ko-KR" altLang="en-US" sz="1200" b="0">
                <a:solidFill>
                  <a:schemeClr val="tx1"/>
                </a:solidFill>
              </a:rPr>
              <a:t> </a:t>
            </a:r>
            <a:r>
              <a:rPr lang="en-US" altLang="ko-KR" sz="1200" b="0" i="1">
                <a:solidFill>
                  <a:schemeClr val="tx1"/>
                </a:solidFill>
              </a:rPr>
              <a:t>null, elem</a:t>
            </a:r>
            <a:r>
              <a:rPr lang="ko-KR" altLang="en-US" sz="1200" b="0" i="1">
                <a:solidFill>
                  <a:schemeClr val="tx1"/>
                </a:solidFill>
              </a:rPr>
              <a:t>이 </a:t>
            </a:r>
            <a:r>
              <a:rPr lang="en-US" altLang="ko-KR" sz="1200" b="0" i="1">
                <a:solidFill>
                  <a:schemeClr val="tx1"/>
                </a:solidFill>
              </a:rPr>
              <a:t>null </a:t>
            </a:r>
            <a:r>
              <a:rPr lang="ko-KR" altLang="en-US" sz="1200" b="0" i="1">
                <a:solidFill>
                  <a:schemeClr val="tx1"/>
                </a:solidFill>
              </a:rPr>
              <a:t>또는 </a:t>
            </a:r>
            <a:r>
              <a:rPr lang="en-US" altLang="ko-KR" sz="1200" b="0" i="1">
                <a:solidFill>
                  <a:schemeClr val="tx1"/>
                </a:solidFill>
              </a:rPr>
              <a:t>undefined</a:t>
            </a:r>
            <a:r>
              <a:rPr lang="ko-KR" altLang="en-US" sz="1200" b="0" i="1">
                <a:solidFill>
                  <a:schemeClr val="tx1"/>
                </a:solidFill>
              </a:rPr>
              <a:t>이면 </a:t>
            </a:r>
            <a:r>
              <a:rPr lang="en-US" altLang="ko-KR" sz="1200" b="0" i="1">
                <a:solidFill>
                  <a:schemeClr val="tx1"/>
                </a:solidFill>
              </a:rPr>
              <a:t>undefined</a:t>
            </a:r>
            <a:r>
              <a:rPr lang="ko-KR" altLang="en-US" sz="1200" b="0" i="1">
                <a:solidFill>
                  <a:schemeClr val="tx1"/>
                </a:solidFill>
              </a:rPr>
              <a:t>를 반환하고</a:t>
            </a:r>
            <a:r>
              <a:rPr lang="en-US" altLang="ko-KR" sz="1200" b="0" i="1">
                <a:solidFill>
                  <a:schemeClr val="tx1"/>
                </a:solidFill>
              </a:rPr>
              <a:t>, </a:t>
            </a:r>
            <a:r>
              <a:rPr lang="ko-KR" altLang="en-US" sz="1200" b="0" i="1">
                <a:solidFill>
                  <a:schemeClr val="tx1"/>
                </a:solidFill>
              </a:rPr>
              <a:t>그렇지 않으면 우항의 </a:t>
            </a:r>
            <a:endParaRPr lang="ko-KR" altLang="en-US" sz="1200" b="0">
              <a:solidFill>
                <a:schemeClr val="tx1"/>
              </a:solidFill>
            </a:endParaRPr>
          </a:p>
          <a:p>
            <a:pPr marL="0" indent="0" defTabSz="644278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                                     // </a:t>
            </a:r>
            <a:r>
              <a:rPr lang="en-US" altLang="ko-KR" sz="1200" b="0" i="1">
                <a:solidFill>
                  <a:schemeClr val="tx1"/>
                </a:solidFill>
              </a:rPr>
              <a:t>property </a:t>
            </a:r>
            <a:r>
              <a:rPr lang="ko-KR" altLang="en-US" sz="1200" b="0" i="1">
                <a:solidFill>
                  <a:schemeClr val="tx1"/>
                </a:solidFill>
              </a:rPr>
              <a:t>참조를 이어간다</a:t>
            </a:r>
            <a:r>
              <a:rPr lang="en-US" altLang="ko-KR" sz="1200" b="0" i="1">
                <a:solidFill>
                  <a:schemeClr val="tx1"/>
                </a:solidFill>
              </a:rPr>
              <a:t>.</a:t>
            </a:r>
            <a:r>
              <a:rPr lang="ko-KR" altLang="en-US" sz="1200" b="0" i="1">
                <a:solidFill>
                  <a:schemeClr val="tx1"/>
                </a:solidFill>
              </a:rPr>
              <a:t> </a:t>
            </a:r>
            <a:endParaRPr lang="ko-KR" altLang="en-US" sz="1200" b="0">
              <a:solidFill>
                <a:schemeClr val="tx1"/>
              </a:solidFill>
            </a:endParaRP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			    // </a:t>
            </a:r>
            <a:r>
              <a:rPr lang="en-US" altLang="ko-KR" sz="1200" b="0" i="1">
                <a:solidFill>
                  <a:schemeClr val="tx1"/>
                </a:solidFill>
              </a:rPr>
              <a:t>value = elem ? elem.value : undefined; </a:t>
            </a:r>
            <a:endParaRPr lang="en-US" altLang="ko-KR" sz="1200" b="0">
              <a:solidFill>
                <a:schemeClr val="tx1"/>
              </a:solidFill>
            </a:endParaRP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 console.log(value);            // </a:t>
            </a:r>
            <a:r>
              <a:rPr lang="en-US" altLang="ko-KR" sz="1200" b="0" i="1">
                <a:solidFill>
                  <a:schemeClr val="tx1"/>
                </a:solidFill>
              </a:rPr>
              <a:t>undefined</a:t>
            </a:r>
            <a:endParaRPr lang="en-US" altLang="ko-KR" sz="1200" b="0">
              <a:solidFill>
                <a:schemeClr val="tx1"/>
              </a:solidFill>
            </a:endParaRP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200" b="0">
              <a:solidFill>
                <a:schemeClr val="tx1"/>
              </a:solidFill>
            </a:endParaRP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</a:t>
            </a:r>
            <a:r>
              <a:rPr lang="ko-KR" altLang="en-US" sz="1200">
                <a:solidFill>
                  <a:schemeClr val="tx1"/>
                </a:solidFill>
              </a:rPr>
              <a:t>2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r>
              <a:rPr lang="en-US" altLang="ko-KR" sz="1200" b="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&amp;&amp;</a:t>
            </a:r>
            <a:r>
              <a:rPr lang="ko-KR" altLang="en-US" sz="1200" b="0">
                <a:solidFill>
                  <a:schemeClr val="tx1"/>
                </a:solidFill>
              </a:rPr>
              <a:t>연산자와 </a:t>
            </a:r>
            <a:r>
              <a:rPr lang="en-US" altLang="ko-KR" sz="1200">
                <a:solidFill>
                  <a:schemeClr val="tx1"/>
                </a:solidFill>
              </a:rPr>
              <a:t>?.</a:t>
            </a:r>
            <a:r>
              <a:rPr lang="ko-KR" altLang="en-US" sz="1200" b="0">
                <a:solidFill>
                  <a:schemeClr val="tx1"/>
                </a:solidFill>
              </a:rPr>
              <a:t>연산자가 다른 점은 </a:t>
            </a:r>
            <a:r>
              <a:rPr lang="en-US" altLang="ko-KR" sz="1200">
                <a:solidFill>
                  <a:schemeClr val="tx1"/>
                </a:solidFill>
              </a:rPr>
              <a:t>&amp;&amp;</a:t>
            </a:r>
            <a:r>
              <a:rPr lang="ko-KR" altLang="en-US" sz="1200" b="0">
                <a:solidFill>
                  <a:schemeClr val="tx1"/>
                </a:solidFill>
              </a:rPr>
              <a:t>은 좌항의 피연산자가 </a:t>
            </a:r>
            <a:r>
              <a:rPr lang="en-US" altLang="ko-KR" sz="1200">
                <a:solidFill>
                  <a:schemeClr val="tx1"/>
                </a:solidFill>
              </a:rPr>
              <a:t>falsy</a:t>
            </a:r>
            <a:r>
              <a:rPr lang="ko-KR" altLang="en-US" sz="1200" b="0">
                <a:solidFill>
                  <a:schemeClr val="tx1"/>
                </a:solidFill>
              </a:rPr>
              <a:t>한 값이면 좌항의 값을 다시 리턴하지만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en-US" altLang="ko-KR" sz="1200">
                <a:solidFill>
                  <a:schemeClr val="tx1"/>
                </a:solidFill>
              </a:rPr>
              <a:t>?. </a:t>
            </a:r>
            <a:r>
              <a:rPr lang="ko-KR" altLang="en-US" sz="1200" b="0">
                <a:solidFill>
                  <a:schemeClr val="tx1"/>
                </a:solidFill>
              </a:rPr>
              <a:t>연산자는 </a:t>
            </a: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 </a:t>
            </a:r>
            <a:r>
              <a:rPr lang="en-US" altLang="ko-KR" sz="1200">
                <a:solidFill>
                  <a:schemeClr val="tx1"/>
                </a:solidFill>
              </a:rPr>
              <a:t>falsy</a:t>
            </a:r>
            <a:r>
              <a:rPr lang="ko-KR" altLang="en-US" sz="1200" b="0">
                <a:solidFill>
                  <a:schemeClr val="tx1"/>
                </a:solidFill>
              </a:rPr>
              <a:t>한 값이라도 </a:t>
            </a:r>
            <a:r>
              <a:rPr lang="en-US" altLang="ko-KR" sz="1200">
                <a:solidFill>
                  <a:schemeClr val="tx1"/>
                </a:solidFill>
              </a:rPr>
              <a:t>undefined</a:t>
            </a:r>
            <a:r>
              <a:rPr lang="ko-KR" altLang="en-US" sz="1200" b="0">
                <a:solidFill>
                  <a:schemeClr val="tx1"/>
                </a:solidFill>
              </a:rPr>
              <a:t>나 </a:t>
            </a:r>
            <a:r>
              <a:rPr lang="en-US" altLang="ko-KR" sz="1200">
                <a:solidFill>
                  <a:schemeClr val="tx1"/>
                </a:solidFill>
              </a:rPr>
              <a:t>null</a:t>
            </a:r>
            <a:r>
              <a:rPr lang="ko-KR" altLang="en-US" sz="1200" b="0">
                <a:solidFill>
                  <a:schemeClr val="tx1"/>
                </a:solidFill>
              </a:rPr>
              <a:t>이 아니라면 </a:t>
            </a:r>
            <a:r>
              <a:rPr lang="en-US" altLang="ko-KR" sz="1200">
                <a:solidFill>
                  <a:schemeClr val="tx1"/>
                </a:solidFill>
              </a:rPr>
              <a:t>property</a:t>
            </a:r>
            <a:r>
              <a:rPr lang="ko-KR" altLang="en-US" sz="1200" b="0">
                <a:solidFill>
                  <a:schemeClr val="tx1"/>
                </a:solidFill>
              </a:rPr>
              <a:t>참조를 진행한다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200" b="0">
              <a:solidFill>
                <a:schemeClr val="tx1"/>
              </a:solidFill>
            </a:endParaRP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>
                <a:solidFill>
                  <a:schemeClr val="tx1"/>
                </a:solidFill>
              </a:rPr>
              <a:t>     </a:t>
            </a:r>
            <a:r>
              <a:rPr lang="en-US" altLang="ko-KR" sz="1200" b="0">
                <a:solidFill>
                  <a:schemeClr val="tx1"/>
                </a:solidFill>
              </a:rPr>
              <a:t>let emptyStr = '';                                 // </a:t>
            </a:r>
            <a:r>
              <a:rPr lang="ko-KR" altLang="en-US" sz="1200" b="0" i="1">
                <a:solidFill>
                  <a:schemeClr val="tx1"/>
                </a:solidFill>
              </a:rPr>
              <a:t>문자열의 길이</a:t>
            </a:r>
            <a:r>
              <a:rPr lang="en-US" altLang="ko-KR" sz="1200" b="0" i="1">
                <a:solidFill>
                  <a:schemeClr val="tx1"/>
                </a:solidFill>
              </a:rPr>
              <a:t>(length)</a:t>
            </a:r>
            <a:r>
              <a:rPr lang="ko-KR" altLang="en-US" sz="1200" b="0" i="1">
                <a:solidFill>
                  <a:schemeClr val="tx1"/>
                </a:solidFill>
              </a:rPr>
              <a:t>를 참조한다</a:t>
            </a:r>
            <a:r>
              <a:rPr lang="en-US" altLang="ko-KR" sz="1200" b="0" i="1">
                <a:solidFill>
                  <a:schemeClr val="tx1"/>
                </a:solidFill>
              </a:rPr>
              <a:t>.</a:t>
            </a:r>
            <a:r>
              <a:rPr lang="ko-KR" altLang="en-US" sz="1200" b="0" i="1">
                <a:solidFill>
                  <a:schemeClr val="tx1"/>
                </a:solidFill>
              </a:rPr>
              <a:t> </a:t>
            </a:r>
            <a:endParaRPr lang="ko-KR" altLang="en-US" sz="1200" b="0">
              <a:solidFill>
                <a:schemeClr val="tx1"/>
              </a:solidFill>
            </a:endParaRP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let</a:t>
            </a:r>
            <a:r>
              <a:rPr lang="ko-KR" altLang="en-US" sz="1200" b="0">
                <a:solidFill>
                  <a:schemeClr val="tx1"/>
                </a:solidFill>
              </a:rPr>
              <a:t> </a:t>
            </a:r>
            <a:r>
              <a:rPr lang="en-US" altLang="ko-KR" sz="1200" b="0">
                <a:solidFill>
                  <a:schemeClr val="tx1"/>
                </a:solidFill>
              </a:rPr>
              <a:t>length = emptyStr &amp;&amp; emptyStr.length; // </a:t>
            </a:r>
            <a:r>
              <a:rPr lang="ko-KR" altLang="en-US" sz="1200" b="0" i="1">
                <a:solidFill>
                  <a:schemeClr val="tx1"/>
                </a:solidFill>
              </a:rPr>
              <a:t>문자열의 길이</a:t>
            </a:r>
            <a:r>
              <a:rPr lang="en-US" altLang="ko-KR" sz="1200" b="0" i="1">
                <a:solidFill>
                  <a:schemeClr val="tx1"/>
                </a:solidFill>
              </a:rPr>
              <a:t>(length)</a:t>
            </a:r>
            <a:r>
              <a:rPr lang="ko-KR" altLang="en-US" sz="1200" b="0" i="1">
                <a:solidFill>
                  <a:schemeClr val="tx1"/>
                </a:solidFill>
              </a:rPr>
              <a:t>를 참조하지 못한다</a:t>
            </a:r>
            <a:r>
              <a:rPr lang="en-US" altLang="ko-KR" sz="1200" b="0" i="1">
                <a:solidFill>
                  <a:schemeClr val="tx1"/>
                </a:solidFill>
              </a:rPr>
              <a:t>.</a:t>
            </a:r>
            <a:r>
              <a:rPr lang="ko-KR" altLang="en-US" sz="1200" b="0" i="1">
                <a:solidFill>
                  <a:schemeClr val="tx1"/>
                </a:solidFill>
              </a:rPr>
              <a:t> </a:t>
            </a:r>
            <a:endParaRPr lang="ko-KR" altLang="en-US" sz="1200" b="0">
              <a:solidFill>
                <a:schemeClr val="tx1"/>
              </a:solidFill>
            </a:endParaRP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console.log(length);                              // </a:t>
            </a:r>
            <a:r>
              <a:rPr lang="en-US" altLang="ko-KR" sz="1200" b="0" i="1">
                <a:solidFill>
                  <a:schemeClr val="tx1"/>
                </a:solidFill>
              </a:rPr>
              <a:t>'', emptyStr</a:t>
            </a:r>
            <a:r>
              <a:rPr lang="ko-KR" altLang="en-US" sz="1200" b="0" i="1">
                <a:solidFill>
                  <a:schemeClr val="tx1"/>
                </a:solidFill>
              </a:rPr>
              <a:t>이 </a:t>
            </a:r>
            <a:r>
              <a:rPr lang="en-US" altLang="ko-KR" sz="1200" b="0" i="1">
                <a:solidFill>
                  <a:schemeClr val="tx1"/>
                </a:solidFill>
              </a:rPr>
              <a:t>falsy</a:t>
            </a:r>
            <a:r>
              <a:rPr lang="ko-KR" altLang="en-US" sz="1200" b="0" i="1">
                <a:solidFill>
                  <a:schemeClr val="tx1"/>
                </a:solidFill>
              </a:rPr>
              <a:t>한 값이기 때문에</a:t>
            </a:r>
            <a:endParaRPr lang="ko-KR" altLang="en-US" sz="1200" b="0">
              <a:solidFill>
                <a:schemeClr val="tx1"/>
              </a:solidFill>
            </a:endParaRP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200" b="0">
              <a:solidFill>
                <a:schemeClr val="tx1"/>
              </a:solidFill>
            </a:endParaRP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let emptyStr = ''; 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let length = emptyStr?.length; </a:t>
            </a:r>
            <a:r>
              <a:rPr lang="ko-KR" altLang="en-US" sz="1200" b="0">
                <a:solidFill>
                  <a:schemeClr val="tx1"/>
                </a:solidFill>
              </a:rPr>
              <a:t>				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console.log(length); </a:t>
            </a:r>
            <a:r>
              <a:rPr lang="en-US" altLang="ko-KR" sz="1200" b="0" i="1">
                <a:solidFill>
                  <a:schemeClr val="tx1"/>
                </a:solidFill>
              </a:rPr>
              <a:t>// 0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옵셔널 체이닝</a:t>
            </a:r>
            <a:r>
              <a:rPr lang="en-US" altLang="ko-KR"/>
              <a:t>(Optional chaining)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anchor="t"/>
          <a:lstStyle/>
          <a:p>
            <a:pPr defTabSz="686515">
              <a:lnSpc>
                <a:spcPct val="130000"/>
              </a:lnSpc>
              <a:tabLst>
                <a:tab pos="0" algn="l"/>
              </a:tabLst>
              <a:defRPr lang="ko-KR" altLang="en-US"/>
            </a:pPr>
            <a:r>
              <a:rPr lang="ko-KR" altLang="en-US" dirty="0"/>
              <a:t>용도 및 활용 예제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/>
              <a:t> </a:t>
            </a:r>
            <a:r>
              <a:rPr lang="en-US" altLang="ko-KR" sz="1200" b="0" dirty="0">
                <a:solidFill>
                  <a:schemeClr val="tx1"/>
                </a:solidFill>
              </a:rPr>
              <a:t>  </a:t>
            </a: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ko-KR" altLang="en-US" sz="1200" dirty="0">
                <a:solidFill>
                  <a:schemeClr val="tx1"/>
                </a:solidFill>
              </a:rPr>
              <a:t>3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중첩된 객체</a:t>
            </a:r>
            <a:r>
              <a:rPr lang="ko-KR" altLang="en-US" sz="1200" b="0" dirty="0">
                <a:solidFill>
                  <a:schemeClr val="tx1"/>
                </a:solidFill>
              </a:rPr>
              <a:t>의 값을 다를 때 오류없이 처리 가능.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dirty="0">
                <a:solidFill>
                  <a:schemeClr val="tx1"/>
                </a:solidFill>
              </a:rPr>
              <a:t>    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dirty="0">
                <a:solidFill>
                  <a:schemeClr val="tx1"/>
                </a:solidFill>
              </a:rPr>
              <a:t>     </a:t>
            </a:r>
            <a:r>
              <a:rPr lang="en-US" altLang="ko-KR" sz="1200" b="0" dirty="0" err="1">
                <a:solidFill>
                  <a:schemeClr val="tx1"/>
                </a:solidFill>
              </a:rPr>
              <a:t>const</a:t>
            </a:r>
            <a:r>
              <a:rPr lang="en-US" altLang="ko-KR" sz="1200" b="0" dirty="0">
                <a:solidFill>
                  <a:schemeClr val="tx1"/>
                </a:solidFill>
              </a:rPr>
              <a:t> person = {name:'</a:t>
            </a:r>
            <a:r>
              <a:rPr lang="ko-KR" altLang="en-US" sz="1200" b="0" dirty="0">
                <a:solidFill>
                  <a:schemeClr val="tx1"/>
                </a:solidFill>
              </a:rPr>
              <a:t>고길동', </a:t>
            </a:r>
            <a:r>
              <a:rPr lang="en-US" altLang="ko-KR" sz="1200" b="0" dirty="0">
                <a:solidFill>
                  <a:schemeClr val="tx1"/>
                </a:solidFill>
              </a:rPr>
              <a:t>age:40}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  </a:t>
            </a:r>
            <a:r>
              <a:rPr lang="en-US" altLang="ko-KR" sz="1200" b="0" dirty="0" err="1">
                <a:solidFill>
                  <a:schemeClr val="tx1"/>
                </a:solidFill>
              </a:rPr>
              <a:t>person.addr</a:t>
            </a:r>
            <a:r>
              <a:rPr lang="en-US" altLang="ko-KR" sz="1200" b="0" dirty="0">
                <a:solidFill>
                  <a:schemeClr val="tx1"/>
                </a:solidFill>
              </a:rPr>
              <a:t>;	//</a:t>
            </a:r>
            <a:r>
              <a:rPr lang="ko-KR" altLang="en-US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i="1" dirty="0">
                <a:solidFill>
                  <a:schemeClr val="tx1"/>
                </a:solidFill>
              </a:rPr>
              <a:t>undefined</a:t>
            </a:r>
            <a:endParaRPr lang="en-US" altLang="ko-KR" sz="1200" b="0" dirty="0">
              <a:solidFill>
                <a:schemeClr val="tx1"/>
              </a:solidFill>
            </a:endParaRP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dirty="0">
                <a:solidFill>
                  <a:schemeClr val="tx1"/>
                </a:solidFill>
              </a:rPr>
              <a:t>     </a:t>
            </a:r>
            <a:r>
              <a:rPr lang="en-US" altLang="ko-KR" sz="1200" b="0" dirty="0" err="1">
                <a:solidFill>
                  <a:schemeClr val="tx1"/>
                </a:solidFill>
              </a:rPr>
              <a:t>person.name.first</a:t>
            </a:r>
            <a:r>
              <a:rPr lang="en-US" altLang="ko-KR" sz="1200" b="0" dirty="0">
                <a:solidFill>
                  <a:schemeClr val="tx1"/>
                </a:solidFill>
              </a:rPr>
              <a:t>; //</a:t>
            </a:r>
            <a:r>
              <a:rPr lang="ko-KR" altLang="en-US" sz="1200" b="0" i="1" dirty="0">
                <a:solidFill>
                  <a:schemeClr val="tx1"/>
                </a:solidFill>
              </a:rPr>
              <a:t>참조가 유효한 대상의 첫번째 하위 필드까지 </a:t>
            </a:r>
            <a:r>
              <a:rPr lang="en-US" altLang="ko-KR" sz="1200" b="0" i="1" dirty="0">
                <a:solidFill>
                  <a:schemeClr val="tx1"/>
                </a:solidFill>
              </a:rPr>
              <a:t>undefined</a:t>
            </a:r>
            <a:r>
              <a:rPr lang="ko-KR" altLang="en-US" sz="1200" b="0" i="1" dirty="0">
                <a:solidFill>
                  <a:schemeClr val="tx1"/>
                </a:solidFill>
              </a:rPr>
              <a:t>로 처리.</a:t>
            </a:r>
            <a:endParaRPr lang="ko-KR" altLang="en-US" sz="1200" b="0" dirty="0">
              <a:solidFill>
                <a:schemeClr val="tx1"/>
              </a:solidFill>
            </a:endParaRP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dirty="0">
                <a:solidFill>
                  <a:schemeClr val="tx1"/>
                </a:solidFill>
              </a:rPr>
              <a:t>    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person.family.son</a:t>
            </a:r>
            <a:r>
              <a:rPr lang="ko-KR" altLang="en-US" sz="1200" b="0" dirty="0">
                <a:solidFill>
                  <a:schemeClr val="tx1"/>
                </a:solidFill>
              </a:rPr>
              <a:t>;</a:t>
            </a:r>
            <a:r>
              <a:rPr lang="en-US" altLang="ko-KR" sz="1200" b="0" dirty="0">
                <a:solidFill>
                  <a:schemeClr val="tx1"/>
                </a:solidFill>
              </a:rPr>
              <a:t> //</a:t>
            </a:r>
            <a:r>
              <a:rPr lang="en-US" altLang="ko-KR" sz="1200" b="0" i="1" dirty="0">
                <a:solidFill>
                  <a:schemeClr val="tx1"/>
                </a:solidFill>
              </a:rPr>
              <a:t>2</a:t>
            </a:r>
            <a:r>
              <a:rPr lang="ko-KR" altLang="en-US" sz="1200" b="0" i="1" dirty="0">
                <a:solidFill>
                  <a:schemeClr val="tx1"/>
                </a:solidFill>
              </a:rPr>
              <a:t>번째 하위 필드까지 유효한 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참조값이</a:t>
            </a:r>
            <a:r>
              <a:rPr lang="ko-KR" altLang="en-US" sz="1200" b="0" i="1" dirty="0">
                <a:solidFill>
                  <a:schemeClr val="tx1"/>
                </a:solidFill>
              </a:rPr>
              <a:t> 없으면</a:t>
            </a:r>
            <a:r>
              <a:rPr lang="en-US" altLang="ko-KR" sz="1200" b="0" i="1" dirty="0">
                <a:solidFill>
                  <a:schemeClr val="tx1"/>
                </a:solidFill>
              </a:rPr>
              <a:t> </a:t>
            </a:r>
            <a:r>
              <a:rPr lang="ko-KR" altLang="en-US" sz="1200" b="0" i="1" dirty="0">
                <a:solidFill>
                  <a:schemeClr val="tx1"/>
                </a:solidFill>
              </a:rPr>
              <a:t>오류 발생.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i="1" dirty="0">
                <a:solidFill>
                  <a:schemeClr val="tx1"/>
                </a:solidFill>
              </a:rPr>
              <a:t>                            </a:t>
            </a:r>
            <a:r>
              <a:rPr lang="ko-KR" altLang="en-US" sz="1200" b="0" dirty="0">
                <a:solidFill>
                  <a:schemeClr val="tx1"/>
                </a:solidFill>
              </a:rPr>
              <a:t>//</a:t>
            </a:r>
            <a:r>
              <a:rPr lang="en-US" altLang="ko-KR" sz="1200" b="0" i="1" dirty="0">
                <a:solidFill>
                  <a:schemeClr val="tx1"/>
                </a:solidFill>
              </a:rPr>
              <a:t>Uncaught </a:t>
            </a:r>
            <a:r>
              <a:rPr lang="en-US" altLang="ko-KR" sz="1200" b="0" i="1" dirty="0" err="1">
                <a:solidFill>
                  <a:schemeClr val="tx1"/>
                </a:solidFill>
              </a:rPr>
              <a:t>TypeError</a:t>
            </a:r>
            <a:r>
              <a:rPr lang="en-US" altLang="ko-KR" sz="1200" b="0" i="1" dirty="0">
                <a:solidFill>
                  <a:schemeClr val="tx1"/>
                </a:solidFill>
              </a:rPr>
              <a:t>: Cannot read properties of undefined (reading 'value') at &lt;anonymous&gt;:1:10</a:t>
            </a:r>
            <a:endParaRPr lang="en-US" altLang="ko-KR" sz="1200" b="0" dirty="0">
              <a:solidFill>
                <a:schemeClr val="tx1"/>
              </a:solidFill>
            </a:endParaRP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dirty="0">
                <a:solidFill>
                  <a:schemeClr val="tx1"/>
                </a:solidFill>
              </a:rPr>
              <a:t>    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person.family?.son</a:t>
            </a:r>
            <a:r>
              <a:rPr lang="en-US" altLang="ko-KR" sz="1200" b="0" dirty="0">
                <a:solidFill>
                  <a:schemeClr val="tx1"/>
                </a:solidFill>
              </a:rPr>
              <a:t> /</a:t>
            </a:r>
            <a:r>
              <a:rPr lang="en-US" altLang="ko-KR" sz="1200" b="0" i="1" dirty="0">
                <a:solidFill>
                  <a:schemeClr val="tx1"/>
                </a:solidFill>
              </a:rPr>
              <a:t>/undefined</a:t>
            </a:r>
            <a:endParaRPr lang="en-US" altLang="ko-KR" sz="1200" b="0" dirty="0">
              <a:solidFill>
                <a:schemeClr val="tx1"/>
              </a:solidFill>
            </a:endParaRP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 dirty="0">
                <a:solidFill>
                  <a:schemeClr val="tx1"/>
                </a:solidFill>
              </a:rPr>
              <a:t>     </a:t>
            </a:r>
            <a:r>
              <a:rPr lang="en-US" altLang="ko-KR" sz="1200" b="0" dirty="0" err="1" smtClean="0"/>
              <a:t>person?.name?.a?.b?.c?.d</a:t>
            </a:r>
            <a:r>
              <a:rPr lang="en-US" altLang="ko-KR" sz="1200" b="0" dirty="0" smtClean="0"/>
              <a:t> …   //undefined</a:t>
            </a:r>
          </a:p>
          <a:p>
            <a:pPr marL="0" indent="0" defTabSz="66506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200" b="0" dirty="0">
              <a:solidFill>
                <a:schemeClr val="tx1"/>
              </a:solidFill>
            </a:endParaRPr>
          </a:p>
          <a:p>
            <a:pPr marL="0" indent="0" defTabSz="644278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  </a:t>
            </a:r>
            <a:r>
              <a:rPr lang="en-US" altLang="ko-KR" sz="1200" b="0" dirty="0" err="1">
                <a:solidFill>
                  <a:schemeClr val="tx1"/>
                </a:solidFill>
              </a:rPr>
              <a:t>document.querySelect</a:t>
            </a:r>
            <a:r>
              <a:rPr lang="en-US" altLang="ko-KR" sz="1200" b="0" dirty="0">
                <a:solidFill>
                  <a:schemeClr val="tx1"/>
                </a:solidFill>
              </a:rPr>
              <a:t>('wrapper').</a:t>
            </a:r>
            <a:r>
              <a:rPr lang="en-US" altLang="ko-KR" sz="1200" b="0" dirty="0" err="1">
                <a:solidFill>
                  <a:schemeClr val="tx1"/>
                </a:solidFill>
              </a:rPr>
              <a:t>contentText</a:t>
            </a:r>
            <a:r>
              <a:rPr lang="en-US" altLang="ko-KR" sz="1200" b="0" dirty="0">
                <a:solidFill>
                  <a:schemeClr val="tx1"/>
                </a:solidFill>
              </a:rPr>
              <a:t>;	-&gt;     </a:t>
            </a:r>
            <a:r>
              <a:rPr lang="en-US" altLang="ko-KR" sz="1200" b="0" dirty="0" err="1" smtClean="0">
                <a:solidFill>
                  <a:schemeClr val="tx1"/>
                </a:solidFill>
              </a:rPr>
              <a:t>document.querySelect</a:t>
            </a:r>
            <a:r>
              <a:rPr lang="en-US" altLang="ko-KR" sz="1200" b="0" dirty="0">
                <a:solidFill>
                  <a:schemeClr val="tx1"/>
                </a:solidFill>
              </a:rPr>
              <a:t>('wrapper')?.</a:t>
            </a:r>
            <a:r>
              <a:rPr lang="en-US" altLang="ko-KR" sz="1200" b="0" dirty="0" err="1">
                <a:solidFill>
                  <a:schemeClr val="tx1"/>
                </a:solidFill>
              </a:rPr>
              <a:t>contentText</a:t>
            </a:r>
            <a:r>
              <a:rPr lang="en-US" altLang="ko-KR" sz="1200" b="0" dirty="0">
                <a:solidFill>
                  <a:schemeClr val="tx1"/>
                </a:solidFill>
              </a:rPr>
              <a:t>;</a:t>
            </a:r>
          </a:p>
          <a:p>
            <a:pPr marL="0" indent="0" defTabSz="665061">
              <a:lnSpc>
                <a:spcPct val="50000"/>
              </a:lnSpc>
              <a:buNone/>
              <a:defRPr lang="ko-KR" altLang="en-US"/>
            </a:pPr>
            <a:endParaRPr lang="en-US" altLang="ko-KR" sz="1200" b="0" dirty="0">
              <a:solidFill>
                <a:schemeClr val="tx1"/>
              </a:solidFill>
            </a:endParaRP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</a:rPr>
              <a:t>4)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실사용</a:t>
            </a:r>
            <a:r>
              <a:rPr lang="ko-KR" altLang="en-US" sz="1200" b="0" dirty="0">
                <a:solidFill>
                  <a:schemeClr val="tx1"/>
                </a:solidFill>
              </a:rPr>
              <a:t> 예(</a:t>
            </a:r>
            <a:r>
              <a:rPr lang="en-US" altLang="ko-KR" sz="1200" b="0" dirty="0" err="1">
                <a:solidFill>
                  <a:schemeClr val="tx1"/>
                </a:solidFill>
              </a:rPr>
              <a:t>pdata</a:t>
            </a:r>
            <a:r>
              <a:rPr lang="en-US" altLang="ko-KR" sz="1200" b="0" dirty="0">
                <a:solidFill>
                  <a:schemeClr val="tx1"/>
                </a:solidFill>
              </a:rPr>
              <a:t>/result.html)</a:t>
            </a:r>
          </a:p>
          <a:p>
            <a:pPr marL="0" indent="0" defTabSz="686515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200" b="0" dirty="0">
              <a:solidFill>
                <a:schemeClr val="tx1"/>
              </a:solidFill>
            </a:endParaRPr>
          </a:p>
          <a:p>
            <a:pPr lvl="1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dirty="0">
                <a:solidFill>
                  <a:schemeClr val="tx1"/>
                </a:solidFill>
              </a:rPr>
              <a:t>//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xml</a:t>
            </a:r>
            <a:r>
              <a:rPr lang="ko-KR" altLang="en-US" sz="1200" b="0" i="1" dirty="0">
                <a:solidFill>
                  <a:schemeClr val="tx1"/>
                </a:solidFill>
              </a:rPr>
              <a:t> =&gt; 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json</a:t>
            </a:r>
            <a:r>
              <a:rPr lang="ko-KR" altLang="en-US" sz="1200" b="0" i="1" dirty="0">
                <a:solidFill>
                  <a:schemeClr val="tx1"/>
                </a:solidFill>
              </a:rPr>
              <a:t> 문자열 =&gt; </a:t>
            </a:r>
            <a:r>
              <a:rPr lang="ko-KR" altLang="en-US" sz="1200" b="0" i="1" dirty="0" err="1">
                <a:solidFill>
                  <a:schemeClr val="tx1"/>
                </a:solidFill>
              </a:rPr>
              <a:t>js</a:t>
            </a:r>
            <a:r>
              <a:rPr lang="ko-KR" altLang="en-US" sz="1200" b="0" i="1" dirty="0">
                <a:solidFill>
                  <a:schemeClr val="tx1"/>
                </a:solidFill>
              </a:rPr>
              <a:t> 객체</a:t>
            </a:r>
            <a:endParaRPr lang="ko-KR" altLang="en-US" sz="1200" b="0" dirty="0">
              <a:solidFill>
                <a:schemeClr val="tx1"/>
              </a:solidFill>
            </a:endParaRPr>
          </a:p>
          <a:p>
            <a:pPr lvl="1">
              <a:lnSpc>
                <a:spcPct val="50000"/>
              </a:lnSpc>
              <a:buNone/>
              <a:defRPr lang="ko-KR" altLang="en-US"/>
            </a:pPr>
            <a:endParaRPr lang="ko-KR" altLang="en-US" sz="1200" b="0" dirty="0">
              <a:solidFill>
                <a:schemeClr val="tx1"/>
              </a:solidFill>
            </a:endParaRPr>
          </a:p>
          <a:p>
            <a:pPr lvl="1">
              <a:lnSpc>
                <a:spcPct val="50000"/>
              </a:lnSpc>
              <a:buNone/>
              <a:defRPr lang="ko-KR" altLang="en-US"/>
            </a:pPr>
            <a:r>
              <a:rPr lang="ko-KR" altLang="en-US" sz="1200" b="0" dirty="0" err="1">
                <a:solidFill>
                  <a:schemeClr val="tx1"/>
                </a:solidFill>
              </a:rPr>
              <a:t>jsObj</a:t>
            </a:r>
            <a:r>
              <a:rPr lang="ko-KR" altLang="en-US" sz="1200" b="0" dirty="0">
                <a:solidFill>
                  <a:schemeClr val="tx1"/>
                </a:solidFill>
              </a:rPr>
              <a:t> = </a:t>
            </a:r>
            <a:r>
              <a:rPr lang="ko-KR" altLang="en-US" sz="1200" b="0" dirty="0" err="1">
                <a:solidFill>
                  <a:schemeClr val="tx1"/>
                </a:solidFill>
              </a:rPr>
              <a:t>JSON.parse</a:t>
            </a:r>
            <a:r>
              <a:rPr lang="ko-KR" altLang="en-US" sz="1200" b="0" dirty="0">
                <a:solidFill>
                  <a:schemeClr val="tx1"/>
                </a:solidFill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</a:rPr>
              <a:t>xhr</a:t>
            </a:r>
            <a:r>
              <a:rPr lang="ko-KR" altLang="en-US" sz="1200" b="0" dirty="0">
                <a:solidFill>
                  <a:schemeClr val="tx1"/>
                </a:solidFill>
              </a:rPr>
              <a:t>?.</a:t>
            </a:r>
            <a:r>
              <a:rPr lang="ko-KR" altLang="en-US" sz="1200" b="0" dirty="0" err="1">
                <a:solidFill>
                  <a:schemeClr val="tx1"/>
                </a:solidFill>
              </a:rPr>
              <a:t>value</a:t>
            </a:r>
            <a:r>
              <a:rPr lang="ko-KR" altLang="en-US" sz="1200" b="0" dirty="0">
                <a:solidFill>
                  <a:schemeClr val="tx1"/>
                </a:solidFill>
              </a:rPr>
              <a:t>);</a:t>
            </a:r>
          </a:p>
          <a:p>
            <a:pPr lvl="1">
              <a:lnSpc>
                <a:spcPct val="50000"/>
              </a:lnSpc>
              <a:buNone/>
              <a:defRPr lang="ko-KR" altLang="en-US"/>
            </a:pPr>
            <a:endParaRPr lang="ko-KR" altLang="en-US" sz="1200" b="0" dirty="0">
              <a:solidFill>
                <a:schemeClr val="tx1"/>
              </a:solidFill>
            </a:endParaRPr>
          </a:p>
          <a:p>
            <a:pPr lvl="1">
              <a:lnSpc>
                <a:spcPct val="50000"/>
              </a:lnSpc>
              <a:buNone/>
              <a:defRPr lang="ko-KR" altLang="en-US"/>
            </a:pPr>
            <a:r>
              <a:rPr lang="ko-KR" altLang="en-US" sz="1200" b="0" dirty="0" err="1">
                <a:solidFill>
                  <a:schemeClr val="tx1"/>
                </a:solidFill>
              </a:rPr>
              <a:t>console.log</a:t>
            </a:r>
            <a:r>
              <a:rPr lang="ko-KR" altLang="en-US" sz="1200" b="0" dirty="0">
                <a:solidFill>
                  <a:schemeClr val="tx1"/>
                </a:solidFill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</a:rPr>
              <a:t>jsObj</a:t>
            </a:r>
            <a:r>
              <a:rPr lang="ko-KR" altLang="en-US" sz="1200" b="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옵셔널 체이닝</a:t>
            </a:r>
            <a:r>
              <a:rPr lang="en-US" altLang="ko-KR"/>
              <a:t>(Optional chaining)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anchor="t"/>
          <a:lstStyle/>
          <a:p>
            <a:pPr defTabSz="697500">
              <a:lnSpc>
                <a:spcPct val="130000"/>
              </a:lnSpc>
              <a:tabLst>
                <a:tab pos="0" algn="l"/>
              </a:tabLst>
              <a:defRPr lang="ko-KR" altLang="en-US"/>
            </a:pPr>
            <a:r>
              <a:rPr lang="ko-KR" altLang="en-US"/>
              <a:t>정의</a:t>
            </a:r>
          </a:p>
          <a:p>
            <a:pPr defTabSz="697500">
              <a:lnSpc>
                <a:spcPct val="13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400" b="0"/>
              <a:t>    '</a:t>
            </a:r>
            <a:r>
              <a:rPr lang="en-US" altLang="ko-KR" sz="1400"/>
              <a:t>??</a:t>
            </a:r>
            <a:r>
              <a:rPr lang="en-US" altLang="ko-KR" sz="1400" b="0"/>
              <a:t>'</a:t>
            </a:r>
            <a:r>
              <a:rPr lang="en-US" altLang="ko-KR" sz="1400"/>
              <a:t> : Null </a:t>
            </a:r>
            <a:r>
              <a:rPr lang="ko-KR" altLang="en-US" sz="1400"/>
              <a:t>병합 연산자</a:t>
            </a:r>
            <a:r>
              <a:rPr lang="en-US" altLang="ko-KR" sz="1400" b="0"/>
              <a:t>는 좌항의 피연산자가 </a:t>
            </a:r>
            <a:r>
              <a:rPr lang="en-US" altLang="ko-KR" sz="1400"/>
              <a:t>null</a:t>
            </a:r>
            <a:r>
              <a:rPr lang="en-US" altLang="ko-KR" sz="1400" b="0"/>
              <a:t> 또는 </a:t>
            </a:r>
            <a:r>
              <a:rPr lang="en-US" altLang="ko-KR" sz="1400"/>
              <a:t>undefined</a:t>
            </a:r>
            <a:r>
              <a:rPr lang="en-US" altLang="ko-KR" sz="1400" b="0"/>
              <a:t>인 경우 우항의 피연산자를</a:t>
            </a:r>
            <a:r>
              <a:rPr lang="ko-KR" altLang="en-US" sz="1400" b="0"/>
              <a:t> </a:t>
            </a:r>
            <a:r>
              <a:rPr lang="en-US" altLang="ko-KR" sz="1400" b="0"/>
              <a:t>반환하고, 그렇지 않으면 좌항의 피연산자를 반환합니다(ES11에서 도입).</a:t>
            </a:r>
          </a:p>
          <a:p>
            <a:pPr defTabSz="697500">
              <a:lnSpc>
                <a:spcPct val="130000"/>
              </a:lnSpc>
              <a:tabLst>
                <a:tab pos="0" algn="l"/>
              </a:tabLst>
              <a:defRPr lang="ko-KR" altLang="en-US"/>
            </a:pPr>
            <a:r>
              <a:rPr lang="ko-KR" altLang="en-US"/>
              <a:t>용도</a:t>
            </a:r>
            <a:r>
              <a:rPr lang="en-US" altLang="ko-KR"/>
              <a:t> </a:t>
            </a:r>
            <a:r>
              <a:rPr lang="ko-KR" altLang="en-US"/>
              <a:t>및 활용 예제</a:t>
            </a:r>
          </a:p>
          <a:p>
            <a:pPr marL="0" indent="0" defTabSz="69750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200" b="0"/>
          </a:p>
          <a:p>
            <a:pPr marL="0" indent="0" defTabSz="675703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/>
              <a:t>  </a:t>
            </a:r>
            <a:r>
              <a:rPr lang="en-US" altLang="ko-KR" sz="1200"/>
              <a:t>1)</a:t>
            </a:r>
            <a:r>
              <a:rPr lang="en-US" altLang="ko-KR" sz="1200" b="0">
                <a:solidFill>
                  <a:schemeClr val="tx1"/>
                </a:solidFill>
              </a:rPr>
              <a:t> ?? </a:t>
            </a:r>
            <a:r>
              <a:rPr lang="ko-KR" altLang="en-US" sz="1200" b="0">
                <a:solidFill>
                  <a:schemeClr val="tx1"/>
                </a:solidFill>
              </a:rPr>
              <a:t>좌항의 피연산자가 </a:t>
            </a:r>
            <a:r>
              <a:rPr lang="en-US" altLang="ko-KR" sz="1200">
                <a:solidFill>
                  <a:schemeClr val="tx1"/>
                </a:solidFill>
              </a:rPr>
              <a:t>null </a:t>
            </a:r>
            <a:r>
              <a:rPr lang="ko-KR" altLang="en-US" sz="1200" b="0">
                <a:solidFill>
                  <a:schemeClr val="tx1"/>
                </a:solidFill>
              </a:rPr>
              <a:t>또는 </a:t>
            </a:r>
            <a:r>
              <a:rPr lang="en-US" altLang="ko-KR" sz="1200">
                <a:solidFill>
                  <a:schemeClr val="tx1"/>
                </a:solidFill>
              </a:rPr>
              <a:t>undefined</a:t>
            </a:r>
            <a:r>
              <a:rPr lang="ko-KR" altLang="en-US" sz="1200">
                <a:solidFill>
                  <a:schemeClr val="tx1"/>
                </a:solidFill>
              </a:rPr>
              <a:t>인 </a:t>
            </a:r>
            <a:r>
              <a:rPr lang="ko-KR" altLang="en-US" sz="1200" b="0">
                <a:solidFill>
                  <a:schemeClr val="tx1"/>
                </a:solidFill>
              </a:rPr>
              <a:t>경우 우항의 피연산자를 반환하고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ko-KR" altLang="en-US" sz="1200" b="0">
                <a:solidFill>
                  <a:schemeClr val="tx1"/>
                </a:solidFill>
              </a:rPr>
              <a:t>그렇지 않으면 좌항의 피연산자를 반환한                </a:t>
            </a:r>
          </a:p>
          <a:p>
            <a:pPr marL="0" indent="0" defTabSz="69750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 </a:t>
            </a:r>
            <a:r>
              <a:rPr lang="ko-KR" altLang="en-US" sz="1200" b="0">
                <a:solidFill>
                  <a:schemeClr val="tx1"/>
                </a:solidFill>
              </a:rPr>
              <a:t>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  <a:r>
              <a:rPr lang="ko-KR" altLang="en-US" sz="1200" b="0">
                <a:solidFill>
                  <a:schemeClr val="tx1"/>
                </a:solidFill>
              </a:rPr>
              <a:t>주로 기본값을 설정해줄 때 매우 유용하다</a:t>
            </a:r>
            <a:r>
              <a:rPr lang="en-US" altLang="ko-KR" sz="1200" b="0">
                <a:solidFill>
                  <a:schemeClr val="tx1"/>
                </a:solidFill>
              </a:rPr>
              <a:t>. </a:t>
            </a:r>
          </a:p>
          <a:p>
            <a:pPr marL="0" indent="0" defTabSz="69750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>
                <a:solidFill>
                  <a:schemeClr val="tx1"/>
                </a:solidFill>
              </a:rPr>
              <a:t> </a:t>
            </a:r>
          </a:p>
          <a:p>
            <a:pPr marL="0" indent="0" defTabSz="675703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/>
              <a:t> </a:t>
            </a:r>
            <a:r>
              <a:rPr lang="ko-KR" altLang="en-US" sz="1200" b="0"/>
              <a:t> </a:t>
            </a:r>
            <a:r>
              <a:rPr lang="en-US" altLang="ko-KR" sz="1200" b="0"/>
              <a:t> </a:t>
            </a:r>
            <a:r>
              <a:rPr lang="ko-KR" altLang="en-US" sz="1200" b="0"/>
              <a:t>  </a:t>
            </a:r>
            <a:r>
              <a:rPr lang="en-US" altLang="ko-KR" sz="1200" b="0"/>
              <a:t> let foo = null ?? 'default string';    </a:t>
            </a:r>
            <a:r>
              <a:rPr lang="en-US" altLang="ko-KR" sz="1200" b="0" i="1"/>
              <a:t>// "default string“</a:t>
            </a:r>
          </a:p>
          <a:p>
            <a:pPr marL="0" indent="0" defTabSz="69750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200" b="0">
              <a:solidFill>
                <a:schemeClr val="tx1"/>
              </a:solidFill>
            </a:endParaRPr>
          </a:p>
          <a:p>
            <a:pPr marL="0" indent="0" defTabSz="69750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2)</a:t>
            </a:r>
            <a:r>
              <a:rPr lang="en-US" altLang="ko-KR" sz="1200" b="0">
                <a:solidFill>
                  <a:schemeClr val="tx1"/>
                </a:solidFill>
              </a:rPr>
              <a:t> </a:t>
            </a:r>
            <a:r>
              <a:rPr lang="ko-KR" altLang="en-US" sz="1200" b="0">
                <a:solidFill>
                  <a:schemeClr val="tx1"/>
                </a:solidFill>
              </a:rPr>
              <a:t>논리 연산자의 </a:t>
            </a:r>
            <a:r>
              <a:rPr lang="en-US" altLang="ko-KR" sz="1200">
                <a:solidFill>
                  <a:schemeClr val="tx1"/>
                </a:solidFill>
              </a:rPr>
              <a:t>||</a:t>
            </a:r>
            <a:r>
              <a:rPr lang="ko-KR" altLang="en-US" sz="1200" b="0">
                <a:solidFill>
                  <a:schemeClr val="tx1"/>
                </a:solidFill>
              </a:rPr>
              <a:t>와 다른 점은 </a:t>
            </a:r>
            <a:r>
              <a:rPr lang="en-US" altLang="ko-KR" sz="1200">
                <a:solidFill>
                  <a:schemeClr val="tx1"/>
                </a:solidFill>
              </a:rPr>
              <a:t>||</a:t>
            </a:r>
            <a:r>
              <a:rPr lang="ko-KR" altLang="en-US" sz="1200" b="0">
                <a:solidFill>
                  <a:schemeClr val="tx1"/>
                </a:solidFill>
              </a:rPr>
              <a:t>은 </a:t>
            </a:r>
            <a:r>
              <a:rPr lang="en-US" altLang="ko-KR" sz="1200">
                <a:solidFill>
                  <a:schemeClr val="tx1"/>
                </a:solidFill>
              </a:rPr>
              <a:t>falsy</a:t>
            </a:r>
            <a:r>
              <a:rPr lang="ko-KR" altLang="en-US" sz="1200">
                <a:solidFill>
                  <a:schemeClr val="tx1"/>
                </a:solidFill>
              </a:rPr>
              <a:t>한 </a:t>
            </a:r>
            <a:r>
              <a:rPr lang="ko-KR" altLang="en-US" sz="1200" b="0">
                <a:solidFill>
                  <a:schemeClr val="tx1"/>
                </a:solidFill>
              </a:rPr>
              <a:t>값이면 모두 우항의 값을 반환하는 반면</a:t>
            </a:r>
            <a:r>
              <a:rPr lang="en-US" altLang="ko-KR" sz="1200" b="0">
                <a:solidFill>
                  <a:schemeClr val="tx1"/>
                </a:solidFill>
              </a:rPr>
              <a:t>, </a:t>
            </a:r>
            <a:r>
              <a:rPr lang="en-US" altLang="ko-KR" sz="1200">
                <a:solidFill>
                  <a:schemeClr val="tx1"/>
                </a:solidFill>
              </a:rPr>
              <a:t>??</a:t>
            </a:r>
            <a:r>
              <a:rPr lang="ko-KR" altLang="en-US" sz="1200" b="0">
                <a:solidFill>
                  <a:schemeClr val="tx1"/>
                </a:solidFill>
              </a:rPr>
              <a:t>연산자는 </a:t>
            </a:r>
            <a:r>
              <a:rPr lang="en-US" altLang="ko-KR" sz="1200">
                <a:solidFill>
                  <a:schemeClr val="tx1"/>
                </a:solidFill>
              </a:rPr>
              <a:t>undefined</a:t>
            </a:r>
            <a:r>
              <a:rPr lang="ko-KR" altLang="en-US" sz="1200" b="0">
                <a:solidFill>
                  <a:schemeClr val="tx1"/>
                </a:solidFill>
              </a:rPr>
              <a:t>나 </a:t>
            </a:r>
            <a:r>
              <a:rPr lang="en-US" altLang="ko-KR" sz="1200">
                <a:solidFill>
                  <a:schemeClr val="tx1"/>
                </a:solidFill>
              </a:rPr>
              <a:t>null</a:t>
            </a:r>
            <a:r>
              <a:rPr lang="ko-KR" altLang="en-US" sz="1200" b="0">
                <a:solidFill>
                  <a:schemeClr val="tx1"/>
                </a:solidFill>
              </a:rPr>
              <a:t>이 아닌 </a:t>
            </a:r>
          </a:p>
          <a:p>
            <a:pPr marL="0" indent="0" defTabSz="697500">
              <a:lnSpc>
                <a:spcPct val="500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>
                <a:solidFill>
                  <a:schemeClr val="tx1"/>
                </a:solidFill>
              </a:rPr>
              <a:t>      </a:t>
            </a:r>
            <a:r>
              <a:rPr lang="en-US" altLang="ko-KR" sz="1200">
                <a:solidFill>
                  <a:schemeClr val="tx1"/>
                </a:solidFill>
              </a:rPr>
              <a:t>falsy</a:t>
            </a:r>
            <a:r>
              <a:rPr lang="ko-KR" altLang="en-US" sz="1200" b="0">
                <a:solidFill>
                  <a:schemeClr val="tx1"/>
                </a:solidFill>
              </a:rPr>
              <a:t>값일 경우 좌항의 값을 반환한다는 점이다</a:t>
            </a:r>
            <a:r>
              <a:rPr lang="en-US" altLang="ko-KR" sz="1200" b="0">
                <a:solidFill>
                  <a:schemeClr val="tx1"/>
                </a:solidFill>
              </a:rPr>
              <a:t>.</a:t>
            </a:r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200"/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/>
              <a:t>  </a:t>
            </a:r>
            <a:r>
              <a:rPr lang="ko-KR" altLang="en-US" sz="1200"/>
              <a:t>  </a:t>
            </a:r>
            <a:r>
              <a:rPr lang="en-US" altLang="ko-KR" sz="1200"/>
              <a:t>  </a:t>
            </a:r>
            <a:r>
              <a:rPr lang="en-US" altLang="ko-KR" sz="1200" b="0"/>
              <a:t>let foo = ''; </a:t>
            </a:r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/>
              <a:t>      let result1 = foo ?? 'default string'; </a:t>
            </a:r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/>
              <a:t>      let result2 = foo || 'default string'; </a:t>
            </a:r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/>
              <a:t>      console.log(result1, result2);          </a:t>
            </a:r>
            <a:r>
              <a:rPr lang="en-US" altLang="ko-KR" sz="1200" b="0" i="1"/>
              <a:t>// "", 'default string'</a:t>
            </a:r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endParaRPr lang="en-US" altLang="ko-KR" sz="1200" b="0" i="1"/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r>
              <a:rPr lang="en-US" altLang="ko-KR" sz="1200" b="0" i="1"/>
              <a:t> </a:t>
            </a:r>
            <a:r>
              <a:rPr lang="en-US" altLang="ko-KR" sz="1200" i="1"/>
              <a:t> </a:t>
            </a:r>
            <a:r>
              <a:rPr lang="en-US" altLang="ko-KR" sz="1200"/>
              <a:t>3)</a:t>
            </a:r>
            <a:r>
              <a:rPr lang="en-US" altLang="ko-KR" sz="1200" b="0"/>
              <a:t> </a:t>
            </a:r>
            <a:r>
              <a:rPr lang="ko-KR" altLang="en-US" sz="1200" b="0"/>
              <a:t>값의 유무를 담보할 수 없을 경우 </a:t>
            </a:r>
            <a:r>
              <a:rPr lang="en-US" altLang="ko-KR" sz="1200" b="0"/>
              <a:t>null</a:t>
            </a:r>
            <a:r>
              <a:rPr lang="ko-KR" altLang="en-US" sz="1200" b="0"/>
              <a:t>이나 </a:t>
            </a:r>
            <a:r>
              <a:rPr lang="en-US" altLang="ko-KR" sz="1200" b="0"/>
              <a:t>undefined</a:t>
            </a:r>
            <a:r>
              <a:rPr lang="ko-KR" altLang="en-US" sz="1200" b="0"/>
              <a:t>로 처리되지 않고 지정한 값으로 처리하고 싶을 때 사용.</a:t>
            </a:r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endParaRPr lang="ko-KR" altLang="en-US" sz="1200" b="0"/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/>
              <a:t>      </a:t>
            </a:r>
            <a:r>
              <a:rPr lang="en-US" altLang="ko-KR" sz="1200" b="0"/>
              <a:t>const </a:t>
            </a:r>
            <a:r>
              <a:rPr lang="ko-KR" altLang="en-US" sz="1200" b="0"/>
              <a:t>$</a:t>
            </a:r>
            <a:r>
              <a:rPr lang="en-US" altLang="ko-KR" sz="1200" b="0"/>
              <a:t>Async = document.getElementById('list') ?? document.querySelect('ul')</a:t>
            </a:r>
            <a:r>
              <a:rPr lang="ko-KR" altLang="en-US" sz="1200" b="0"/>
              <a:t>;</a:t>
            </a:r>
          </a:p>
          <a:p>
            <a:pPr marL="0" indent="0" defTabSz="697500">
              <a:lnSpc>
                <a:spcPts val="800"/>
              </a:lnSpc>
              <a:buNone/>
              <a:tabLst>
                <a:tab pos="0" algn="l"/>
              </a:tabLst>
              <a:defRPr lang="ko-KR" altLang="en-US"/>
            </a:pPr>
            <a:r>
              <a:rPr lang="ko-KR" altLang="en-US" sz="1200" b="0"/>
              <a:t>      </a:t>
            </a:r>
            <a:r>
              <a:rPr lang="en-US" altLang="ko-KR" sz="1200" b="0"/>
              <a:t>console.log(async_data ?? '</a:t>
            </a:r>
            <a:r>
              <a:rPr lang="ko-KR" altLang="en-US" sz="1200" b="0"/>
              <a:t>아직도착안했음');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Null </a:t>
            </a:r>
            <a:r>
              <a:rPr lang="ko-KR" altLang="en-US"/>
              <a:t>병합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 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501</Words>
  <Application>Microsoft Office PowerPoint</Application>
  <PresentationFormat>화면 슬라이드 쇼(4:3)</PresentationFormat>
  <Paragraphs>144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Monotype Sorts</vt:lpstr>
      <vt:lpstr>굴림</vt:lpstr>
      <vt:lpstr>맑은 고딕</vt:lpstr>
      <vt:lpstr>Arial</vt:lpstr>
      <vt:lpstr>Wingdings</vt:lpstr>
      <vt:lpstr>Office 테마</vt:lpstr>
      <vt:lpstr>심화학습 과제</vt:lpstr>
      <vt:lpstr>단축 평가(Short circuit evaluation)</vt:lpstr>
      <vt:lpstr>단축 평가(Short circuit evaluation)</vt:lpstr>
      <vt:lpstr>단축 평가(Short circuit evaluation)</vt:lpstr>
      <vt:lpstr>옵셔널 체이닝(Optional chaining)</vt:lpstr>
      <vt:lpstr>옵셔널 체이닝(Optional chaining)</vt:lpstr>
      <vt:lpstr>Null 병합</vt:lpstr>
      <vt:lpstr>감 사 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1248</cp:revision>
  <dcterms:created xsi:type="dcterms:W3CDTF">2017-12-19T02:35:40Z</dcterms:created>
  <dcterms:modified xsi:type="dcterms:W3CDTF">2022-08-16T04:24:54Z</dcterms:modified>
</cp:coreProperties>
</file>