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image/ico" Extension="ico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Default ContentType="application/octet-stream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69.xml"/>
  <Override ContentType="application/vnd.openxmlformats-officedocument.presentationml.slide+xml" PartName="/ppt/slides/slide170.xml"/>
  <Override ContentType="application/vnd.openxmlformats-officedocument.presentationml.slide+xml" PartName="/ppt/slides/slide171.xml"/>
  <Override ContentType="application/vnd.openxmlformats-officedocument.presentationml.slide+xml" PartName="/ppt/slides/slide172.xml"/>
  <Override ContentType="application/vnd.openxmlformats-officedocument.presentationml.slide+xml" PartName="/ppt/slides/slide173.xml"/>
  <Override ContentType="application/vnd.openxmlformats-officedocument.presentationml.slide+xml" PartName="/ppt/slides/slide174.xml"/>
  <Override ContentType="application/vnd.openxmlformats-officedocument.presentationml.slide+xml" PartName="/ppt/slides/slide175.xml"/>
  <Override ContentType="application/vnd.openxmlformats-officedocument.presentationml.slide+xml" PartName="/ppt/slides/slide176.xml"/>
  <Override ContentType="application/vnd.openxmlformats-officedocument.presentationml.slide+xml" PartName="/ppt/slides/slide177.xml"/>
  <Override ContentType="application/vnd.openxmlformats-officedocument.presentationml.slide+xml" PartName="/ppt/slides/slide178.xml"/>
  <Override ContentType="application/vnd.openxmlformats-officedocument.presentationml.slide+xml" PartName="/ppt/slides/slide179.xml"/>
  <Override ContentType="application/vnd.openxmlformats-officedocument.presentationml.slide+xml" PartName="/ppt/slides/slide180.xml"/>
  <Override ContentType="application/vnd.openxmlformats-officedocument.presentationml.slide+xml" PartName="/ppt/slides/slide181.xml"/>
  <Override ContentType="application/vnd.openxmlformats-officedocument.presentationml.slide+xml" PartName="/ppt/slides/slide182.xml"/>
  <Override ContentType="application/vnd.openxmlformats-officedocument.presentationml.slide+xml" PartName="/ppt/slides/slide183.xml"/>
  <Override ContentType="application/vnd.openxmlformats-officedocument.presentationml.slide+xml" PartName="/ppt/slides/slide184.xml"/>
  <Override ContentType="application/vnd.openxmlformats-officedocument.presentationml.slide+xml" PartName="/ppt/slides/slide185.xml"/>
  <Override ContentType="application/vnd.openxmlformats-officedocument.presentationml.slide+xml" PartName="/ppt/slides/slide186.xml"/>
  <Override ContentType="application/vnd.openxmlformats-officedocument.presentationml.slide+xml" PartName="/ppt/slides/slide187.xml"/>
  <Override ContentType="application/vnd.openxmlformats-officedocument.presentationml.slide+xml" PartName="/ppt/slides/slide188.xml"/>
  <Override ContentType="application/vnd.openxmlformats-officedocument.presentationml.slide+xml" PartName="/ppt/slides/slide189.xml"/>
  <Override ContentType="application/vnd.openxmlformats-officedocument.presentationml.slide+xml" PartName="/ppt/slides/slide190.xml"/>
  <Override ContentType="application/vnd.openxmlformats-officedocument.presentationml.slide+xml" PartName="/ppt/slides/slide191.xml"/>
  <Override ContentType="application/vnd.openxmlformats-officedocument.presentationml.slide+xml" PartName="/ppt/slides/slide192.xml"/>
  <Override ContentType="application/vnd.openxmlformats-officedocument.presentationml.slide+xml" PartName="/ppt/slides/slide193.xml"/>
  <Override ContentType="application/vnd.openxmlformats-officedocument.presentationml.slide+xml" PartName="/ppt/slides/slide194.xml"/>
  <Override ContentType="application/vnd.openxmlformats-officedocument.presentationml.slide+xml" PartName="/ppt/slides/slide195.xml"/>
  <Override ContentType="application/vnd.openxmlformats-officedocument.presentationml.slide+xml" PartName="/ppt/slides/slide196.xml"/>
  <Override ContentType="application/vnd.openxmlformats-officedocument.presentationml.slide+xml" PartName="/ppt/slides/slide197.xml"/>
  <Override ContentType="application/vnd.openxmlformats-officedocument.presentationml.slide+xml" PartName="/ppt/slides/slide198.xml"/>
  <Override ContentType="application/vnd.openxmlformats-officedocument.presentationml.slide+xml" PartName="/ppt/slides/slide199.xml"/>
  <Override ContentType="application/vnd.openxmlformats-officedocument.presentationml.slide+xml" PartName="/ppt/slides/slide200.xml"/>
  <Override ContentType="application/vnd.openxmlformats-officedocument.presentationml.slide+xml" PartName="/ppt/slides/slide201.xml"/>
  <Override ContentType="application/vnd.openxmlformats-officedocument.presentationml.slide+xml" PartName="/ppt/slides/slide202.xml"/>
  <Override ContentType="application/vnd.openxmlformats-officedocument.presentationml.slide+xml" PartName="/ppt/slides/slide203.xml"/>
  <Override ContentType="application/vnd.openxmlformats-officedocument.presentationml.slide+xml" PartName="/ppt/slides/slide204.xml"/>
  <Override ContentType="application/vnd.openxmlformats-officedocument.presentationml.slide+xml" PartName="/ppt/slides/slide205.xml"/>
  <Override ContentType="application/vnd.openxmlformats-officedocument.presentationml.slide+xml" PartName="/ppt/slides/slide206.xml"/>
  <Override ContentType="application/vnd.openxmlformats-officedocument.presentationml.slide+xml" PartName="/ppt/slides/slide207.xml"/>
  <Override ContentType="application/vnd.openxmlformats-officedocument.presentationml.slide+xml" PartName="/ppt/slides/slide208.xml"/>
  <Override ContentType="application/vnd.openxmlformats-officedocument.presentationml.slide+xml" PartName="/ppt/slides/slide209.xml"/>
  <Override ContentType="application/vnd.openxmlformats-officedocument.presentationml.slide+xml" PartName="/ppt/slides/slide210.xml"/>
  <Override ContentType="application/vnd.openxmlformats-officedocument.presentationml.slide+xml" PartName="/ppt/slides/slide211.xml"/>
  <Override ContentType="application/vnd.openxmlformats-officedocument.presentationml.slide+xml" PartName="/ppt/slides/slide212.xml"/>
  <Override ContentType="application/vnd.openxmlformats-officedocument.presentationml.slide+xml" PartName="/ppt/slides/slide213.xml"/>
  <Override ContentType="application/vnd.openxmlformats-officedocument.presentationml.slide+xml" PartName="/ppt/slides/slide214.xml"/>
  <Override ContentType="application/vnd.openxmlformats-officedocument.presentationml.slide+xml" PartName="/ppt/slides/slide215.xml"/>
  <Override ContentType="application/vnd.openxmlformats-officedocument.presentationml.slide+xml" PartName="/ppt/slides/slide216.xml"/>
  <Override ContentType="application/vnd.openxmlformats-officedocument.presentationml.slide+xml" PartName="/ppt/slides/slide217.xml"/>
  <Override ContentType="application/vnd.openxmlformats-officedocument.presentationml.slide+xml" PartName="/ppt/slides/slide218.xml"/>
  <Override ContentType="application/vnd.openxmlformats-officedocument.presentationml.slide+xml" PartName="/ppt/slides/slide219.xml"/>
  <Override ContentType="application/vnd.openxmlformats-officedocument.presentationml.slide+xml" PartName="/ppt/slides/slide220.xml"/>
  <Override ContentType="application/vnd.openxmlformats-officedocument.presentationml.slide+xml" PartName="/ppt/slides/slide221.xml"/>
  <Override ContentType="application/vnd.openxmlformats-officedocument.presentationml.slide+xml" PartName="/ppt/slides/slide222.xml"/>
  <Override ContentType="application/vnd.openxmlformats-officedocument.presentationml.slide+xml" PartName="/ppt/slides/slide223.xml"/>
  <Override ContentType="application/vnd.openxmlformats-officedocument.presentationml.slide+xml" PartName="/ppt/slides/slide224.xml"/>
  <Override ContentType="application/vnd.openxmlformats-officedocument.presentationml.slide+xml" PartName="/ppt/slides/slide225.xml"/>
  <Override ContentType="application/vnd.openxmlformats-officedocument.presentationml.slide+xml" PartName="/ppt/slides/slide226.xml"/>
  <Override ContentType="application/vnd.openxmlformats-officedocument.presentationml.slide+xml" PartName="/ppt/slides/slide227.xml"/>
  <Override ContentType="application/vnd.openxmlformats-officedocument.presentationml.slide+xml" PartName="/ppt/slides/slide228.xml"/>
  <Override ContentType="application/vnd.openxmlformats-officedocument.presentationml.slide+xml" PartName="/ppt/slides/slide229.xml"/>
  <Override ContentType="application/vnd.openxmlformats-officedocument.presentationml.slide+xml" PartName="/ppt/slides/slide230.xml"/>
  <Override ContentType="application/vnd.openxmlformats-officedocument.presentationml.slide+xml" PartName="/ppt/slides/slide231.xml"/>
  <Override ContentType="application/vnd.openxmlformats-officedocument.presentationml.slide+xml" PartName="/ppt/slides/slide232.xml"/>
  <Override ContentType="application/vnd.openxmlformats-officedocument.presentationml.slide+xml" PartName="/ppt/slides/slide233.xml"/>
  <Override ContentType="application/vnd.openxmlformats-officedocument.presentationml.slide+xml" PartName="/ppt/slides/slide234.xml"/>
  <Override ContentType="application/vnd.openxmlformats-officedocument.presentationml.slide+xml" PartName="/ppt/slides/slide235.xml"/>
  <Override ContentType="application/vnd.openxmlformats-officedocument.presentationml.slide+xml" PartName="/ppt/slides/slide236.xml"/>
  <Override ContentType="application/vnd.openxmlformats-officedocument.presentationml.slide+xml" PartName="/ppt/slides/slide237.xml"/>
  <Override ContentType="application/vnd.openxmlformats-officedocument.presentationml.slide+xml" PartName="/ppt/slides/slide238.xml"/>
  <Override ContentType="application/vnd.openxmlformats-officedocument.presentationml.slide+xml" PartName="/ppt/slides/slide239.xml"/>
  <Override ContentType="application/vnd.openxmlformats-officedocument.presentationml.slide+xml" PartName="/ppt/slides/slide240.xml"/>
  <Override ContentType="application/vnd.openxmlformats-officedocument.presentationml.slide+xml" PartName="/ppt/slides/slide241.xml"/>
  <Override ContentType="application/vnd.openxmlformats-officedocument.presentationml.slide+xml" PartName="/ppt/slides/slide242.xml"/>
  <Override ContentType="application/vnd.openxmlformats-officedocument.presentationml.slide+xml" PartName="/ppt/slides/slide243.xml"/>
  <Override ContentType="application/vnd.openxmlformats-officedocument.presentationml.slide+xml" PartName="/ppt/slides/slide244.xml"/>
  <Override ContentType="application/vnd.openxmlformats-officedocument.presentationml.slide+xml" PartName="/ppt/slides/slide245.xml"/>
  <Override ContentType="application/vnd.openxmlformats-officedocument.presentationml.slide+xml" PartName="/ppt/slides/slide246.xml"/>
  <Override ContentType="application/vnd.openxmlformats-officedocument.presentationml.slide+xml" PartName="/ppt/slides/slide247.xml"/>
  <Override ContentType="application/vnd.openxmlformats-officedocument.presentationml.slide+xml" PartName="/ppt/slides/slide248.xml"/>
  <Override ContentType="application/vnd.openxmlformats-officedocument.presentationml.slide+xml" PartName="/ppt/slides/slide249.xml"/>
  <Override ContentType="application/vnd.openxmlformats-officedocument.presentationml.slide+xml" PartName="/ppt/slides/slide250.xml"/>
  <Override ContentType="application/vnd.openxmlformats-officedocument.presentationml.slide+xml" PartName="/ppt/slides/slide251.xml"/>
  <Override ContentType="application/vnd.openxmlformats-officedocument.presentationml.slide+xml" PartName="/ppt/slides/slide252.xml"/>
  <Override ContentType="application/vnd.openxmlformats-officedocument.presentationml.slide+xml" PartName="/ppt/slides/slide253.xml"/>
  <Override ContentType="application/vnd.openxmlformats-officedocument.presentationml.slide+xml" PartName="/ppt/slides/slide254.xml"/>
  <Override ContentType="application/vnd.openxmlformats-officedocument.presentationml.slide+xml" PartName="/ppt/slides/slide255.xml"/>
  <Override ContentType="application/vnd.openxmlformats-officedocument.presentationml.slide+xml" PartName="/ppt/slides/slide256.xml"/>
  <Override ContentType="application/vnd.openxmlformats-officedocument.presentationml.slide+xml" PartName="/ppt/slides/slide257.xml"/>
  <Override ContentType="application/vnd.openxmlformats-officedocument.presentationml.slide+xml" PartName="/ppt/slides/slide258.xml"/>
  <Override ContentType="application/vnd.openxmlformats-officedocument.presentationml.slide+xml" PartName="/ppt/slides/slide259.xml"/>
  <Override ContentType="application/vnd.openxmlformats-officedocument.presentationml.slide+xml" PartName="/ppt/slides/slide260.xml"/>
  <Override ContentType="application/vnd.openxmlformats-officedocument.presentationml.slide+xml" PartName="/ppt/slides/slide261.xml"/>
  <Override ContentType="application/vnd.openxmlformats-officedocument.presentationml.slide+xml" PartName="/ppt/slides/slide262.xml"/>
  <Override ContentType="application/vnd.openxmlformats-officedocument.presentationml.slide+xml" PartName="/ppt/slides/slide263.xml"/>
  <Override ContentType="application/vnd.openxmlformats-officedocument.presentationml.slide+xml" PartName="/ppt/slides/slide264.xml"/>
  <Override ContentType="application/vnd.openxmlformats-officedocument.presentationml.slide+xml" PartName="/ppt/slides/slide265.xml"/>
  <Override ContentType="application/vnd.openxmlformats-officedocument.presentationml.slide+xml" PartName="/ppt/slides/slide266.xml"/>
  <Override ContentType="application/vnd.openxmlformats-officedocument.presentationml.slide+xml" PartName="/ppt/slides/slide267.xml"/>
  <Override ContentType="application/vnd.openxmlformats-officedocument.presentationml.slide+xml" PartName="/ppt/slides/slide268.xml"/>
  <Override ContentType="application/vnd.openxmlformats-officedocument.presentationml.slide+xml" PartName="/ppt/slides/slide269.xml"/>
  <Override ContentType="application/vnd.openxmlformats-officedocument.presentationml.slide+xml" PartName="/ppt/slides/slide270.xml"/>
  <Override ContentType="application/vnd.openxmlformats-officedocument.presentationml.slide+xml" PartName="/ppt/slides/slide271.xml"/>
  <Override ContentType="application/vnd.openxmlformats-officedocument.presentationml.slide+xml" PartName="/ppt/slides/slide272.xml"/>
  <Override ContentType="application/vnd.openxmlformats-officedocument.presentationml.slide+xml" PartName="/ppt/slides/slide273.xml"/>
  <Override ContentType="application/vnd.openxmlformats-officedocument.presentationml.slide+xml" PartName="/ppt/slides/slide274.xml"/>
  <Override ContentType="application/vnd.openxmlformats-officedocument.presentationml.slide+xml" PartName="/ppt/slides/slide275.xml"/>
  <Override ContentType="application/vnd.openxmlformats-officedocument.presentationml.slide+xml" PartName="/ppt/slides/slide276.xml"/>
  <Override ContentType="application/vnd.openxmlformats-officedocument.presentationml.slide+xml" PartName="/ppt/slides/slide277.xml"/>
  <Override ContentType="application/vnd.openxmlformats-officedocument.presentationml.slide+xml" PartName="/ppt/slides/slide278.xml"/>
  <Override ContentType="application/vnd.openxmlformats-officedocument.presentationml.slide+xml" PartName="/ppt/slides/slide279.xml"/>
  <Override ContentType="application/vnd.openxmlformats-officedocument.presentationml.slide+xml" PartName="/ppt/slides/slide280.xml"/>
  <Override ContentType="application/vnd.openxmlformats-officedocument.presentationml.slide+xml" PartName="/ppt/slides/slide281.xml"/>
  <Override ContentType="application/vnd.openxmlformats-officedocument.presentationml.slide+xml" PartName="/ppt/slides/slide282.xml"/>
  <Override ContentType="application/vnd.openxmlformats-officedocument.presentationml.slide+xml" PartName="/ppt/slides/slide283.xml"/>
  <Override ContentType="application/vnd.openxmlformats-officedocument.presentationml.slide+xml" PartName="/ppt/slides/slide284.xml"/>
  <Override ContentType="application/vnd.openxmlformats-officedocument.presentationml.slide+xml" PartName="/ppt/slides/slide285.xml"/>
  <Override ContentType="application/vnd.openxmlformats-officedocument.presentationml.slide+xml" PartName="/ppt/slides/slide286.xml"/>
  <Override ContentType="application/vnd.openxmlformats-officedocument.presentationml.slide+xml" PartName="/ppt/slides/slide287.xml"/>
  <Override ContentType="application/vnd.openxmlformats-officedocument.presentationml.slide+xml" PartName="/ppt/slides/slide288.xml"/>
  <Override ContentType="application/vnd.openxmlformats-officedocument.presentationml.slide+xml" PartName="/ppt/slides/slide289.xml"/>
  <Override ContentType="application/vnd.openxmlformats-officedocument.presentationml.slide+xml" PartName="/ppt/slides/slide290.xml"/>
  <Override ContentType="application/vnd.openxmlformats-officedocument.presentationml.slide+xml" PartName="/ppt/slides/slide291.xml"/>
  <Override ContentType="application/vnd.openxmlformats-officedocument.presentationml.slide+xml" PartName="/ppt/slides/slide292.xml"/>
  <Override ContentType="application/vnd.openxmlformats-officedocument.presentationml.slide+xml" PartName="/ppt/slides/slide293.xml"/>
  <Override ContentType="application/vnd.openxmlformats-officedocument.presentationml.slide+xml" PartName="/ppt/slides/slide294.xml"/>
  <Override ContentType="application/vnd.openxmlformats-officedocument.presentationml.slide+xml" PartName="/ppt/slides/slide295.xml"/>
  <Override ContentType="application/vnd.openxmlformats-officedocument.presentationml.slide+xml" PartName="/ppt/slides/slide296.xml"/>
  <Override ContentType="application/vnd.openxmlformats-officedocument.presentationml.slide+xml" PartName="/ppt/slides/slide297.xml"/>
  <Override ContentType="application/vnd.openxmlformats-officedocument.presentationml.slide+xml" PartName="/ppt/slides/slide298.xml"/>
  <Override ContentType="application/vnd.openxmlformats-officedocument.presentationml.slide+xml" PartName="/ppt/slides/slide299.xml"/>
  <Override ContentType="application/vnd.openxmlformats-officedocument.presentationml.slide+xml" PartName="/ppt/slides/slide300.xml"/>
  <Override ContentType="application/vnd.openxmlformats-officedocument.presentationml.slide+xml" PartName="/ppt/slides/slide301.xml"/>
  <Override ContentType="application/vnd.openxmlformats-officedocument.presentationml.slide+xml" PartName="/ppt/slides/slide302.xml"/>
  <Override ContentType="application/vnd.openxmlformats-officedocument.presentationml.slide+xml" PartName="/ppt/slides/slide303.xml"/>
  <Override ContentType="application/vnd.openxmlformats-officedocument.presentationml.slide+xml" PartName="/ppt/slides/slide304.xml"/>
  <Override ContentType="application/vnd.openxmlformats-officedocument.presentationml.slide+xml" PartName="/ppt/slides/slide305.xml"/>
  <Override ContentType="application/vnd.openxmlformats-officedocument.presentationml.slide+xml" PartName="/ppt/slides/slide306.xml"/>
  <Override ContentType="application/vnd.openxmlformats-officedocument.presentationml.slide+xml" PartName="/ppt/slides/slide307.xml"/>
  <Override ContentType="application/vnd.openxmlformats-officedocument.presentationml.slide+xml" PartName="/ppt/slides/slide308.xml"/>
  <Override ContentType="application/vnd.openxmlformats-officedocument.presentationml.slide+xml" PartName="/ppt/slides/slide309.xml"/>
  <Override ContentType="application/vnd.openxmlformats-officedocument.presentationml.slide+xml" PartName="/ppt/slides/slide310.xml"/>
  <Override ContentType="application/vnd.openxmlformats-officedocument.presentationml.slide+xml" PartName="/ppt/slides/slide311.xml"/>
  <Override ContentType="application/vnd.openxmlformats-officedocument.presentationml.slide+xml" PartName="/ppt/slides/slide312.xml"/>
  <Override ContentType="application/vnd.openxmlformats-officedocument.presentationml.slide+xml" PartName="/ppt/slides/slide313.xml"/>
  <Override ContentType="application/vnd.openxmlformats-officedocument.presentationml.slide+xml" PartName="/ppt/slides/slide314.xml"/>
  <Override ContentType="application/vnd.openxmlformats-officedocument.presentationml.slide+xml" PartName="/ppt/slides/slide315.xml"/>
  <Override ContentType="application/vnd.openxmlformats-officedocument.presentationml.slide+xml" PartName="/ppt/slides/slide316.xml"/>
  <Override ContentType="application/vnd.openxmlformats-officedocument.presentationml.slide+xml" PartName="/ppt/slides/slide317.xml"/>
  <Override ContentType="application/vnd.openxmlformats-officedocument.presentationml.slide+xml" PartName="/ppt/slides/slide318.xml"/>
  <Override ContentType="application/vnd.openxmlformats-officedocument.presentationml.slide+xml" PartName="/ppt/slides/slide319.xml"/>
  <Override ContentType="application/vnd.openxmlformats-officedocument.presentationml.slide+xml" PartName="/ppt/slides/slide320.xml"/>
  <Override ContentType="application/vnd.openxmlformats-officedocument.presentationml.slide+xml" PartName="/ppt/slides/slide321.xml"/>
  <Override ContentType="application/vnd.openxmlformats-officedocument.presentationml.slide+xml" PartName="/ppt/slides/slide322.xml"/>
  <Override ContentType="application/vnd.openxmlformats-officedocument.presentationml.slide+xml" PartName="/ppt/slides/slide323.xml"/>
  <Override ContentType="application/vnd.openxmlformats-officedocument.presentationml.slide+xml" PartName="/ppt/slides/slide324.xml"/>
  <Override ContentType="application/vnd.openxmlformats-officedocument.presentationml.slide+xml" PartName="/ppt/slides/slide325.xml"/>
  <Override ContentType="application/vnd.openxmlformats-officedocument.presentationml.slide+xml" PartName="/ppt/slides/slide326.xml"/>
  <Override ContentType="application/vnd.openxmlformats-officedocument.presentationml.slide+xml" PartName="/ppt/slides/slide327.xml"/>
  <Override ContentType="application/vnd.openxmlformats-officedocument.presentationml.slide+xml" PartName="/ppt/slides/slide328.xml"/>
  <Override ContentType="application/vnd.openxmlformats-officedocument.presentationml.slide+xml" PartName="/ppt/slides/slide329.xml"/>
  <Override ContentType="application/vnd.openxmlformats-officedocument.presentationml.slide+xml" PartName="/ppt/slides/slide330.xml"/>
  <Override ContentType="application/vnd.openxmlformats-officedocument.presentationml.slide+xml" PartName="/ppt/slides/slide331.xml"/>
  <Override ContentType="application/vnd.openxmlformats-officedocument.presentationml.slide+xml" PartName="/ppt/slides/slide332.xml"/>
  <Override ContentType="application/vnd.openxmlformats-officedocument.presentationml.slide+xml" PartName="/ppt/slides/slide333.xml"/>
  <Override ContentType="application/vnd.openxmlformats-officedocument.presentationml.slide+xml" PartName="/ppt/slides/slide334.xml"/>
  <Override ContentType="application/vnd.openxmlformats-officedocument.presentationml.slide+xml" PartName="/ppt/slides/slide335.xml"/>
  <Override ContentType="application/vnd.openxmlformats-officedocument.presentationml.slide+xml" PartName="/ppt/slides/slide336.xml"/>
  <Override ContentType="application/vnd.openxmlformats-officedocument.presentationml.slide+xml" PartName="/ppt/slides/slide337.xml"/>
  <Override ContentType="application/vnd.openxmlformats-officedocument.presentationml.slide+xml" PartName="/ppt/slides/slide338.xml"/>
  <Override ContentType="application/vnd.openxmlformats-officedocument.presentationml.slide+xml" PartName="/ppt/slides/slide339.xml"/>
  <Override ContentType="application/vnd.openxmlformats-officedocument.presentationml.slide+xml" PartName="/ppt/slides/slide340.xml"/>
  <Override ContentType="application/vnd.openxmlformats-officedocument.presentationml.slide+xml" PartName="/ppt/slides/slide341.xml"/>
  <Override ContentType="application/vnd.openxmlformats-officedocument.presentationml.slide+xml" PartName="/ppt/slides/slide342.xml"/>
  <Override ContentType="application/vnd.openxmlformats-officedocument.presentationml.slide+xml" PartName="/ppt/slides/slide343.xml"/>
  <Override ContentType="application/vnd.openxmlformats-officedocument.presentationml.slide+xml" PartName="/ppt/slides/slide344.xml"/>
  <Override ContentType="application/vnd.openxmlformats-officedocument.presentationml.slide+xml" PartName="/ppt/slides/slide345.xml"/>
  <Override ContentType="application/vnd.openxmlformats-officedocument.presentationml.slide+xml" PartName="/ppt/slides/slide346.xml"/>
  <Override ContentType="application/vnd.openxmlformats-officedocument.presentationml.slide+xml" PartName="/ppt/slides/slide347.xml"/>
  <Override ContentType="application/vnd.openxmlformats-officedocument.presentationml.slide+xml" PartName="/ppt/slides/slide348.xml"/>
  <Override ContentType="application/vnd.openxmlformats-officedocument.presentationml.slide+xml" PartName="/ppt/slides/slide349.xml"/>
  <Override ContentType="application/vnd.openxmlformats-officedocument.presentationml.slide+xml" PartName="/ppt/slides/slide350.xml"/>
  <Override ContentType="application/vnd.openxmlformats-officedocument.presentationml.slide+xml" PartName="/ppt/slides/slide351.xml"/>
  <Override ContentType="application/vnd.openxmlformats-officedocument.presentationml.slide+xml" PartName="/ppt/slides/slide352.xml"/>
  <Override ContentType="application/vnd.openxmlformats-officedocument.presentationml.slide+xml" PartName="/ppt/slides/slide353.xml"/>
  <Override ContentType="application/vnd.openxmlformats-officedocument.presentationml.slide+xml" PartName="/ppt/slides/slide354.xml"/>
  <Override ContentType="application/vnd.openxmlformats-officedocument.presentationml.slide+xml" PartName="/ppt/slides/slide355.xml"/>
  <Override ContentType="application/vnd.openxmlformats-officedocument.presentationml.slide+xml" PartName="/ppt/slides/slide356.xml"/>
  <Override ContentType="application/vnd.openxmlformats-officedocument.presentationml.slide+xml" PartName="/ppt/slides/slide357.xml"/>
  <Override ContentType="application/vnd.openxmlformats-officedocument.presentationml.slide+xml" PartName="/ppt/slides/slide358.xml"/>
  <Override ContentType="application/vnd.openxmlformats-officedocument.presentationml.slide+xml" PartName="/ppt/slides/slide359.xml"/>
  <Override ContentType="application/vnd.openxmlformats-officedocument.presentationml.slide+xml" PartName="/ppt/slides/slide360.xml"/>
  <Override ContentType="application/vnd.openxmlformats-officedocument.presentationml.slide+xml" PartName="/ppt/slides/slide361.xml"/>
  <Override ContentType="application/vnd.openxmlformats-officedocument.presentationml.slide+xml" PartName="/ppt/slides/slide362.xml"/>
  <Override ContentType="application/vnd.openxmlformats-officedocument.presentationml.slide+xml" PartName="/ppt/slides/slide363.xml"/>
  <Override ContentType="application/vnd.openxmlformats-officedocument.presentationml.slide+xml" PartName="/ppt/slides/slide364.xml"/>
  <Override ContentType="application/vnd.openxmlformats-officedocument.presentationml.slide+xml" PartName="/ppt/slides/slide365.xml"/>
  <Override ContentType="application/vnd.openxmlformats-officedocument.presentationml.slide+xml" PartName="/ppt/slides/slide366.xml"/>
  <Override ContentType="application/vnd.openxmlformats-officedocument.presentationml.slide+xml" PartName="/ppt/slides/slide367.xml"/>
  <Override ContentType="application/vnd.openxmlformats-officedocument.presentationml.slide+xml" PartName="/ppt/slides/slide368.xml"/>
  <Override ContentType="application/vnd.openxmlformats-officedocument.presentationml.slide+xml" PartName="/ppt/slides/slide369.xml"/>
  <Override ContentType="application/vnd.openxmlformats-officedocument.presentationml.slide+xml" PartName="/ppt/slides/slide370.xml"/>
  <Override ContentType="application/vnd.openxmlformats-officedocument.presentationml.slide+xml" PartName="/ppt/slides/slide371.xml"/>
  <Override ContentType="application/vnd.openxmlformats-officedocument.presentationml.slide+xml" PartName="/ppt/slides/slide372.xml"/>
  <Override ContentType="application/vnd.openxmlformats-officedocument.presentationml.slide+xml" PartName="/ppt/slides/slide373.xml"/>
  <Override ContentType="application/vnd.openxmlformats-officedocument.presentationml.slide+xml" PartName="/ppt/slides/slide374.xml"/>
  <Override ContentType="application/vnd.openxmlformats-officedocument.presentationml.slide+xml" PartName="/ppt/slides/slide375.xml"/>
  <Override ContentType="application/vnd.openxmlformats-officedocument.presentationml.slide+xml" PartName="/ppt/slides/slide376.xml"/>
  <Override ContentType="application/vnd.openxmlformats-officedocument.presentationml.slide+xml" PartName="/ppt/slides/slide377.xml"/>
  <Override ContentType="application/vnd.openxmlformats-officedocument.presentationml.slide+xml" PartName="/ppt/slides/slide378.xml"/>
  <Override ContentType="application/vnd.openxmlformats-officedocument.presentationml.slide+xml" PartName="/ppt/slides/slide379.xml"/>
  <Override ContentType="application/vnd.openxmlformats-officedocument.presentationml.slide+xml" PartName="/ppt/slides/slide380.xml"/>
  <Override ContentType="application/vnd.openxmlformats-officedocument.presentationml.slide+xml" PartName="/ppt/slides/slide381.xml"/>
  <Override ContentType="application/vnd.openxmlformats-officedocument.presentationml.slide+xml" PartName="/ppt/slides/slide382.xml"/>
  <Override ContentType="application/vnd.openxmlformats-officedocument.presentationml.slide+xml" PartName="/ppt/slides/slide383.xml"/>
  <Override ContentType="application/vnd.openxmlformats-officedocument.presentationml.slide+xml" PartName="/ppt/slides/slide384.xml"/>
  <Override ContentType="application/vnd.openxmlformats-officedocument.presentationml.slide+xml" PartName="/ppt/slides/slide385.xml"/>
  <Override ContentType="application/vnd.openxmlformats-officedocument.presentationml.slide+xml" PartName="/ppt/slides/slide386.xml"/>
  <Override ContentType="application/vnd.openxmlformats-officedocument.presentationml.slide+xml" PartName="/ppt/slides/slide387.xml"/>
  <Override ContentType="application/vnd.openxmlformats-officedocument.presentationml.slide+xml" PartName="/ppt/slides/slide388.xml"/>
  <Override ContentType="application/vnd.openxmlformats-officedocument.presentationml.slide+xml" PartName="/ppt/slides/slide389.xml"/>
  <Override ContentType="application/vnd.openxmlformats-officedocument.presentationml.slide+xml" PartName="/ppt/slides/slide390.xml"/>
  <Override ContentType="application/vnd.openxmlformats-officedocument.presentationml.slide+xml" PartName="/ppt/slides/slide391.xml"/>
  <Override ContentType="application/vnd.openxmlformats-officedocument.presentationml.slide+xml" PartName="/ppt/slides/slide392.xml"/>
  <Override ContentType="application/vnd.openxmlformats-officedocument.presentationml.slide+xml" PartName="/ppt/slides/slide393.xml"/>
  <Override ContentType="application/vnd.openxmlformats-officedocument.presentationml.slide+xml" PartName="/ppt/slides/slide394.xml"/>
  <Override ContentType="application/vnd.openxmlformats-officedocument.presentationml.slide+xml" PartName="/ppt/slides/slide395.xml"/>
  <Override ContentType="application/vnd.openxmlformats-officedocument.presentationml.slide+xml" PartName="/ppt/slides/slide396.xml"/>
  <Override ContentType="application/vnd.openxmlformats-officedocument.presentationml.slide+xml" PartName="/ppt/slides/slide397.xml"/>
  <Override ContentType="application/vnd.openxmlformats-officedocument.presentationml.slide+xml" PartName="/ppt/slides/slide398.xml"/>
  <Override ContentType="application/vnd.openxmlformats-officedocument.presentationml.slide+xml" PartName="/ppt/slides/slide399.xml"/>
  <Override ContentType="application/vnd.openxmlformats-officedocument.presentationml.slide+xml" PartName="/ppt/slides/slide400.xml"/>
  <Override ContentType="application/vnd.openxmlformats-officedocument.presentationml.slide+xml" PartName="/ppt/slides/slide401.xml"/>
  <Override ContentType="application/vnd.openxmlformats-officedocument.presentationml.slide+xml" PartName="/ppt/slides/slide402.xml"/>
  <Override ContentType="application/vnd.openxmlformats-officedocument.presentationml.slide+xml" PartName="/ppt/slides/slide403.xml"/>
  <Override ContentType="application/vnd.openxmlformats-officedocument.presentationml.slide+xml" PartName="/ppt/slides/slide404.xml"/>
  <Override ContentType="application/vnd.openxmlformats-officedocument.presentationml.slide+xml" PartName="/ppt/slides/slide405.xml"/>
  <Override ContentType="application/vnd.openxmlformats-officedocument.presentationml.slide+xml" PartName="/ppt/slides/slide406.xml"/>
  <Override ContentType="application/vnd.openxmlformats-officedocument.presentationml.slide+xml" PartName="/ppt/slides/slide407.xml"/>
  <Override ContentType="application/vnd.openxmlformats-officedocument.presentationml.slide+xml" PartName="/ppt/slides/slide408.xml"/>
  <Override ContentType="application/vnd.openxmlformats-officedocument.presentationml.slide+xml" PartName="/ppt/slides/slide409.xml"/>
  <Override ContentType="application/vnd.openxmlformats-officedocument.presentationml.slide+xml" PartName="/ppt/slides/slide410.xml"/>
  <Override ContentType="application/vnd.openxmlformats-officedocument.presentationml.slide+xml" PartName="/ppt/slides/slide411.xml"/>
  <Override ContentType="application/vnd.openxmlformats-officedocument.presentationml.slide+xml" PartName="/ppt/slides/slide412.xml"/>
  <Override ContentType="application/vnd.openxmlformats-officedocument.presentationml.slide+xml" PartName="/ppt/slides/slide413.xml"/>
  <Override ContentType="application/vnd.openxmlformats-officedocument.presentationml.slide+xml" PartName="/ppt/slides/slide414.xml"/>
  <Override ContentType="application/vnd.openxmlformats-officedocument.presentationml.slide+xml" PartName="/ppt/slides/slide415.xml"/>
  <Override ContentType="application/vnd.openxmlformats-officedocument.presentationml.slide+xml" PartName="/ppt/slides/slide416.xml"/>
  <Override ContentType="application/vnd.openxmlformats-officedocument.presentationml.slide+xml" PartName="/ppt/slides/slide417.xml"/>
  <Override ContentType="application/vnd.openxmlformats-officedocument.presentationml.slide+xml" PartName="/ppt/slides/slide418.xml"/>
  <Override ContentType="application/vnd.openxmlformats-officedocument.presentationml.slide+xml" PartName="/ppt/slides/slide419.xml"/>
  <Override ContentType="application/vnd.openxmlformats-officedocument.presentationml.slide+xml" PartName="/ppt/slides/slide420.xml"/>
  <Override ContentType="application/vnd.openxmlformats-officedocument.presentationml.slide+xml" PartName="/ppt/slides/slide421.xml"/>
  <Override ContentType="application/vnd.openxmlformats-officedocument.presentationml.slide+xml" PartName="/ppt/slides/slide422.xml"/>
  <Override ContentType="application/vnd.openxmlformats-officedocument.presentationml.slide+xml" PartName="/ppt/slides/slide423.xml"/>
  <Override ContentType="application/vnd.openxmlformats-officedocument.presentationml.slide+xml" PartName="/ppt/slides/slide424.xml"/>
  <Override ContentType="application/vnd.openxmlformats-officedocument.presentationml.slide+xml" PartName="/ppt/slides/slide425.xml"/>
  <Override ContentType="application/vnd.openxmlformats-officedocument.presentationml.slide+xml" PartName="/ppt/slides/slide426.xml"/>
  <Override ContentType="application/vnd.openxmlformats-officedocument.presentationml.slide+xml" PartName="/ppt/slides/slide427.xml"/>
  <Override ContentType="application/vnd.openxmlformats-officedocument.presentationml.slide+xml" PartName="/ppt/slides/slide428.xml"/>
  <Override ContentType="application/vnd.openxmlformats-officedocument.presentationml.slide+xml" PartName="/ppt/slides/slide429.xml"/>
  <Override ContentType="application/vnd.openxmlformats-officedocument.presentationml.slide+xml" PartName="/ppt/slides/slide430.xml"/>
  <Override ContentType="application/vnd.openxmlformats-officedocument.presentationml.slide+xml" PartName="/ppt/slides/slide431.xml"/>
  <Override ContentType="application/vnd.openxmlformats-officedocument.presentationml.slide+xml" PartName="/ppt/slides/slide432.xml"/>
  <Override ContentType="application/vnd.openxmlformats-officedocument.presentationml.slide+xml" PartName="/ppt/slides/slide433.xml"/>
  <Override ContentType="application/vnd.openxmlformats-officedocument.presentationml.slide+xml" PartName="/ppt/slides/slide434.xml"/>
  <Override ContentType="application/vnd.openxmlformats-officedocument.presentationml.slide+xml" PartName="/ppt/slides/slide435.xml"/>
  <Override ContentType="application/vnd.openxmlformats-officedocument.presentationml.slide+xml" PartName="/ppt/slides/slide436.xml"/>
  <Override ContentType="application/vnd.openxmlformats-officedocument.presentationml.slide+xml" PartName="/ppt/slides/slide437.xml"/>
  <Override ContentType="application/vnd.openxmlformats-officedocument.presentationml.slide+xml" PartName="/ppt/slides/slide438.xml"/>
  <Override ContentType="application/vnd.openxmlformats-officedocument.presentationml.slide+xml" PartName="/ppt/slides/slide439.xml"/>
  <Override ContentType="application/vnd.openxmlformats-officedocument.presentationml.slide+xml" PartName="/ppt/slides/slide440.xml"/>
  <Override ContentType="application/vnd.openxmlformats-officedocument.presentationml.slide+xml" PartName="/ppt/slides/slide441.xml"/>
  <Override ContentType="application/vnd.openxmlformats-officedocument.presentationml.slide+xml" PartName="/ppt/slides/slide442.xml"/>
  <Override ContentType="application/vnd.openxmlformats-officedocument.presentationml.slide+xml" PartName="/ppt/slides/slide443.xml"/>
  <Override ContentType="application/vnd.openxmlformats-officedocument.presentationml.slide+xml" PartName="/ppt/slides/slide444.xml"/>
  <Override ContentType="application/vnd.openxmlformats-officedocument.presentationml.slide+xml" PartName="/ppt/slides/slide445.xml"/>
  <Override ContentType="application/vnd.openxmlformats-officedocument.presentationml.slide+xml" PartName="/ppt/slides/slide446.xml"/>
  <Override ContentType="application/vnd.openxmlformats-officedocument.presentationml.slide+xml" PartName="/ppt/slides/slide447.xml"/>
  <Override ContentType="application/vnd.openxmlformats-officedocument.presentationml.slide+xml" PartName="/ppt/slides/slide448.xml"/>
  <Override ContentType="application/vnd.openxmlformats-officedocument.presentationml.slide+xml" PartName="/ppt/slides/slide449.xml"/>
  <Override ContentType="application/vnd.openxmlformats-officedocument.presentationml.slide+xml" PartName="/ppt/slides/slide450.xml"/>
  <Override ContentType="application/vnd.openxmlformats-officedocument.presentationml.slide+xml" PartName="/ppt/slides/slide451.xml"/>
  <Override ContentType="application/vnd.openxmlformats-officedocument.presentationml.slide+xml" PartName="/ppt/slides/slide452.xml"/>
  <Override ContentType="application/vnd.openxmlformats-officedocument.presentationml.slide+xml" PartName="/ppt/slides/slide453.xml"/>
  <Override ContentType="application/vnd.openxmlformats-officedocument.presentationml.slide+xml" PartName="/ppt/slides/slide454.xml"/>
  <Override ContentType="application/vnd.openxmlformats-officedocument.presentationml.slide+xml" PartName="/ppt/slides/slide455.xml"/>
  <Override ContentType="application/vnd.openxmlformats-officedocument.presentationml.slide+xml" PartName="/ppt/slides/slide456.xml"/>
  <Override ContentType="application/vnd.openxmlformats-officedocument.presentationml.slide+xml" PartName="/ppt/slides/slide457.xml"/>
  <Override ContentType="application/vnd.openxmlformats-officedocument.presentationml.slide+xml" PartName="/ppt/slides/slide458.xml"/>
  <Override ContentType="application/vnd.openxmlformats-officedocument.presentationml.slide+xml" PartName="/ppt/slides/slide459.xml"/>
  <Override ContentType="application/vnd.openxmlformats-officedocument.presentationml.slide+xml" PartName="/ppt/slides/slide460.xml"/>
  <Override ContentType="application/vnd.openxmlformats-officedocument.presentationml.slide+xml" PartName="/ppt/slides/slide461.xml"/>
  <Override ContentType="application/vnd.openxmlformats-officedocument.presentationml.slide+xml" PartName="/ppt/slides/slide462.xml"/>
  <Override ContentType="application/vnd.openxmlformats-officedocument.presentationml.slide+xml" PartName="/ppt/slides/slide463.xml"/>
  <Override ContentType="application/vnd.openxmlformats-officedocument.presentationml.slide+xml" PartName="/ppt/slides/slide464.xml"/>
  <Override ContentType="application/vnd.openxmlformats-officedocument.presentationml.slide+xml" PartName="/ppt/slides/slide465.xml"/>
  <Override ContentType="application/vnd.openxmlformats-officedocument.presentationml.slide+xml" PartName="/ppt/slides/slide466.xml"/>
  <Override ContentType="application/vnd.openxmlformats-officedocument.presentationml.slide+xml" PartName="/ppt/slides/slide467.xml"/>
  <Override ContentType="application/vnd.openxmlformats-officedocument.presentationml.slide+xml" PartName="/ppt/slides/slide468.xml"/>
  <Override ContentType="application/vnd.openxmlformats-officedocument.presentationml.slide+xml" PartName="/ppt/slides/slide469.xml"/>
  <Override ContentType="application/vnd.openxmlformats-officedocument.presentationml.slide+xml" PartName="/ppt/slides/slide470.xml"/>
  <Override ContentType="application/vnd.openxmlformats-officedocument.presentationml.slide+xml" PartName="/ppt/slides/slide471.xml"/>
  <Override ContentType="application/vnd.openxmlformats-officedocument.presentationml.slide+xml" PartName="/ppt/slides/slide472.xml"/>
  <Override ContentType="application/vnd.openxmlformats-officedocument.presentationml.slide+xml" PartName="/ppt/slides/slide473.xml"/>
  <Override ContentType="application/vnd.openxmlformats-officedocument.presentationml.slide+xml" PartName="/ppt/slides/slide474.xml"/>
  <Override ContentType="application/vnd.openxmlformats-officedocument.presentationml.slide+xml" PartName="/ppt/slides/slide475.xml"/>
  <Override ContentType="application/vnd.openxmlformats-officedocument.presentationml.slide+xml" PartName="/ppt/slides/slide476.xml"/>
  <Override ContentType="application/vnd.openxmlformats-officedocument.presentationml.slide+xml" PartName="/ppt/slides/slide477.xml"/>
  <Override ContentType="application/vnd.openxmlformats-officedocument.presentationml.slide+xml" PartName="/ppt/slides/slide478.xml"/>
  <Override ContentType="application/vnd.openxmlformats-officedocument.presentationml.slide+xml" PartName="/ppt/slides/slide479.xml"/>
  <Override ContentType="application/vnd.openxmlformats-officedocument.presentationml.slide+xml" PartName="/ppt/slides/slide480.xml"/>
  <Override ContentType="application/vnd.openxmlformats-officedocument.presentationml.slide+xml" PartName="/ppt/slides/slide481.xml"/>
  <Override ContentType="application/vnd.openxmlformats-officedocument.presentationml.slide+xml" PartName="/ppt/slides/slide482.xml"/>
  <Override ContentType="application/vnd.openxmlformats-officedocument.presentationml.slide+xml" PartName="/ppt/slides/slide483.xml"/>
  <Override ContentType="application/vnd.openxmlformats-officedocument.presentationml.slide+xml" PartName="/ppt/slides/slide484.xml"/>
  <Override ContentType="application/vnd.openxmlformats-officedocument.presentationml.slide+xml" PartName="/ppt/slides/slide485.xml"/>
  <Override ContentType="application/vnd.openxmlformats-officedocument.presentationml.slide+xml" PartName="/ppt/slides/slide486.xml"/>
  <Override ContentType="application/vnd.openxmlformats-officedocument.presentationml.slide+xml" PartName="/ppt/slides/slide487.xml"/>
  <Override ContentType="application/vnd.openxmlformats-officedocument.presentationml.slide+xml" PartName="/ppt/slides/slide488.xml"/>
  <Override ContentType="application/vnd.openxmlformats-officedocument.presentationml.slide+xml" PartName="/ppt/slides/slide489.xml"/>
  <Override ContentType="application/vnd.openxmlformats-officedocument.presentationml.slide+xml" PartName="/ppt/slides/slide490.xml"/>
  <Override ContentType="application/vnd.openxmlformats-officedocument.presentationml.slide+xml" PartName="/ppt/slides/slide491.xml"/>
  <Override ContentType="application/vnd.openxmlformats-officedocument.presentationml.slide+xml" PartName="/ppt/slides/slide492.xml"/>
  <Override ContentType="application/vnd.openxmlformats-officedocument.presentationml.slide+xml" PartName="/ppt/slides/slide493.xml"/>
  <Override ContentType="application/vnd.openxmlformats-officedocument.presentationml.slide+xml" PartName="/ppt/slides/slide494.xml"/>
  <Override ContentType="application/vnd.openxmlformats-officedocument.presentationml.slide+xml" PartName="/ppt/slides/slide495.xml"/>
  <Override ContentType="application/vnd.openxmlformats-officedocument.presentationml.slide+xml" PartName="/ppt/slides/slide496.xml"/>
  <Override ContentType="application/vnd.openxmlformats-officedocument.presentationml.slide+xml" PartName="/ppt/slides/slide497.xml"/>
  <Override ContentType="application/vnd.openxmlformats-officedocument.presentationml.slide+xml" PartName="/ppt/slides/slide498.xml"/>
  <Override ContentType="application/vnd.openxmlformats-officedocument.presentationml.slide+xml" PartName="/ppt/slides/slide499.xml"/>
  <Override ContentType="application/vnd.openxmlformats-officedocument.presentationml.slide+xml" PartName="/ppt/slides/slide500.xml"/>
  <Override ContentType="application/vnd.openxmlformats-officedocument.presentationml.slide+xml" PartName="/ppt/slides/slide501.xml"/>
  <Override ContentType="application/vnd.openxmlformats-officedocument.presentationml.slide+xml" PartName="/ppt/slides/slide502.xml"/>
  <Override ContentType="application/vnd.openxmlformats-officedocument.presentationml.slide+xml" PartName="/ppt/slides/slide503.xml"/>
  <Override ContentType="application/vnd.openxmlformats-officedocument.presentationml.slide+xml" PartName="/ppt/slides/slide504.xml"/>
  <Override ContentType="application/vnd.openxmlformats-officedocument.presentationml.slide+xml" PartName="/ppt/slides/slide505.xml"/>
  <Override ContentType="application/vnd.openxmlformats-officedocument.presentationml.slide+xml" PartName="/ppt/slides/slide506.xml"/>
  <Override ContentType="application/vnd.openxmlformats-officedocument.presentationml.slide+xml" PartName="/ppt/slides/slide507.xml"/>
  <Override ContentType="application/vnd.openxmlformats-officedocument.presentationml.slide+xml" PartName="/ppt/slides/slide508.xml"/>
  <Override ContentType="application/vnd.openxmlformats-officedocument.presentationml.slide+xml" PartName="/ppt/slides/slide509.xml"/>
  <Override ContentType="application/vnd.openxmlformats-officedocument.presentationml.slide+xml" PartName="/ppt/slides/slide510.xml"/>
  <Override ContentType="application/vnd.openxmlformats-officedocument.presentationml.slide+xml" PartName="/ppt/slides/slide511.xml"/>
  <Override ContentType="application/vnd.openxmlformats-officedocument.presentationml.slide+xml" PartName="/ppt/slides/slide512.xml"/>
  <Override ContentType="application/vnd.openxmlformats-officedocument.presentationml.slide+xml" PartName="/ppt/slides/slide513.xml"/>
  <Override ContentType="application/vnd.openxmlformats-officedocument.presentationml.slide+xml" PartName="/ppt/slides/slide514.xml"/>
  <Override ContentType="application/vnd.openxmlformats-officedocument.presentationml.slide+xml" PartName="/ppt/slides/slide515.xml"/>
  <Override ContentType="application/vnd.openxmlformats-officedocument.presentationml.slide+xml" PartName="/ppt/slides/slide516.xml"/>
  <Override ContentType="application/vnd.openxmlformats-officedocument.presentationml.slide+xml" PartName="/ppt/slides/slide517.xml"/>
  <Override ContentType="application/vnd.openxmlformats-officedocument.presentationml.slide+xml" PartName="/ppt/slides/slide518.xml"/>
  <Override ContentType="application/vnd.openxmlformats-officedocument.presentationml.slide+xml" PartName="/ppt/slides/slide519.xml"/>
  <Override ContentType="application/vnd.openxmlformats-officedocument.presentationml.slide+xml" PartName="/ppt/slides/slide520.xml"/>
  <Override ContentType="application/vnd.openxmlformats-officedocument.presentationml.slide+xml" PartName="/ppt/slides/slide521.xml"/>
  <Override ContentType="application/vnd.openxmlformats-officedocument.presentationml.slide+xml" PartName="/ppt/slides/slide522.xml"/>
  <Override ContentType="application/vnd.openxmlformats-officedocument.presentationml.slide+xml" PartName="/ppt/slides/slide523.xml"/>
  <Override ContentType="application/vnd.openxmlformats-officedocument.presentationml.slide+xml" PartName="/ppt/slides/slide524.xml"/>
  <Override ContentType="application/vnd.openxmlformats-officedocument.presentationml.slide+xml" PartName="/ppt/slides/slide525.xml"/>
  <Override ContentType="application/vnd.openxmlformats-officedocument.presentationml.slide+xml" PartName="/ppt/slides/slide526.xml"/>
  <Override ContentType="application/vnd.openxmlformats-officedocument.presentationml.slide+xml" PartName="/ppt/slides/slide527.xml"/>
  <Override ContentType="application/vnd.openxmlformats-officedocument.presentationml.slide+xml" PartName="/ppt/slides/slide528.xml"/>
  <Override ContentType="application/vnd.openxmlformats-officedocument.presentationml.slide+xml" PartName="/ppt/slides/slide529.xml"/>
  <Override ContentType="application/vnd.openxmlformats-officedocument.presentationml.slide+xml" PartName="/ppt/slides/slide530.xml"/>
  <Override ContentType="application/vnd.openxmlformats-officedocument.presentationml.slide+xml" PartName="/ppt/slides/slide531.xml"/>
  <Override ContentType="application/vnd.openxmlformats-officedocument.presentationml.slide+xml" PartName="/ppt/slides/slide532.xml"/>
  <Override ContentType="application/vnd.openxmlformats-officedocument.presentationml.slide+xml" PartName="/ppt/slides/slide533.xml"/>
  <Override ContentType="application/vnd.openxmlformats-officedocument.presentationml.slide+xml" PartName="/ppt/slides/slide534.xml"/>
  <Override ContentType="application/vnd.openxmlformats-officedocument.presentationml.slide+xml" PartName="/ppt/slides/slide535.xml"/>
  <Override ContentType="application/vnd.openxmlformats-officedocument.presentationml.slide+xml" PartName="/ppt/slides/slide536.xml"/>
  <Override ContentType="application/vnd.openxmlformats-officedocument.presentationml.slide+xml" PartName="/ppt/slides/slide537.xml"/>
  <Override ContentType="application/vnd.openxmlformats-officedocument.presentationml.slide+xml" PartName="/ppt/slides/slide538.xml"/>
  <Override ContentType="application/vnd.openxmlformats-officedocument.presentationml.slide+xml" PartName="/ppt/slides/slide539.xml"/>
  <Override ContentType="application/vnd.openxmlformats-officedocument.presentationml.slide+xml" PartName="/ppt/slides/slide540.xml"/>
  <Override ContentType="application/vnd.openxmlformats-officedocument.presentationml.slide+xml" PartName="/ppt/slides/slide541.xml"/>
  <Override ContentType="application/vnd.openxmlformats-officedocument.presentationml.slide+xml" PartName="/ppt/slides/slide542.xml"/>
  <Override ContentType="application/vnd.openxmlformats-officedocument.presentationml.slide+xml" PartName="/ppt/slides/slide543.xml"/>
  <Override ContentType="application/vnd.openxmlformats-officedocument.presentationml.slide+xml" PartName="/ppt/slides/slide544.xml"/>
  <Override ContentType="application/vnd.openxmlformats-officedocument.presentationml.slide+xml" PartName="/ppt/slides/slide545.xml"/>
  <Override ContentType="application/vnd.openxmlformats-officedocument.presentationml.slide+xml" PartName="/ppt/slides/slide546.xml"/>
  <Override ContentType="application/vnd.openxmlformats-officedocument.presentationml.slide+xml" PartName="/ppt/slides/slide547.xml"/>
  <Override ContentType="application/vnd.openxmlformats-officedocument.presentationml.slide+xml" PartName="/ppt/slides/slide548.xml"/>
  <Override ContentType="application/vnd.openxmlformats-officedocument.presentationml.slide+xml" PartName="/ppt/slides/slide549.xml"/>
  <Override ContentType="application/vnd.openxmlformats-officedocument.presentationml.slide+xml" PartName="/ppt/slides/slide550.xml"/>
  <Override ContentType="application/vnd.openxmlformats-officedocument.presentationml.slide+xml" PartName="/ppt/slides/slide551.xml"/>
  <Override ContentType="application/vnd.openxmlformats-officedocument.presentationml.slide+xml" PartName="/ppt/slides/slide552.xml"/>
  <Override ContentType="application/vnd.openxmlformats-officedocument.presentationml.slide+xml" PartName="/ppt/slides/slide553.xml"/>
  <Override ContentType="application/vnd.openxmlformats-officedocument.presentationml.slide+xml" PartName="/ppt/slides/slide554.xml"/>
  <Override ContentType="application/vnd.openxmlformats-officedocument.presentationml.slide+xml" PartName="/ppt/slides/slide555.xml"/>
  <Override ContentType="application/vnd.openxmlformats-officedocument.presentationml.slide+xml" PartName="/ppt/slides/slide556.xml"/>
  <Override ContentType="application/vnd.openxmlformats-officedocument.presentationml.slide+xml" PartName="/ppt/slides/slide557.xml"/>
  <Override ContentType="application/vnd.openxmlformats-officedocument.presentationml.slide+xml" PartName="/ppt/slides/slide558.xml"/>
  <Override ContentType="application/vnd.openxmlformats-officedocument.presentationml.slide+xml" PartName="/ppt/slides/slide559.xml"/>
  <Override ContentType="application/vnd.openxmlformats-officedocument.presentationml.slide+xml" PartName="/ppt/slides/slide560.xml"/>
  <Override ContentType="application/vnd.openxmlformats-officedocument.presentationml.slide+xml" PartName="/ppt/slides/slide561.xml"/>
  <Override ContentType="application/vnd.openxmlformats-officedocument.presentationml.slide+xml" PartName="/ppt/slides/slide562.xml"/>
  <Override ContentType="application/vnd.openxmlformats-officedocument.presentationml.slide+xml" PartName="/ppt/slides/slide563.xml"/>
  <Override ContentType="application/vnd.openxmlformats-officedocument.presentationml.slide+xml" PartName="/ppt/slides/slide564.xml"/>
  <Override ContentType="application/vnd.openxmlformats-officedocument.presentationml.slide+xml" PartName="/ppt/slides/slide565.xml"/>
  <Override ContentType="application/vnd.openxmlformats-officedocument.presentationml.slide+xml" PartName="/ppt/slides/slide566.xml"/>
  <Override ContentType="application/vnd.openxmlformats-officedocument.presentationml.slide+xml" PartName="/ppt/slides/slide567.xml"/>
  <Override ContentType="application/vnd.openxmlformats-officedocument.presentationml.slide+xml" PartName="/ppt/slides/slide568.xml"/>
  <Override ContentType="application/vnd.openxmlformats-officedocument.presentationml.slide+xml" PartName="/ppt/slides/slide569.xml"/>
  <Override ContentType="application/vnd.openxmlformats-officedocument.presentationml.slide+xml" PartName="/ppt/slides/slide570.xml"/>
  <Override ContentType="application/vnd.openxmlformats-officedocument.presentationml.slide+xml" PartName="/ppt/slides/slide571.xml"/>
  <Override ContentType="application/vnd.openxmlformats-officedocument.presentationml.slide+xml" PartName="/ppt/slides/slide572.xml"/>
  <Override ContentType="application/vnd.openxmlformats-officedocument.presentationml.slide+xml" PartName="/ppt/slides/slide573.xml"/>
  <Override ContentType="application/vnd.openxmlformats-officedocument.presentationml.slide+xml" PartName="/ppt/slides/slide574.xml"/>
  <Override ContentType="application/vnd.openxmlformats-officedocument.presentationml.slide+xml" PartName="/ppt/slides/slide575.xml"/>
  <Override ContentType="application/vnd.openxmlformats-officedocument.presentationml.slide+xml" PartName="/ppt/slides/slide576.xml"/>
  <Override ContentType="application/vnd.openxmlformats-officedocument.presentationml.slide+xml" PartName="/ppt/slides/slide577.xml"/>
  <Override ContentType="application/vnd.openxmlformats-officedocument.presentationml.slide+xml" PartName="/ppt/slides/slide578.xml"/>
  <Override ContentType="application/vnd.openxmlformats-officedocument.presentationml.slide+xml" PartName="/ppt/slides/slide579.xml"/>
  <Override ContentType="application/vnd.openxmlformats-officedocument.presentationml.slide+xml" PartName="/ppt/slides/slide580.xml"/>
  <Override ContentType="application/vnd.openxmlformats-officedocument.presentationml.slide+xml" PartName="/ppt/slides/slide581.xml"/>
  <Override ContentType="application/vnd.openxmlformats-officedocument.presentationml.slide+xml" PartName="/ppt/slides/slide582.xml"/>
  <Override ContentType="application/vnd.openxmlformats-officedocument.presentationml.slide+xml" PartName="/ppt/slides/slide583.xml"/>
  <Override ContentType="application/vnd.openxmlformats-officedocument.presentationml.slide+xml" PartName="/ppt/slides/slide584.xml"/>
  <Override ContentType="application/vnd.openxmlformats-officedocument.presentationml.slide+xml" PartName="/ppt/slides/slide585.xml"/>
  <Override ContentType="application/vnd.openxmlformats-officedocument.presentationml.slide+xml" PartName="/ppt/slides/slide586.xml"/>
  <Override ContentType="application/vnd.openxmlformats-officedocument.presentationml.slide+xml" PartName="/ppt/slides/slide587.xml"/>
  <Override ContentType="application/vnd.openxmlformats-officedocument.presentationml.slide+xml" PartName="/ppt/slides/slide588.xml"/>
  <Override ContentType="application/vnd.openxmlformats-officedocument.presentationml.slide+xml" PartName="/ppt/slides/slide589.xml"/>
  <Override ContentType="application/vnd.openxmlformats-officedocument.presentationml.slide+xml" PartName="/ppt/slides/slide590.xml"/>
  <Override ContentType="application/vnd.openxmlformats-officedocument.presentationml.slide+xml" PartName="/ppt/slides/slide591.xml"/>
  <Override ContentType="application/vnd.openxmlformats-officedocument.presentationml.slide+xml" PartName="/ppt/slides/slide592.xml"/>
  <Override ContentType="application/vnd.openxmlformats-officedocument.presentationml.slide+xml" PartName="/ppt/slides/slide593.xml"/>
  <Override ContentType="application/vnd.openxmlformats-officedocument.presentationml.slide+xml" PartName="/ppt/slides/slide594.xml"/>
  <Override ContentType="application/vnd.openxmlformats-officedocument.presentationml.slide+xml" PartName="/ppt/slides/slide595.xml"/>
  <Override ContentType="application/vnd.openxmlformats-officedocument.presentationml.slide+xml" PartName="/ppt/slides/slide596.xml"/>
  <Override ContentType="application/vnd.openxmlformats-officedocument.presentationml.slide+xml" PartName="/ppt/slides/slide597.xml"/>
  <Override ContentType="application/vnd.openxmlformats-officedocument.presentationml.slide+xml" PartName="/ppt/slides/slide598.xml"/>
  <Override ContentType="application/vnd.openxmlformats-officedocument.presentationml.slide+xml" PartName="/ppt/slides/slide599.xml"/>
  <Override ContentType="application/vnd.openxmlformats-officedocument.presentationml.slide+xml" PartName="/ppt/slides/slide600.xml"/>
  <Override ContentType="application/vnd.openxmlformats-officedocument.presentationml.slide+xml" PartName="/ppt/slides/slide601.xml"/>
  <Override ContentType="application/vnd.openxmlformats-officedocument.presentationml.slide+xml" PartName="/ppt/slides/slide602.xml"/>
  <Override ContentType="application/vnd.openxmlformats-officedocument.presentationml.slide+xml" PartName="/ppt/slides/slide603.xml"/>
  <Override ContentType="application/vnd.openxmlformats-officedocument.presentationml.slide+xml" PartName="/ppt/slides/slide604.xml"/>
  <Override ContentType="application/vnd.openxmlformats-officedocument.presentationml.slide+xml" PartName="/ppt/slides/slide605.xml"/>
  <Override ContentType="application/vnd.openxmlformats-officedocument.presentationml.slide+xml" PartName="/ppt/slides/slide606.xml"/>
  <Override ContentType="application/vnd.openxmlformats-officedocument.presentationml.slide+xml" PartName="/ppt/slides/slide607.xml"/>
  <Override ContentType="application/vnd.openxmlformats-officedocument.presentationml.slide+xml" PartName="/ppt/slides/slide608.xml"/>
  <Override ContentType="application/vnd.openxmlformats-officedocument.presentationml.slide+xml" PartName="/ppt/slides/slide609.xml"/>
  <Override ContentType="application/vnd.openxmlformats-officedocument.presentationml.slide+xml" PartName="/ppt/slides/slide610.xml"/>
  <Override ContentType="application/vnd.openxmlformats-officedocument.presentationml.slide+xml" PartName="/ppt/slides/slide611.xml"/>
  <Override ContentType="application/vnd.openxmlformats-officedocument.presentationml.slide+xml" PartName="/ppt/slides/slide612.xml"/>
  <Override ContentType="application/vnd.openxmlformats-officedocument.presentationml.slide+xml" PartName="/ppt/slides/slide613.xml"/>
  <Override ContentType="application/vnd.openxmlformats-officedocument.presentationml.slide+xml" PartName="/ppt/slides/slide614.xml"/>
  <Override ContentType="application/vnd.openxmlformats-officedocument.presentationml.slide+xml" PartName="/ppt/slides/slide615.xml"/>
  <Override ContentType="application/vnd.openxmlformats-officedocument.presentationml.slide+xml" PartName="/ppt/slides/slide616.xml"/>
  <Override ContentType="application/vnd.openxmlformats-officedocument.presentationml.slide+xml" PartName="/ppt/slides/slide617.xml"/>
  <Override ContentType="application/vnd.openxmlformats-officedocument.presentationml.slide+xml" PartName="/ppt/slides/slide618.xml"/>
  <Override ContentType="application/vnd.openxmlformats-officedocument.presentationml.slide+xml" PartName="/ppt/slides/slide619.xml"/>
  <Override ContentType="application/vnd.openxmlformats-officedocument.presentationml.slide+xml" PartName="/ppt/slides/slide620.xml"/>
  <Override ContentType="application/vnd.openxmlformats-officedocument.presentationml.slide+xml" PartName="/ppt/slides/slide621.xml"/>
  <Override ContentType="application/vnd.openxmlformats-officedocument.presentationml.slide+xml" PartName="/ppt/slides/slide622.xml"/>
  <Override ContentType="application/vnd.openxmlformats-officedocument.presentationml.slide+xml" PartName="/ppt/slides/slide623.xml"/>
  <Override ContentType="application/vnd.openxmlformats-officedocument.presentationml.slide+xml" PartName="/ppt/slides/slide624.xml"/>
  <Override ContentType="application/vnd.openxmlformats-officedocument.presentationml.slide+xml" PartName="/ppt/slides/slide625.xml"/>
  <Override ContentType="application/vnd.openxmlformats-officedocument.presentationml.slide+xml" PartName="/ppt/slides/slide626.xml"/>
  <Override ContentType="application/vnd.openxmlformats-officedocument.presentationml.slide+xml" PartName="/ppt/slides/slide627.xml"/>
  <Override ContentType="application/vnd.openxmlformats-officedocument.presentationml.slide+xml" PartName="/ppt/slides/slide628.xml"/>
  <Override ContentType="application/vnd.openxmlformats-officedocument.presentationml.slide+xml" PartName="/ppt/slides/slide629.xml"/>
  <Override ContentType="application/vnd.openxmlformats-officedocument.presentationml.slide+xml" PartName="/ppt/slides/slide630.xml"/>
  <Override ContentType="application/vnd.openxmlformats-officedocument.presentationml.slide+xml" PartName="/ppt/slides/slide631.xml"/>
  <Override ContentType="application/vnd.openxmlformats-officedocument.presentationml.slide+xml" PartName="/ppt/slides/slide632.xml"/>
  <Override ContentType="application/vnd.openxmlformats-officedocument.presentationml.slide+xml" PartName="/ppt/slides/slide633.xml"/>
  <Override ContentType="application/vnd.openxmlformats-officedocument.presentationml.slide+xml" PartName="/ppt/slides/slide634.xml"/>
  <Override ContentType="application/vnd.openxmlformats-officedocument.presentationml.slide+xml" PartName="/ppt/slides/slide635.xml"/>
  <Override ContentType="application/vnd.openxmlformats-officedocument.presentationml.slide+xml" PartName="/ppt/slides/slide636.xml"/>
  <Override ContentType="application/vnd.openxmlformats-officedocument.presentationml.slide+xml" PartName="/ppt/slides/slide637.xml"/>
  <Override ContentType="application/vnd.openxmlformats-officedocument.presentationml.slide+xml" PartName="/ppt/slides/slide638.xml"/>
  <Override ContentType="application/vnd.openxmlformats-officedocument.presentationml.slide+xml" PartName="/ppt/slides/slide639.xml"/>
  <Override ContentType="application/vnd.openxmlformats-officedocument.presentationml.slide+xml" PartName="/ppt/slides/slide640.xml"/>
  <Override ContentType="application/vnd.openxmlformats-officedocument.presentationml.slide+xml" PartName="/ppt/slides/slide641.xml"/>
  <Override ContentType="application/vnd.openxmlformats-officedocument.presentationml.slide+xml" PartName="/ppt/slides/slide642.xml"/>
  <Override ContentType="application/vnd.openxmlformats-officedocument.presentationml.slide+xml" PartName="/ppt/slides/slide643.xml"/>
  <Override ContentType="application/vnd.openxmlformats-officedocument.presentationml.slide+xml" PartName="/ppt/slides/slide644.xml"/>
  <Override ContentType="application/vnd.openxmlformats-officedocument.presentationml.slide+xml" PartName="/ppt/slides/slide645.xml"/>
  <Override ContentType="application/vnd.openxmlformats-officedocument.presentationml.slide+xml" PartName="/ppt/slides/slide646.xml"/>
  <Override ContentType="application/vnd.openxmlformats-officedocument.presentationml.slide+xml" PartName="/ppt/slides/slide647.xml"/>
  <Override ContentType="application/vnd.openxmlformats-officedocument.presentationml.slide+xml" PartName="/ppt/slides/slide648.xml"/>
  <Override ContentType="application/vnd.openxmlformats-officedocument.presentationml.slide+xml" PartName="/ppt/slides/slide649.xml"/>
  <Override ContentType="application/vnd.openxmlformats-officedocument.presentationml.slide+xml" PartName="/ppt/slides/slide650.xml"/>
  <Override ContentType="application/vnd.openxmlformats-officedocument.presentationml.slide+xml" PartName="/ppt/slides/slide651.xml"/>
  <Override ContentType="application/vnd.openxmlformats-officedocument.presentationml.slide+xml" PartName="/ppt/slides/slide652.xml"/>
  <Override ContentType="application/vnd.openxmlformats-officedocument.presentationml.slide+xml" PartName="/ppt/slides/slide653.xml"/>
  <Override ContentType="application/vnd.openxmlformats-officedocument.presentationml.slide+xml" PartName="/ppt/slides/slide654.xml"/>
  <Override ContentType="application/vnd.openxmlformats-officedocument.presentationml.slide+xml" PartName="/ppt/slides/slide655.xml"/>
  <Override ContentType="application/vnd.openxmlformats-officedocument.presentationml.slide+xml" PartName="/ppt/slides/slide656.xml"/>
  <Override ContentType="application/vnd.openxmlformats-officedocument.presentationml.slide+xml" PartName="/ppt/slides/slide657.xml"/>
  <Override ContentType="application/vnd.openxmlformats-officedocument.presentationml.slide+xml" PartName="/ppt/slides/slide658.xml"/>
  <Override ContentType="application/vnd.openxmlformats-officedocument.presentationml.slide+xml" PartName="/ppt/slides/slide659.xml"/>
  <Override ContentType="application/vnd.openxmlformats-officedocument.presentationml.slide+xml" PartName="/ppt/slides/slide660.xml"/>
  <Override ContentType="application/vnd.openxmlformats-officedocument.presentationml.slide+xml" PartName="/ppt/slides/slide661.xml"/>
  <Override ContentType="application/vnd.openxmlformats-officedocument.presentationml.slide+xml" PartName="/ppt/slides/slide662.xml"/>
  <Override ContentType="application/vnd.openxmlformats-officedocument.presentationml.slide+xml" PartName="/ppt/slides/slide663.xml"/>
  <Override ContentType="application/vnd.openxmlformats-officedocument.presentationml.slide+xml" PartName="/ppt/slides/slide664.xml"/>
  <Override ContentType="application/vnd.openxmlformats-officedocument.presentationml.slide+xml" PartName="/ppt/slides/slide665.xml"/>
  <Override ContentType="application/vnd.openxmlformats-officedocument.presentationml.slide+xml" PartName="/ppt/slides/slide666.xml"/>
  <Override ContentType="application/vnd.openxmlformats-officedocument.presentationml.slide+xml" PartName="/ppt/slides/slide667.xml"/>
  <Override ContentType="application/vnd.openxmlformats-officedocument.presentationml.slide+xml" PartName="/ppt/slides/slide668.xml"/>
  <Override ContentType="application/vnd.openxmlformats-officedocument.presentationml.slide+xml" PartName="/ppt/slides/slide669.xml"/>
  <Override ContentType="application/vnd.openxmlformats-officedocument.presentationml.slide+xml" PartName="/ppt/slides/slide670.xml"/>
  <Override ContentType="application/vnd.openxmlformats-officedocument.presentationml.slide+xml" PartName="/ppt/slides/slide671.xml"/>
  <Override ContentType="application/vnd.openxmlformats-officedocument.presentationml.slide+xml" PartName="/ppt/slides/slide672.xml"/>
  <Override ContentType="application/vnd.openxmlformats-officedocument.presentationml.slide+xml" PartName="/ppt/slides/slide673.xml"/>
  <Override ContentType="application/vnd.openxmlformats-officedocument.presentationml.slide+xml" PartName="/ppt/slides/slide674.xml"/>
  <Override ContentType="application/vnd.openxmlformats-officedocument.presentationml.slide+xml" PartName="/ppt/slides/slide675.xml"/>
  <Override ContentType="application/vnd.openxmlformats-officedocument.presentationml.slide+xml" PartName="/ppt/slides/slide676.xml"/>
  <Override ContentType="application/vnd.openxmlformats-officedocument.presentationml.slide+xml" PartName="/ppt/slides/slide677.xml"/>
  <Override ContentType="application/vnd.openxmlformats-officedocument.presentationml.slide+xml" PartName="/ppt/slides/slide678.xml"/>
  <Override ContentType="application/vnd.openxmlformats-officedocument.presentationml.slide+xml" PartName="/ppt/slides/slide679.xml"/>
  <Override ContentType="application/vnd.openxmlformats-officedocument.presentationml.slide+xml" PartName="/ppt/slides/slide680.xml"/>
  <Override ContentType="application/vnd.openxmlformats-officedocument.presentationml.slide+xml" PartName="/ppt/slides/slide681.xml"/>
  <Override ContentType="application/vnd.openxmlformats-officedocument.presentationml.slide+xml" PartName="/ppt/slides/slide682.xml"/>
  <Override ContentType="application/vnd.openxmlformats-officedocument.presentationml.slide+xml" PartName="/ppt/slides/slide683.xml"/>
  <Override ContentType="application/vnd.openxmlformats-officedocument.presentationml.slide+xml" PartName="/ppt/slides/slide684.xml"/>
  <Override ContentType="application/vnd.openxmlformats-officedocument.presentationml.slide+xml" PartName="/ppt/slides/slide685.xml"/>
  <Override ContentType="application/vnd.openxmlformats-officedocument.presentationml.slide+xml" PartName="/ppt/slides/slide686.xml"/>
  <Override ContentType="application/vnd.openxmlformats-officedocument.presentationml.slide+xml" PartName="/ppt/slides/slide687.xml"/>
  <Override ContentType="application/vnd.openxmlformats-officedocument.presentationml.slide+xml" PartName="/ppt/slides/slide688.xml"/>
  <Override ContentType="application/vnd.openxmlformats-officedocument.presentationml.slide+xml" PartName="/ppt/slides/slide689.xml"/>
  <Override ContentType="application/vnd.openxmlformats-officedocument.presentationml.slide+xml" PartName="/ppt/slides/slide690.xml"/>
  <Override ContentType="application/vnd.openxmlformats-officedocument.presentationml.slide+xml" PartName="/ppt/slides/slide691.xml"/>
  <Override ContentType="application/vnd.openxmlformats-officedocument.presentationml.slide+xml" PartName="/ppt/slides/slide692.xml"/>
  <Override ContentType="application/vnd.openxmlformats-officedocument.presentationml.slide+xml" PartName="/ppt/slides/slide693.xml"/>
  <Override ContentType="application/vnd.openxmlformats-officedocument.presentationml.slide+xml" PartName="/ppt/slides/slide694.xml"/>
  <Override ContentType="application/vnd.openxmlformats-officedocument.presentationml.slide+xml" PartName="/ppt/slides/slide695.xml"/>
  <Override ContentType="application/vnd.openxmlformats-officedocument.presentationml.slide+xml" PartName="/ppt/slides/slide696.xml"/>
  <Override ContentType="application/vnd.openxmlformats-officedocument.presentationml.slide+xml" PartName="/ppt/slides/slide697.xml"/>
  <Override ContentType="application/vnd.openxmlformats-officedocument.presentationml.slide+xml" PartName="/ppt/slides/slide698.xml"/>
  <Override ContentType="application/vnd.openxmlformats-officedocument.presentationml.slide+xml" PartName="/ppt/slides/slide699.xml"/>
  <Override ContentType="application/vnd.openxmlformats-officedocument.presentationml.slide+xml" PartName="/ppt/slides/slide700.xml"/>
  <Override ContentType="application/vnd.openxmlformats-officedocument.presentationml.slide+xml" PartName="/ppt/slides/slide701.xml"/>
  <Override ContentType="application/vnd.openxmlformats-officedocument.presentationml.slide+xml" PartName="/ppt/slides/slide702.xml"/>
  <Override ContentType="application/vnd.openxmlformats-officedocument.presentationml.slide+xml" PartName="/ppt/slides/slide703.xml"/>
  <Override ContentType="application/vnd.openxmlformats-officedocument.presentationml.slide+xml" PartName="/ppt/slides/slide704.xml"/>
  <Override ContentType="application/vnd.openxmlformats-officedocument.presentationml.slide+xml" PartName="/ppt/slides/slide705.xml"/>
  <Override ContentType="application/vnd.openxmlformats-officedocument.presentationml.slide+xml" PartName="/ppt/slides/slide706.xml"/>
  <Override ContentType="application/vnd.openxmlformats-officedocument.presentationml.slide+xml" PartName="/ppt/slides/slide707.xml"/>
  <Override ContentType="application/vnd.openxmlformats-officedocument.presentationml.slide+xml" PartName="/ppt/slides/slide708.xml"/>
  <Override ContentType="application/vnd.openxmlformats-officedocument.presentationml.slide+xml" PartName="/ppt/slides/slide709.xml"/>
  <Override ContentType="application/vnd.openxmlformats-officedocument.presentationml.slide+xml" PartName="/ppt/slides/slide710.xml"/>
  <Override ContentType="application/vnd.openxmlformats-officedocument.presentationml.slide+xml" PartName="/ppt/slides/slide711.xml"/>
  <Override ContentType="application/vnd.openxmlformats-officedocument.presentationml.slide+xml" PartName="/ppt/slides/slide712.xml"/>
  <Override ContentType="application/vnd.openxmlformats-officedocument.presentationml.slide+xml" PartName="/ppt/slides/slide713.xml"/>
  <Override ContentType="application/vnd.openxmlformats-officedocument.presentationml.slide+xml" PartName="/ppt/slides/slide714.xml"/>
  <Override ContentType="application/vnd.openxmlformats-officedocument.presentationml.slide+xml" PartName="/ppt/slides/slide715.xml"/>
  <Override ContentType="application/vnd.openxmlformats-officedocument.presentationml.slide+xml" PartName="/ppt/slides/slide716.xml"/>
  <Override ContentType="application/vnd.openxmlformats-officedocument.presentationml.slide+xml" PartName="/ppt/slides/slide717.xml"/>
  <Override ContentType="application/vnd.openxmlformats-officedocument.presentationml.slide+xml" PartName="/ppt/slides/slide718.xml"/>
  <Override ContentType="application/vnd.openxmlformats-officedocument.presentationml.slide+xml" PartName="/ppt/slides/slide719.xml"/>
  <Override ContentType="application/vnd.openxmlformats-officedocument.presentationml.slide+xml" PartName="/ppt/slides/slide720.xml"/>
  <Override ContentType="application/vnd.openxmlformats-officedocument.presentationml.slide+xml" PartName="/ppt/slides/slide721.xml"/>
  <Override ContentType="application/vnd.openxmlformats-officedocument.presentationml.slide+xml" PartName="/ppt/slides/slide722.xml"/>
  <Override ContentType="application/vnd.openxmlformats-officedocument.presentationml.slide+xml" PartName="/ppt/slides/slide723.xml"/>
  <Override ContentType="application/vnd.openxmlformats-officedocument.presentationml.slide+xml" PartName="/ppt/slides/slide724.xml"/>
  <Override ContentType="application/vnd.openxmlformats-officedocument.presentationml.slide+xml" PartName="/ppt/slides/slide725.xml"/>
  <Override ContentType="application/vnd.openxmlformats-officedocument.presentationml.slide+xml" PartName="/ppt/slides/slide726.xml"/>
  <Override ContentType="application/vnd.openxmlformats-officedocument.presentationml.slide+xml" PartName="/ppt/slides/slide727.xml"/>
  <Override ContentType="application/vnd.openxmlformats-officedocument.presentationml.slide+xml" PartName="/ppt/slides/slide728.xml"/>
  <Override ContentType="application/vnd.openxmlformats-officedocument.presentationml.slide+xml" PartName="/ppt/slides/slide729.xml"/>
  <Override ContentType="application/vnd.openxmlformats-officedocument.presentationml.slide+xml" PartName="/ppt/slides/slide730.xml"/>
  <Override ContentType="application/vnd.openxmlformats-officedocument.presentationml.slide+xml" PartName="/ppt/slides/slide731.xml"/>
  <Override ContentType="application/vnd.openxmlformats-officedocument.presentationml.slide+xml" PartName="/ppt/slides/slide732.xml"/>
  <Override ContentType="application/vnd.openxmlformats-officedocument.presentationml.slide+xml" PartName="/ppt/slides/slide733.xml"/>
  <Override ContentType="application/vnd.openxmlformats-officedocument.presentationml.slide+xml" PartName="/ppt/slides/slide734.xml"/>
  <Override ContentType="application/vnd.openxmlformats-officedocument.presentationml.slide+xml" PartName="/ppt/slides/slide735.xml"/>
  <Override ContentType="application/vnd.openxmlformats-officedocument.presentationml.slide+xml" PartName="/ppt/slides/slide736.xml"/>
  <Override ContentType="application/vnd.openxmlformats-officedocument.presentationml.slide+xml" PartName="/ppt/slides/slide737.xml"/>
  <Override ContentType="application/vnd.openxmlformats-officedocument.presentationml.slide+xml" PartName="/ppt/slides/slide738.xml"/>
  <Override ContentType="application/vnd.openxmlformats-officedocument.presentationml.slide+xml" PartName="/ppt/slides/slide739.xml"/>
  <Override ContentType="application/vnd.openxmlformats-officedocument.presentationml.slide+xml" PartName="/ppt/slides/slide740.xml"/>
  <Override ContentType="application/vnd.openxmlformats-officedocument.presentationml.slide+xml" PartName="/ppt/slides/slide741.xml"/>
  <Override ContentType="application/vnd.openxmlformats-officedocument.presentationml.slide+xml" PartName="/ppt/slides/slide742.xml"/>
  <Override ContentType="application/vnd.openxmlformats-officedocument.presentationml.slide+xml" PartName="/ppt/slides/slide743.xml"/>
  <Override ContentType="application/vnd.openxmlformats-officedocument.presentationml.slide+xml" PartName="/ppt/slides/slide744.xml"/>
  <Override ContentType="application/vnd.openxmlformats-officedocument.presentationml.slide+xml" PartName="/ppt/slides/slide745.xml"/>
  <Override ContentType="application/vnd.openxmlformats-officedocument.presentationml.slide+xml" PartName="/ppt/slides/slide746.xml"/>
  <Override ContentType="application/vnd.openxmlformats-officedocument.presentationml.slide+xml" PartName="/ppt/slides/slide747.xml"/>
  <Override ContentType="application/vnd.openxmlformats-officedocument.presentationml.slide+xml" PartName="/ppt/slides/slide748.xml"/>
  <Override ContentType="application/vnd.openxmlformats-officedocument.presentationml.slide+xml" PartName="/ppt/slides/slide749.xml"/>
  <Override ContentType="application/vnd.openxmlformats-officedocument.presentationml.slide+xml" PartName="/ppt/slides/slide750.xml"/>
  <Override ContentType="application/vnd.openxmlformats-officedocument.presentationml.slide+xml" PartName="/ppt/slides/slide751.xml"/>
  <Override ContentType="application/vnd.openxmlformats-officedocument.presentationml.slide+xml" PartName="/ppt/slides/slide752.xml"/>
  <Override ContentType="application/vnd.openxmlformats-officedocument.presentationml.slide+xml" PartName="/ppt/slides/slide753.xml"/>
  <Override ContentType="application/vnd.openxmlformats-officedocument.presentationml.slide+xml" PartName="/ppt/slides/slide754.xml"/>
  <Override ContentType="application/vnd.openxmlformats-officedocument.presentationml.slide+xml" PartName="/ppt/slides/slide755.xml"/>
  <Override ContentType="application/vnd.openxmlformats-officedocument.presentationml.slide+xml" PartName="/ppt/slides/slide756.xml"/>
  <Override ContentType="application/vnd.openxmlformats-officedocument.presentationml.slide+xml" PartName="/ppt/slides/slide757.xml"/>
  <Override ContentType="application/vnd.openxmlformats-officedocument.presentationml.slide+xml" PartName="/ppt/slides/slide758.xml"/>
  <Override ContentType="application/vnd.openxmlformats-officedocument.presentationml.slide+xml" PartName="/ppt/slides/slide759.xml"/>
  <Override ContentType="application/vnd.openxmlformats-officedocument.presentationml.slide+xml" PartName="/ppt/slides/slide760.xml"/>
  <Override ContentType="application/vnd.openxmlformats-officedocument.presentationml.slide+xml" PartName="/ppt/slides/slide761.xml"/>
  <Override ContentType="application/vnd.openxmlformats-officedocument.presentationml.slide+xml" PartName="/ppt/slides/slide762.xml"/>
  <Override ContentType="application/vnd.openxmlformats-officedocument.presentationml.slide+xml" PartName="/ppt/slides/slide763.xml"/>
  <Override ContentType="application/vnd.openxmlformats-officedocument.presentationml.slide+xml" PartName="/ppt/slides/slide764.xml"/>
  <Override ContentType="application/vnd.openxmlformats-officedocument.presentationml.slide+xml" PartName="/ppt/slides/slide765.xml"/>
  <Override ContentType="application/vnd.openxmlformats-officedocument.presentationml.slide+xml" PartName="/ppt/slides/slide766.xml"/>
  <Override ContentType="application/vnd.openxmlformats-officedocument.presentationml.slide+xml" PartName="/ppt/slides/slide767.xml"/>
  <Override ContentType="application/vnd.openxmlformats-officedocument.presentationml.slide+xml" PartName="/ppt/slides/slide768.xml"/>
  <Override ContentType="application/vnd.openxmlformats-officedocument.presentationml.slide+xml" PartName="/ppt/slides/slide769.xml"/>
  <Override ContentType="application/vnd.openxmlformats-officedocument.presentationml.slide+xml" PartName="/ppt/slides/slide770.xml"/>
  <Override ContentType="application/vnd.openxmlformats-officedocument.presentationml.slide+xml" PartName="/ppt/slides/slide771.xml"/>
  <Override ContentType="application/vnd.openxmlformats-officedocument.presentationml.slide+xml" PartName="/ppt/slides/slide772.xml"/>
  <Override ContentType="application/vnd.openxmlformats-officedocument.presentationml.slide+xml" PartName="/ppt/slides/slide773.xml"/>
  <Override ContentType="application/vnd.openxmlformats-officedocument.presentationml.slide+xml" PartName="/ppt/slides/slide774.xml"/>
  <Override ContentType="application/vnd.openxmlformats-officedocument.presentationml.slide+xml" PartName="/ppt/slides/slide775.xml"/>
  <Override ContentType="application/vnd.openxmlformats-officedocument.presentationml.slide+xml" PartName="/ppt/slides/slide776.xml"/>
  <Override ContentType="application/vnd.openxmlformats-officedocument.presentationml.slide+xml" PartName="/ppt/slides/slide777.xml"/>
  <Override ContentType="application/vnd.openxmlformats-officedocument.presentationml.slide+xml" PartName="/ppt/slides/slide778.xml"/>
  <Override ContentType="application/vnd.openxmlformats-officedocument.presentationml.slide+xml" PartName="/ppt/slides/slide779.xml"/>
  <Override ContentType="application/vnd.openxmlformats-officedocument.presentationml.slide+xml" PartName="/ppt/slides/slide780.xml"/>
  <Override ContentType="application/vnd.openxmlformats-officedocument.presentationml.slide+xml" PartName="/ppt/slides/slide781.xml"/>
  <Override ContentType="application/vnd.openxmlformats-officedocument.presentationml.slide+xml" PartName="/ppt/slides/slide782.xml"/>
  <Override ContentType="application/vnd.openxmlformats-officedocument.presentationml.slide+xml" PartName="/ppt/slides/slide783.xml"/>
  <Override ContentType="application/vnd.openxmlformats-officedocument.presentationml.slide+xml" PartName="/ppt/slides/slide784.xml"/>
  <Override ContentType="application/vnd.openxmlformats-officedocument.presentationml.slide+xml" PartName="/ppt/slides/slide785.xml"/>
  <Override ContentType="application/vnd.openxmlformats-officedocument.presentationml.slide+xml" PartName="/ppt/slides/slide786.xml"/>
  <Override ContentType="application/vnd.openxmlformats-officedocument.presentationml.slide+xml" PartName="/ppt/slides/slide787.xml"/>
  <Override ContentType="application/vnd.openxmlformats-officedocument.presentationml.slide+xml" PartName="/ppt/slides/slide788.xml"/>
  <Override ContentType="application/vnd.openxmlformats-officedocument.presentationml.slide+xml" PartName="/ppt/slides/slide789.xml"/>
  <Override ContentType="application/vnd.openxmlformats-officedocument.presentationml.slide+xml" PartName="/ppt/slides/slide790.xml"/>
  <Override ContentType="application/vnd.openxmlformats-officedocument.presentationml.slide+xml" PartName="/ppt/slides/slide791.xml"/>
  <Override ContentType="application/vnd.openxmlformats-officedocument.presentationml.slide+xml" PartName="/ppt/slides/slide792.xml"/>
  <Override ContentType="application/vnd.openxmlformats-officedocument.presentationml.slide+xml" PartName="/ppt/slides/slide793.xml"/>
  <Override ContentType="application/vnd.openxmlformats-officedocument.presentationml.slide+xml" PartName="/ppt/slides/slide794.xml"/>
  <Override ContentType="application/vnd.openxmlformats-officedocument.presentationml.slide+xml" PartName="/ppt/slides/slide795.xml"/>
  <Override ContentType="application/vnd.openxmlformats-officedocument.presentationml.slide+xml" PartName="/ppt/slides/slide796.xml"/>
  <Override ContentType="application/vnd.openxmlformats-officedocument.presentationml.slide+xml" PartName="/ppt/slides/slide797.xml"/>
  <Override ContentType="application/vnd.openxmlformats-officedocument.presentationml.slide+xml" PartName="/ppt/slides/slide798.xml"/>
  <Override ContentType="application/vnd.openxmlformats-officedocument.presentationml.slide+xml" PartName="/ppt/slides/slide799.xml"/>
  <Override ContentType="application/vnd.openxmlformats-officedocument.presentationml.slide+xml" PartName="/ppt/slides/slide800.xml"/>
  <Override ContentType="application/vnd.openxmlformats-officedocument.presentationml.slide+xml" PartName="/ppt/slides/slide801.xml"/>
  <Override ContentType="application/vnd.openxmlformats-officedocument.presentationml.slide+xml" PartName="/ppt/slides/slide802.xml"/>
  <Override ContentType="application/vnd.openxmlformats-officedocument.presentationml.slide+xml" PartName="/ppt/slides/slide803.xml"/>
  <Override ContentType="application/vnd.openxmlformats-officedocument.presentationml.slide+xml" PartName="/ppt/slides/slide804.xml"/>
  <Override ContentType="application/vnd.openxmlformats-officedocument.presentationml.slide+xml" PartName="/ppt/slides/slide805.xml"/>
  <Override ContentType="application/vnd.openxmlformats-officedocument.presentationml.slide+xml" PartName="/ppt/slides/slide806.xml"/>
  <Override ContentType="application/vnd.openxmlformats-officedocument.presentationml.slide+xml" PartName="/ppt/slides/slide807.xml"/>
  <Override ContentType="application/vnd.openxmlformats-officedocument.presentationml.slide+xml" PartName="/ppt/slides/slide808.xml"/>
  <Override ContentType="application/vnd.openxmlformats-officedocument.presentationml.slide+xml" PartName="/ppt/slides/slide809.xml"/>
  <Override ContentType="application/vnd.openxmlformats-officedocument.presentationml.slide+xml" PartName="/ppt/slides/slide810.xml"/>
  <Override ContentType="application/vnd.openxmlformats-officedocument.presentationml.slide+xml" PartName="/ppt/slides/slide811.xml"/>
  <Override ContentType="application/vnd.openxmlformats-officedocument.presentationml.slide+xml" PartName="/ppt/slides/slide812.xml"/>
  <Override ContentType="application/vnd.openxmlformats-officedocument.presentationml.slide+xml" PartName="/ppt/slides/slide813.xml"/>
  <Override ContentType="application/vnd.openxmlformats-officedocument.presentationml.slide+xml" PartName="/ppt/slides/slide814.xml"/>
  <Override ContentType="application/vnd.openxmlformats-officedocument.presentationml.slide+xml" PartName="/ppt/slides/slide815.xml"/>
  <Override ContentType="application/vnd.openxmlformats-officedocument.presentationml.slide+xml" PartName="/ppt/slides/slide816.xml"/>
  <Override ContentType="application/vnd.openxmlformats-officedocument.presentationml.slide+xml" PartName="/ppt/slides/slide817.xml"/>
  <Override ContentType="application/vnd.openxmlformats-officedocument.presentationml.slide+xml" PartName="/ppt/slides/slide818.xml"/>
  <Override ContentType="application/vnd.openxmlformats-officedocument.presentationml.slide+xml" PartName="/ppt/slides/slide819.xml"/>
  <Override ContentType="application/vnd.openxmlformats-officedocument.presentationml.slide+xml" PartName="/ppt/slides/slide820.xml"/>
  <Override ContentType="application/vnd.openxmlformats-officedocument.presentationml.slide+xml" PartName="/ppt/slides/slide821.xml"/>
  <Override ContentType="application/vnd.openxmlformats-officedocument.presentationml.slide+xml" PartName="/ppt/slides/slide822.xml"/>
  <Override ContentType="application/vnd.openxmlformats-officedocument.presentationml.slide+xml" PartName="/ppt/slides/slide823.xml"/>
  <Override ContentType="application/vnd.openxmlformats-officedocument.presentationml.slide+xml" PartName="/ppt/slides/slide824.xml"/>
  <Override ContentType="application/vnd.openxmlformats-officedocument.presentationml.slide+xml" PartName="/ppt/slides/slide825.xml"/>
  <Override ContentType="application/vnd.openxmlformats-officedocument.presentationml.slide+xml" PartName="/ppt/slides/slide826.xml"/>
  <Override ContentType="application/vnd.openxmlformats-officedocument.presentationml.slide+xml" PartName="/ppt/slides/slide827.xml"/>
  <Override ContentType="application/vnd.openxmlformats-officedocument.presentationml.slide+xml" PartName="/ppt/slides/slide828.xml"/>
  <Override ContentType="application/vnd.openxmlformats-officedocument.presentationml.slide+xml" PartName="/ppt/slides/slide829.xml"/>
  <Override ContentType="application/vnd.openxmlformats-officedocument.presentationml.slide+xml" PartName="/ppt/slides/slide830.xml"/>
  <Override ContentType="application/vnd.openxmlformats-officedocument.presentationml.slide+xml" PartName="/ppt/slides/slide831.xml"/>
  <Override ContentType="application/vnd.openxmlformats-officedocument.presentationml.slide+xml" PartName="/ppt/slides/slide832.xml"/>
  <Override ContentType="application/vnd.openxmlformats-officedocument.presentationml.slide+xml" PartName="/ppt/slides/slide833.xml"/>
  <Override ContentType="application/vnd.openxmlformats-officedocument.presentationml.slide+xml" PartName="/ppt/slides/slide834.xml"/>
  <Override ContentType="application/vnd.openxmlformats-officedocument.presentationml.slide+xml" PartName="/ppt/slides/slide835.xml"/>
  <Override ContentType="application/vnd.openxmlformats-officedocument.presentationml.slide+xml" PartName="/ppt/slides/slide836.xml"/>
  <Override ContentType="application/vnd.openxmlformats-officedocument.presentationml.slide+xml" PartName="/ppt/slides/slide837.xml"/>
  <Override ContentType="application/vnd.openxmlformats-officedocument.presentationml.slide+xml" PartName="/ppt/slides/slide838.xml"/>
  <Override ContentType="application/vnd.openxmlformats-officedocument.presentationml.slide+xml" PartName="/ppt/slides/slide839.xml"/>
  <Override ContentType="application/vnd.openxmlformats-officedocument.presentationml.slide+xml" PartName="/ppt/slides/slide840.xml"/>
  <Override ContentType="application/vnd.openxmlformats-officedocument.presentationml.slide+xml" PartName="/ppt/slides/slide841.xml"/>
  <Override ContentType="application/vnd.openxmlformats-officedocument.presentationml.slide+xml" PartName="/ppt/slides/slide842.xml"/>
  <Override ContentType="application/vnd.openxmlformats-officedocument.presentationml.slide+xml" PartName="/ppt/slides/slide843.xml"/>
  <Override ContentType="application/vnd.openxmlformats-officedocument.presentationml.slide+xml" PartName="/ppt/slides/slide844.xml"/>
  <Override ContentType="application/vnd.openxmlformats-officedocument.presentationml.slide+xml" PartName="/ppt/slides/slide845.xml"/>
  <Override ContentType="application/vnd.openxmlformats-officedocument.presentationml.slide+xml" PartName="/ppt/slides/slide846.xml"/>
  <Override ContentType="application/vnd.openxmlformats-officedocument.presentationml.slide+xml" PartName="/ppt/slides/slide847.xml"/>
  <Override ContentType="application/vnd.openxmlformats-officedocument.presentationml.slide+xml" PartName="/ppt/slides/slide848.xml"/>
  <Override ContentType="application/vnd.openxmlformats-officedocument.presentationml.slide+xml" PartName="/ppt/slides/slide849.xml"/>
  <Override ContentType="application/vnd.openxmlformats-officedocument.presentationml.slide+xml" PartName="/ppt/slides/slide850.xml"/>
  <Override ContentType="application/vnd.openxmlformats-officedocument.presentationml.slide+xml" PartName="/ppt/slides/slide851.xml"/>
  <Override ContentType="application/vnd.openxmlformats-officedocument.presentationml.slide+xml" PartName="/ppt/slides/slide852.xml"/>
  <Override ContentType="application/vnd.openxmlformats-officedocument.presentationml.slide+xml" PartName="/ppt/slides/slide853.xml"/>
  <Override ContentType="application/vnd.openxmlformats-officedocument.presentationml.slide+xml" PartName="/ppt/slides/slide854.xml"/>
  <Override ContentType="application/vnd.openxmlformats-officedocument.presentationml.slide+xml" PartName="/ppt/slides/slide855.xml"/>
  <Override ContentType="application/vnd.openxmlformats-officedocument.presentationml.slide+xml" PartName="/ppt/slides/slide856.xml"/>
  <Override ContentType="application/vnd.openxmlformats-officedocument.presentationml.slide+xml" PartName="/ppt/slides/slide857.xml"/>
  <Override ContentType="application/vnd.openxmlformats-officedocument.presentationml.slide+xml" PartName="/ppt/slides/slide858.xml"/>
  <Override ContentType="application/vnd.openxmlformats-officedocument.presentationml.slide+xml" PartName="/ppt/slides/slide859.xml"/>
  <Override ContentType="application/vnd.openxmlformats-officedocument.presentationml.slide+xml" PartName="/ppt/slides/slide860.xml"/>
  <Override ContentType="application/vnd.openxmlformats-officedocument.presentationml.slide+xml" PartName="/ppt/slides/slide861.xml"/>
  <Override ContentType="application/vnd.openxmlformats-officedocument.presentationml.slide+xml" PartName="/ppt/slides/slide862.xml"/>
  <Override ContentType="application/vnd.openxmlformats-officedocument.presentationml.slide+xml" PartName="/ppt/slides/slide863.xml"/>
  <Override ContentType="application/vnd.openxmlformats-officedocument.presentationml.slide+xml" PartName="/ppt/slides/slide864.xml"/>
  <Override ContentType="application/vnd.openxmlformats-officedocument.presentationml.slide+xml" PartName="/ppt/slides/slide86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r:id="rId1" id="2147483648"/>
  </p:sld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  <p:sldId r:id="rId39" id="289"/>
    <p:sldId r:id="rId40" id="290"/>
    <p:sldId r:id="rId41" id="291"/>
    <p:sldId r:id="rId42" id="292"/>
    <p:sldId r:id="rId43" id="293"/>
    <p:sldId r:id="rId44" id="294"/>
    <p:sldId r:id="rId45" id="295"/>
    <p:sldId r:id="rId46" id="296"/>
    <p:sldId r:id="rId47" id="297"/>
    <p:sldId r:id="rId48" id="298"/>
    <p:sldId r:id="rId49" id="299"/>
    <p:sldId r:id="rId50" id="300"/>
    <p:sldId r:id="rId51" id="301"/>
    <p:sldId r:id="rId52" id="302"/>
    <p:sldId r:id="rId53" id="303"/>
    <p:sldId r:id="rId54" id="304"/>
    <p:sldId r:id="rId55" id="305"/>
    <p:sldId r:id="rId56" id="306"/>
    <p:sldId r:id="rId57" id="307"/>
    <p:sldId r:id="rId58" id="308"/>
    <p:sldId r:id="rId59" id="309"/>
    <p:sldId r:id="rId60" id="310"/>
    <p:sldId r:id="rId61" id="311"/>
    <p:sldId r:id="rId62" id="312"/>
    <p:sldId r:id="rId63" id="313"/>
    <p:sldId r:id="rId64" id="314"/>
    <p:sldId r:id="rId65" id="315"/>
    <p:sldId r:id="rId66" id="316"/>
    <p:sldId r:id="rId67" id="317"/>
    <p:sldId r:id="rId68" id="318"/>
    <p:sldId r:id="rId69" id="319"/>
    <p:sldId r:id="rId70" id="320"/>
    <p:sldId r:id="rId71" id="321"/>
    <p:sldId r:id="rId72" id="322"/>
    <p:sldId r:id="rId73" id="323"/>
    <p:sldId r:id="rId74" id="324"/>
    <p:sldId r:id="rId75" id="325"/>
    <p:sldId r:id="rId76" id="326"/>
    <p:sldId r:id="rId77" id="327"/>
    <p:sldId r:id="rId78" id="328"/>
    <p:sldId r:id="rId79" id="329"/>
    <p:sldId r:id="rId80" id="330"/>
    <p:sldId r:id="rId81" id="331"/>
    <p:sldId r:id="rId82" id="332"/>
    <p:sldId r:id="rId83" id="333"/>
    <p:sldId r:id="rId84" id="334"/>
    <p:sldId r:id="rId85" id="335"/>
    <p:sldId r:id="rId86" id="336"/>
    <p:sldId r:id="rId87" id="337"/>
    <p:sldId r:id="rId88" id="338"/>
    <p:sldId r:id="rId89" id="339"/>
    <p:sldId r:id="rId90" id="340"/>
    <p:sldId r:id="rId91" id="341"/>
    <p:sldId r:id="rId92" id="342"/>
    <p:sldId r:id="rId93" id="343"/>
    <p:sldId r:id="rId94" id="344"/>
    <p:sldId r:id="rId95" id="345"/>
    <p:sldId r:id="rId96" id="346"/>
    <p:sldId r:id="rId97" id="347"/>
    <p:sldId r:id="rId98" id="348"/>
    <p:sldId r:id="rId99" id="349"/>
    <p:sldId r:id="rId100" id="350"/>
    <p:sldId r:id="rId101" id="351"/>
    <p:sldId r:id="rId102" id="352"/>
    <p:sldId r:id="rId103" id="353"/>
    <p:sldId r:id="rId104" id="354"/>
    <p:sldId r:id="rId105" id="355"/>
    <p:sldId r:id="rId106" id="356"/>
    <p:sldId r:id="rId107" id="357"/>
    <p:sldId r:id="rId108" id="358"/>
    <p:sldId r:id="rId109" id="359"/>
    <p:sldId r:id="rId110" id="360"/>
    <p:sldId r:id="rId111" id="361"/>
    <p:sldId r:id="rId112" id="362"/>
    <p:sldId r:id="rId113" id="363"/>
    <p:sldId r:id="rId114" id="364"/>
    <p:sldId r:id="rId115" id="365"/>
    <p:sldId r:id="rId116" id="366"/>
    <p:sldId r:id="rId117" id="367"/>
    <p:sldId r:id="rId118" id="368"/>
    <p:sldId r:id="rId119" id="369"/>
    <p:sldId r:id="rId120" id="370"/>
    <p:sldId r:id="rId121" id="371"/>
    <p:sldId r:id="rId122" id="372"/>
    <p:sldId r:id="rId123" id="373"/>
    <p:sldId r:id="rId124" id="374"/>
    <p:sldId r:id="rId125" id="375"/>
    <p:sldId r:id="rId126" id="376"/>
    <p:sldId r:id="rId127" id="377"/>
    <p:sldId r:id="rId128" id="378"/>
    <p:sldId r:id="rId129" id="379"/>
    <p:sldId r:id="rId130" id="380"/>
    <p:sldId r:id="rId131" id="381"/>
    <p:sldId r:id="rId132" id="382"/>
    <p:sldId r:id="rId133" id="383"/>
    <p:sldId r:id="rId134" id="384"/>
    <p:sldId r:id="rId135" id="385"/>
    <p:sldId r:id="rId136" id="386"/>
    <p:sldId r:id="rId137" id="387"/>
    <p:sldId r:id="rId138" id="388"/>
    <p:sldId r:id="rId139" id="389"/>
    <p:sldId r:id="rId140" id="390"/>
    <p:sldId r:id="rId141" id="391"/>
    <p:sldId r:id="rId142" id="392"/>
    <p:sldId r:id="rId143" id="393"/>
    <p:sldId r:id="rId144" id="394"/>
    <p:sldId r:id="rId145" id="395"/>
    <p:sldId r:id="rId146" id="396"/>
    <p:sldId r:id="rId147" id="397"/>
    <p:sldId r:id="rId148" id="398"/>
    <p:sldId r:id="rId149" id="399"/>
    <p:sldId r:id="rId150" id="400"/>
    <p:sldId r:id="rId151" id="401"/>
    <p:sldId r:id="rId152" id="402"/>
    <p:sldId r:id="rId153" id="403"/>
    <p:sldId r:id="rId154" id="404"/>
    <p:sldId r:id="rId155" id="405"/>
    <p:sldId r:id="rId156" id="406"/>
    <p:sldId r:id="rId157" id="407"/>
    <p:sldId r:id="rId158" id="408"/>
    <p:sldId r:id="rId159" id="409"/>
    <p:sldId r:id="rId160" id="410"/>
    <p:sldId r:id="rId161" id="411"/>
    <p:sldId r:id="rId162" id="412"/>
    <p:sldId r:id="rId163" id="413"/>
    <p:sldId r:id="rId164" id="414"/>
    <p:sldId r:id="rId165" id="415"/>
    <p:sldId r:id="rId166" id="416"/>
    <p:sldId r:id="rId167" id="417"/>
    <p:sldId r:id="rId168" id="418"/>
    <p:sldId r:id="rId169" id="419"/>
    <p:sldId r:id="rId170" id="420"/>
    <p:sldId r:id="rId171" id="421"/>
    <p:sldId r:id="rId172" id="422"/>
    <p:sldId r:id="rId173" id="423"/>
    <p:sldId r:id="rId174" id="424"/>
    <p:sldId r:id="rId175" id="425"/>
    <p:sldId r:id="rId176" id="426"/>
    <p:sldId r:id="rId177" id="427"/>
    <p:sldId r:id="rId178" id="428"/>
    <p:sldId r:id="rId179" id="429"/>
    <p:sldId r:id="rId180" id="430"/>
    <p:sldId r:id="rId181" id="431"/>
    <p:sldId r:id="rId182" id="432"/>
    <p:sldId r:id="rId183" id="433"/>
    <p:sldId r:id="rId184" id="434"/>
    <p:sldId r:id="rId185" id="435"/>
    <p:sldId r:id="rId186" id="436"/>
    <p:sldId r:id="rId187" id="437"/>
    <p:sldId r:id="rId188" id="438"/>
    <p:sldId r:id="rId189" id="439"/>
    <p:sldId r:id="rId190" id="440"/>
    <p:sldId r:id="rId191" id="441"/>
    <p:sldId r:id="rId192" id="442"/>
    <p:sldId r:id="rId193" id="443"/>
    <p:sldId r:id="rId194" id="444"/>
    <p:sldId r:id="rId195" id="445"/>
    <p:sldId r:id="rId196" id="446"/>
    <p:sldId r:id="rId197" id="447"/>
    <p:sldId r:id="rId198" id="448"/>
    <p:sldId r:id="rId199" id="449"/>
    <p:sldId r:id="rId200" id="450"/>
    <p:sldId r:id="rId201" id="451"/>
    <p:sldId r:id="rId202" id="452"/>
    <p:sldId r:id="rId203" id="453"/>
    <p:sldId r:id="rId204" id="454"/>
    <p:sldId r:id="rId205" id="455"/>
    <p:sldId r:id="rId206" id="456"/>
    <p:sldId r:id="rId207" id="457"/>
    <p:sldId r:id="rId208" id="458"/>
    <p:sldId r:id="rId209" id="459"/>
    <p:sldId r:id="rId210" id="460"/>
    <p:sldId r:id="rId211" id="461"/>
    <p:sldId r:id="rId212" id="462"/>
    <p:sldId r:id="rId213" id="463"/>
    <p:sldId r:id="rId214" id="464"/>
    <p:sldId r:id="rId215" id="465"/>
    <p:sldId r:id="rId216" id="466"/>
    <p:sldId r:id="rId217" id="467"/>
    <p:sldId r:id="rId218" id="468"/>
    <p:sldId r:id="rId219" id="469"/>
    <p:sldId r:id="rId220" id="470"/>
    <p:sldId r:id="rId221" id="471"/>
    <p:sldId r:id="rId222" id="472"/>
    <p:sldId r:id="rId223" id="473"/>
    <p:sldId r:id="rId224" id="474"/>
    <p:sldId r:id="rId225" id="475"/>
    <p:sldId r:id="rId226" id="476"/>
    <p:sldId r:id="rId227" id="477"/>
    <p:sldId r:id="rId228" id="478"/>
    <p:sldId r:id="rId229" id="479"/>
    <p:sldId r:id="rId230" id="480"/>
    <p:sldId r:id="rId231" id="481"/>
    <p:sldId r:id="rId232" id="482"/>
    <p:sldId r:id="rId233" id="483"/>
    <p:sldId r:id="rId234" id="484"/>
    <p:sldId r:id="rId235" id="485"/>
    <p:sldId r:id="rId236" id="486"/>
    <p:sldId r:id="rId237" id="487"/>
    <p:sldId r:id="rId238" id="488"/>
    <p:sldId r:id="rId239" id="489"/>
    <p:sldId r:id="rId240" id="490"/>
    <p:sldId r:id="rId241" id="491"/>
    <p:sldId r:id="rId242" id="492"/>
    <p:sldId r:id="rId243" id="493"/>
    <p:sldId r:id="rId244" id="494"/>
    <p:sldId r:id="rId245" id="495"/>
    <p:sldId r:id="rId246" id="496"/>
    <p:sldId r:id="rId247" id="497"/>
    <p:sldId r:id="rId248" id="498"/>
    <p:sldId r:id="rId249" id="499"/>
    <p:sldId r:id="rId250" id="500"/>
    <p:sldId r:id="rId251" id="501"/>
    <p:sldId r:id="rId252" id="502"/>
    <p:sldId r:id="rId253" id="503"/>
    <p:sldId r:id="rId254" id="504"/>
    <p:sldId r:id="rId255" id="505"/>
    <p:sldId r:id="rId256" id="506"/>
    <p:sldId r:id="rId257" id="507"/>
    <p:sldId r:id="rId258" id="508"/>
    <p:sldId r:id="rId259" id="509"/>
    <p:sldId r:id="rId260" id="510"/>
    <p:sldId r:id="rId261" id="511"/>
    <p:sldId r:id="rId262" id="512"/>
    <p:sldId r:id="rId263" id="513"/>
    <p:sldId r:id="rId264" id="514"/>
    <p:sldId r:id="rId265" id="515"/>
    <p:sldId r:id="rId266" id="516"/>
    <p:sldId r:id="rId267" id="517"/>
    <p:sldId r:id="rId268" id="518"/>
    <p:sldId r:id="rId269" id="519"/>
    <p:sldId r:id="rId270" id="520"/>
    <p:sldId r:id="rId271" id="521"/>
    <p:sldId r:id="rId272" id="522"/>
    <p:sldId r:id="rId273" id="523"/>
    <p:sldId r:id="rId274" id="524"/>
    <p:sldId r:id="rId275" id="525"/>
    <p:sldId r:id="rId276" id="526"/>
    <p:sldId r:id="rId277" id="527"/>
    <p:sldId r:id="rId278" id="528"/>
    <p:sldId r:id="rId279" id="529"/>
    <p:sldId r:id="rId280" id="530"/>
    <p:sldId r:id="rId281" id="531"/>
    <p:sldId r:id="rId282" id="532"/>
    <p:sldId r:id="rId283" id="533"/>
    <p:sldId r:id="rId284" id="534"/>
    <p:sldId r:id="rId285" id="535"/>
    <p:sldId r:id="rId286" id="536"/>
    <p:sldId r:id="rId287" id="537"/>
    <p:sldId r:id="rId288" id="538"/>
    <p:sldId r:id="rId289" id="539"/>
    <p:sldId r:id="rId290" id="540"/>
    <p:sldId r:id="rId291" id="541"/>
    <p:sldId r:id="rId292" id="542"/>
    <p:sldId r:id="rId293" id="543"/>
    <p:sldId r:id="rId294" id="544"/>
    <p:sldId r:id="rId295" id="545"/>
    <p:sldId r:id="rId296" id="546"/>
    <p:sldId r:id="rId297" id="547"/>
    <p:sldId r:id="rId298" id="548"/>
    <p:sldId r:id="rId299" id="549"/>
    <p:sldId r:id="rId300" id="550"/>
    <p:sldId r:id="rId301" id="551"/>
    <p:sldId r:id="rId302" id="552"/>
    <p:sldId r:id="rId303" id="553"/>
    <p:sldId r:id="rId304" id="554"/>
    <p:sldId r:id="rId305" id="555"/>
    <p:sldId r:id="rId306" id="556"/>
    <p:sldId r:id="rId307" id="557"/>
    <p:sldId r:id="rId308" id="558"/>
    <p:sldId r:id="rId309" id="559"/>
    <p:sldId r:id="rId310" id="560"/>
    <p:sldId r:id="rId311" id="561"/>
    <p:sldId r:id="rId312" id="562"/>
    <p:sldId r:id="rId313" id="563"/>
    <p:sldId r:id="rId314" id="564"/>
    <p:sldId r:id="rId315" id="565"/>
    <p:sldId r:id="rId316" id="566"/>
    <p:sldId r:id="rId317" id="567"/>
    <p:sldId r:id="rId318" id="568"/>
    <p:sldId r:id="rId319" id="569"/>
    <p:sldId r:id="rId320" id="570"/>
    <p:sldId r:id="rId321" id="571"/>
    <p:sldId r:id="rId322" id="572"/>
    <p:sldId r:id="rId323" id="573"/>
    <p:sldId r:id="rId324" id="574"/>
    <p:sldId r:id="rId325" id="575"/>
    <p:sldId r:id="rId326" id="576"/>
    <p:sldId r:id="rId327" id="577"/>
    <p:sldId r:id="rId328" id="578"/>
    <p:sldId r:id="rId329" id="579"/>
    <p:sldId r:id="rId330" id="580"/>
    <p:sldId r:id="rId331" id="581"/>
    <p:sldId r:id="rId332" id="582"/>
    <p:sldId r:id="rId333" id="583"/>
    <p:sldId r:id="rId334" id="584"/>
    <p:sldId r:id="rId335" id="585"/>
    <p:sldId r:id="rId336" id="586"/>
    <p:sldId r:id="rId337" id="587"/>
    <p:sldId r:id="rId338" id="588"/>
    <p:sldId r:id="rId339" id="589"/>
    <p:sldId r:id="rId340" id="590"/>
    <p:sldId r:id="rId341" id="591"/>
    <p:sldId r:id="rId342" id="592"/>
    <p:sldId r:id="rId343" id="593"/>
    <p:sldId r:id="rId344" id="594"/>
    <p:sldId r:id="rId345" id="595"/>
    <p:sldId r:id="rId346" id="596"/>
    <p:sldId r:id="rId347" id="597"/>
    <p:sldId r:id="rId348" id="598"/>
    <p:sldId r:id="rId349" id="599"/>
    <p:sldId r:id="rId350" id="600"/>
    <p:sldId r:id="rId351" id="601"/>
    <p:sldId r:id="rId352" id="602"/>
    <p:sldId r:id="rId353" id="603"/>
    <p:sldId r:id="rId354" id="604"/>
    <p:sldId r:id="rId355" id="605"/>
    <p:sldId r:id="rId356" id="606"/>
    <p:sldId r:id="rId357" id="607"/>
    <p:sldId r:id="rId358" id="608"/>
    <p:sldId r:id="rId359" id="609"/>
    <p:sldId r:id="rId360" id="610"/>
    <p:sldId r:id="rId361" id="611"/>
    <p:sldId r:id="rId362" id="612"/>
    <p:sldId r:id="rId363" id="613"/>
    <p:sldId r:id="rId364" id="614"/>
    <p:sldId r:id="rId365" id="615"/>
    <p:sldId r:id="rId366" id="616"/>
    <p:sldId r:id="rId367" id="617"/>
    <p:sldId r:id="rId368" id="618"/>
    <p:sldId r:id="rId369" id="619"/>
    <p:sldId r:id="rId370" id="620"/>
    <p:sldId r:id="rId371" id="621"/>
    <p:sldId r:id="rId372" id="622"/>
    <p:sldId r:id="rId373" id="623"/>
    <p:sldId r:id="rId374" id="624"/>
    <p:sldId r:id="rId375" id="625"/>
    <p:sldId r:id="rId376" id="626"/>
    <p:sldId r:id="rId377" id="627"/>
    <p:sldId r:id="rId378" id="628"/>
    <p:sldId r:id="rId379" id="629"/>
    <p:sldId r:id="rId380" id="630"/>
    <p:sldId r:id="rId381" id="631"/>
    <p:sldId r:id="rId382" id="632"/>
    <p:sldId r:id="rId383" id="633"/>
    <p:sldId r:id="rId384" id="634"/>
    <p:sldId r:id="rId385" id="635"/>
    <p:sldId r:id="rId386" id="636"/>
    <p:sldId r:id="rId387" id="637"/>
    <p:sldId r:id="rId388" id="638"/>
    <p:sldId r:id="rId389" id="639"/>
    <p:sldId r:id="rId390" id="640"/>
    <p:sldId r:id="rId391" id="641"/>
    <p:sldId r:id="rId392" id="642"/>
    <p:sldId r:id="rId393" id="643"/>
    <p:sldId r:id="rId394" id="644"/>
    <p:sldId r:id="rId395" id="645"/>
    <p:sldId r:id="rId396" id="646"/>
    <p:sldId r:id="rId397" id="647"/>
    <p:sldId r:id="rId398" id="648"/>
    <p:sldId r:id="rId399" id="649"/>
    <p:sldId r:id="rId400" id="650"/>
    <p:sldId r:id="rId401" id="651"/>
    <p:sldId r:id="rId402" id="652"/>
    <p:sldId r:id="rId403" id="653"/>
    <p:sldId r:id="rId404" id="654"/>
    <p:sldId r:id="rId405" id="655"/>
    <p:sldId r:id="rId406" id="656"/>
    <p:sldId r:id="rId407" id="657"/>
    <p:sldId r:id="rId408" id="658"/>
    <p:sldId r:id="rId409" id="659"/>
    <p:sldId r:id="rId410" id="660"/>
    <p:sldId r:id="rId411" id="661"/>
    <p:sldId r:id="rId412" id="662"/>
    <p:sldId r:id="rId413" id="663"/>
    <p:sldId r:id="rId414" id="664"/>
    <p:sldId r:id="rId415" id="665"/>
    <p:sldId r:id="rId416" id="666"/>
    <p:sldId r:id="rId417" id="667"/>
    <p:sldId r:id="rId418" id="668"/>
    <p:sldId r:id="rId419" id="669"/>
    <p:sldId r:id="rId420" id="670"/>
    <p:sldId r:id="rId421" id="671"/>
    <p:sldId r:id="rId422" id="672"/>
    <p:sldId r:id="rId423" id="673"/>
    <p:sldId r:id="rId424" id="674"/>
    <p:sldId r:id="rId425" id="675"/>
    <p:sldId r:id="rId426" id="676"/>
    <p:sldId r:id="rId427" id="677"/>
    <p:sldId r:id="rId428" id="678"/>
    <p:sldId r:id="rId429" id="679"/>
    <p:sldId r:id="rId430" id="680"/>
    <p:sldId r:id="rId431" id="681"/>
    <p:sldId r:id="rId432" id="682"/>
    <p:sldId r:id="rId433" id="683"/>
    <p:sldId r:id="rId434" id="684"/>
    <p:sldId r:id="rId435" id="685"/>
    <p:sldId r:id="rId436" id="686"/>
    <p:sldId r:id="rId437" id="687"/>
    <p:sldId r:id="rId438" id="688"/>
    <p:sldId r:id="rId439" id="689"/>
    <p:sldId r:id="rId440" id="690"/>
    <p:sldId r:id="rId441" id="691"/>
    <p:sldId r:id="rId442" id="692"/>
    <p:sldId r:id="rId443" id="693"/>
    <p:sldId r:id="rId444" id="694"/>
    <p:sldId r:id="rId445" id="695"/>
    <p:sldId r:id="rId446" id="696"/>
    <p:sldId r:id="rId447" id="697"/>
    <p:sldId r:id="rId448" id="698"/>
    <p:sldId r:id="rId449" id="699"/>
    <p:sldId r:id="rId450" id="700"/>
    <p:sldId r:id="rId451" id="701"/>
    <p:sldId r:id="rId452" id="702"/>
    <p:sldId r:id="rId453" id="703"/>
    <p:sldId r:id="rId454" id="704"/>
    <p:sldId r:id="rId455" id="705"/>
    <p:sldId r:id="rId456" id="706"/>
    <p:sldId r:id="rId457" id="707"/>
    <p:sldId r:id="rId458" id="708"/>
    <p:sldId r:id="rId459" id="709"/>
    <p:sldId r:id="rId460" id="710"/>
    <p:sldId r:id="rId461" id="711"/>
    <p:sldId r:id="rId462" id="712"/>
    <p:sldId r:id="rId463" id="713"/>
    <p:sldId r:id="rId464" id="714"/>
    <p:sldId r:id="rId465" id="715"/>
    <p:sldId r:id="rId466" id="716"/>
    <p:sldId r:id="rId467" id="717"/>
    <p:sldId r:id="rId468" id="718"/>
    <p:sldId r:id="rId469" id="719"/>
    <p:sldId r:id="rId470" id="720"/>
    <p:sldId r:id="rId471" id="721"/>
    <p:sldId r:id="rId472" id="722"/>
    <p:sldId r:id="rId473" id="723"/>
    <p:sldId r:id="rId474" id="724"/>
    <p:sldId r:id="rId475" id="725"/>
    <p:sldId r:id="rId476" id="726"/>
    <p:sldId r:id="rId477" id="727"/>
    <p:sldId r:id="rId478" id="728"/>
    <p:sldId r:id="rId479" id="729"/>
    <p:sldId r:id="rId480" id="730"/>
    <p:sldId r:id="rId481" id="731"/>
    <p:sldId r:id="rId482" id="732"/>
    <p:sldId r:id="rId483" id="733"/>
    <p:sldId r:id="rId484" id="734"/>
    <p:sldId r:id="rId485" id="735"/>
    <p:sldId r:id="rId486" id="736"/>
    <p:sldId r:id="rId487" id="737"/>
    <p:sldId r:id="rId488" id="738"/>
    <p:sldId r:id="rId489" id="739"/>
    <p:sldId r:id="rId490" id="740"/>
    <p:sldId r:id="rId491" id="741"/>
    <p:sldId r:id="rId492" id="742"/>
    <p:sldId r:id="rId493" id="743"/>
    <p:sldId r:id="rId494" id="744"/>
    <p:sldId r:id="rId495" id="745"/>
    <p:sldId r:id="rId496" id="746"/>
    <p:sldId r:id="rId497" id="747"/>
    <p:sldId r:id="rId498" id="748"/>
    <p:sldId r:id="rId499" id="749"/>
    <p:sldId r:id="rId500" id="750"/>
    <p:sldId r:id="rId501" id="751"/>
    <p:sldId r:id="rId502" id="752"/>
    <p:sldId r:id="rId503" id="753"/>
    <p:sldId r:id="rId504" id="754"/>
    <p:sldId r:id="rId505" id="755"/>
    <p:sldId r:id="rId506" id="756"/>
    <p:sldId r:id="rId507" id="757"/>
    <p:sldId r:id="rId508" id="758"/>
    <p:sldId r:id="rId509" id="759"/>
    <p:sldId r:id="rId510" id="760"/>
    <p:sldId r:id="rId511" id="761"/>
    <p:sldId r:id="rId512" id="762"/>
    <p:sldId r:id="rId513" id="763"/>
    <p:sldId r:id="rId514" id="764"/>
    <p:sldId r:id="rId515" id="765"/>
    <p:sldId r:id="rId516" id="766"/>
    <p:sldId r:id="rId517" id="767"/>
    <p:sldId r:id="rId518" id="768"/>
    <p:sldId r:id="rId519" id="769"/>
    <p:sldId r:id="rId520" id="770"/>
    <p:sldId r:id="rId521" id="771"/>
    <p:sldId r:id="rId522" id="772"/>
    <p:sldId r:id="rId523" id="773"/>
    <p:sldId r:id="rId524" id="774"/>
    <p:sldId r:id="rId525" id="775"/>
    <p:sldId r:id="rId526" id="776"/>
    <p:sldId r:id="rId527" id="777"/>
    <p:sldId r:id="rId528" id="778"/>
    <p:sldId r:id="rId529" id="779"/>
    <p:sldId r:id="rId530" id="780"/>
    <p:sldId r:id="rId531" id="781"/>
    <p:sldId r:id="rId532" id="782"/>
    <p:sldId r:id="rId533" id="783"/>
    <p:sldId r:id="rId534" id="784"/>
    <p:sldId r:id="rId535" id="785"/>
    <p:sldId r:id="rId536" id="786"/>
    <p:sldId r:id="rId537" id="787"/>
    <p:sldId r:id="rId538" id="788"/>
    <p:sldId r:id="rId539" id="789"/>
    <p:sldId r:id="rId540" id="790"/>
    <p:sldId r:id="rId541" id="791"/>
    <p:sldId r:id="rId542" id="792"/>
    <p:sldId r:id="rId543" id="793"/>
    <p:sldId r:id="rId544" id="794"/>
    <p:sldId r:id="rId545" id="795"/>
    <p:sldId r:id="rId546" id="796"/>
    <p:sldId r:id="rId547" id="797"/>
    <p:sldId r:id="rId548" id="798"/>
    <p:sldId r:id="rId549" id="799"/>
    <p:sldId r:id="rId550" id="800"/>
    <p:sldId r:id="rId551" id="801"/>
    <p:sldId r:id="rId552" id="802"/>
    <p:sldId r:id="rId553" id="803"/>
    <p:sldId r:id="rId554" id="804"/>
    <p:sldId r:id="rId555" id="805"/>
    <p:sldId r:id="rId556" id="806"/>
    <p:sldId r:id="rId557" id="807"/>
    <p:sldId r:id="rId558" id="808"/>
    <p:sldId r:id="rId559" id="809"/>
    <p:sldId r:id="rId560" id="810"/>
    <p:sldId r:id="rId561" id="811"/>
    <p:sldId r:id="rId562" id="812"/>
    <p:sldId r:id="rId563" id="813"/>
    <p:sldId r:id="rId564" id="814"/>
    <p:sldId r:id="rId565" id="815"/>
    <p:sldId r:id="rId566" id="816"/>
    <p:sldId r:id="rId567" id="817"/>
    <p:sldId r:id="rId568" id="818"/>
    <p:sldId r:id="rId569" id="819"/>
    <p:sldId r:id="rId570" id="820"/>
    <p:sldId r:id="rId571" id="821"/>
    <p:sldId r:id="rId572" id="822"/>
    <p:sldId r:id="rId573" id="823"/>
    <p:sldId r:id="rId574" id="824"/>
    <p:sldId r:id="rId575" id="825"/>
    <p:sldId r:id="rId576" id="826"/>
    <p:sldId r:id="rId577" id="827"/>
    <p:sldId r:id="rId578" id="828"/>
    <p:sldId r:id="rId579" id="829"/>
    <p:sldId r:id="rId580" id="830"/>
    <p:sldId r:id="rId581" id="831"/>
    <p:sldId r:id="rId582" id="832"/>
    <p:sldId r:id="rId583" id="833"/>
    <p:sldId r:id="rId584" id="834"/>
    <p:sldId r:id="rId585" id="835"/>
    <p:sldId r:id="rId586" id="836"/>
    <p:sldId r:id="rId587" id="837"/>
    <p:sldId r:id="rId588" id="838"/>
    <p:sldId r:id="rId589" id="839"/>
    <p:sldId r:id="rId590" id="840"/>
    <p:sldId r:id="rId591" id="841"/>
    <p:sldId r:id="rId592" id="842"/>
    <p:sldId r:id="rId593" id="843"/>
    <p:sldId r:id="rId594" id="844"/>
    <p:sldId r:id="rId595" id="845"/>
    <p:sldId r:id="rId596" id="846"/>
    <p:sldId r:id="rId597" id="847"/>
    <p:sldId r:id="rId598" id="848"/>
    <p:sldId r:id="rId599" id="849"/>
    <p:sldId r:id="rId600" id="850"/>
    <p:sldId r:id="rId601" id="851"/>
    <p:sldId r:id="rId602" id="852"/>
    <p:sldId r:id="rId603" id="853"/>
    <p:sldId r:id="rId604" id="854"/>
    <p:sldId r:id="rId605" id="855"/>
    <p:sldId r:id="rId606" id="856"/>
    <p:sldId r:id="rId607" id="857"/>
    <p:sldId r:id="rId608" id="858"/>
    <p:sldId r:id="rId609" id="859"/>
    <p:sldId r:id="rId610" id="860"/>
    <p:sldId r:id="rId611" id="861"/>
    <p:sldId r:id="rId612" id="862"/>
    <p:sldId r:id="rId613" id="863"/>
    <p:sldId r:id="rId614" id="864"/>
    <p:sldId r:id="rId615" id="865"/>
    <p:sldId r:id="rId616" id="866"/>
    <p:sldId r:id="rId617" id="867"/>
    <p:sldId r:id="rId618" id="868"/>
    <p:sldId r:id="rId619" id="869"/>
    <p:sldId r:id="rId620" id="870"/>
    <p:sldId r:id="rId621" id="871"/>
    <p:sldId r:id="rId622" id="872"/>
    <p:sldId r:id="rId623" id="873"/>
    <p:sldId r:id="rId624" id="874"/>
    <p:sldId r:id="rId625" id="875"/>
    <p:sldId r:id="rId626" id="876"/>
    <p:sldId r:id="rId627" id="877"/>
    <p:sldId r:id="rId628" id="878"/>
    <p:sldId r:id="rId629" id="879"/>
    <p:sldId r:id="rId630" id="880"/>
    <p:sldId r:id="rId631" id="881"/>
    <p:sldId r:id="rId632" id="882"/>
    <p:sldId r:id="rId633" id="883"/>
    <p:sldId r:id="rId634" id="884"/>
    <p:sldId r:id="rId635" id="885"/>
    <p:sldId r:id="rId636" id="886"/>
    <p:sldId r:id="rId637" id="887"/>
    <p:sldId r:id="rId638" id="888"/>
    <p:sldId r:id="rId639" id="889"/>
    <p:sldId r:id="rId640" id="890"/>
    <p:sldId r:id="rId641" id="891"/>
    <p:sldId r:id="rId642" id="892"/>
    <p:sldId r:id="rId643" id="893"/>
    <p:sldId r:id="rId644" id="894"/>
    <p:sldId r:id="rId645" id="895"/>
    <p:sldId r:id="rId646" id="896"/>
    <p:sldId r:id="rId647" id="897"/>
    <p:sldId r:id="rId648" id="898"/>
    <p:sldId r:id="rId649" id="899"/>
    <p:sldId r:id="rId650" id="900"/>
    <p:sldId r:id="rId651" id="901"/>
    <p:sldId r:id="rId652" id="902"/>
    <p:sldId r:id="rId653" id="903"/>
    <p:sldId r:id="rId654" id="904"/>
    <p:sldId r:id="rId655" id="905"/>
    <p:sldId r:id="rId656" id="906"/>
    <p:sldId r:id="rId657" id="907"/>
    <p:sldId r:id="rId658" id="908"/>
    <p:sldId r:id="rId659" id="909"/>
    <p:sldId r:id="rId660" id="910"/>
    <p:sldId r:id="rId661" id="911"/>
    <p:sldId r:id="rId662" id="912"/>
    <p:sldId r:id="rId663" id="913"/>
    <p:sldId r:id="rId664" id="914"/>
    <p:sldId r:id="rId665" id="915"/>
    <p:sldId r:id="rId666" id="916"/>
    <p:sldId r:id="rId667" id="917"/>
    <p:sldId r:id="rId668" id="918"/>
    <p:sldId r:id="rId669" id="919"/>
    <p:sldId r:id="rId670" id="920"/>
    <p:sldId r:id="rId671" id="921"/>
    <p:sldId r:id="rId672" id="922"/>
    <p:sldId r:id="rId673" id="923"/>
    <p:sldId r:id="rId674" id="924"/>
    <p:sldId r:id="rId675" id="925"/>
    <p:sldId r:id="rId676" id="926"/>
    <p:sldId r:id="rId677" id="927"/>
    <p:sldId r:id="rId678" id="928"/>
    <p:sldId r:id="rId679" id="929"/>
    <p:sldId r:id="rId680" id="930"/>
    <p:sldId r:id="rId681" id="931"/>
    <p:sldId r:id="rId682" id="932"/>
    <p:sldId r:id="rId683" id="933"/>
    <p:sldId r:id="rId684" id="934"/>
    <p:sldId r:id="rId685" id="935"/>
    <p:sldId r:id="rId686" id="936"/>
    <p:sldId r:id="rId687" id="937"/>
    <p:sldId r:id="rId688" id="938"/>
    <p:sldId r:id="rId689" id="939"/>
    <p:sldId r:id="rId690" id="940"/>
    <p:sldId r:id="rId691" id="941"/>
    <p:sldId r:id="rId692" id="942"/>
    <p:sldId r:id="rId693" id="943"/>
    <p:sldId r:id="rId694" id="944"/>
    <p:sldId r:id="rId695" id="945"/>
    <p:sldId r:id="rId696" id="946"/>
    <p:sldId r:id="rId697" id="947"/>
    <p:sldId r:id="rId698" id="948"/>
    <p:sldId r:id="rId699" id="949"/>
    <p:sldId r:id="rId700" id="950"/>
    <p:sldId r:id="rId701" id="951"/>
    <p:sldId r:id="rId702" id="952"/>
    <p:sldId r:id="rId703" id="953"/>
    <p:sldId r:id="rId704" id="954"/>
    <p:sldId r:id="rId705" id="955"/>
    <p:sldId r:id="rId706" id="956"/>
    <p:sldId r:id="rId707" id="957"/>
    <p:sldId r:id="rId708" id="958"/>
    <p:sldId r:id="rId709" id="959"/>
    <p:sldId r:id="rId710" id="960"/>
    <p:sldId r:id="rId711" id="961"/>
    <p:sldId r:id="rId712" id="962"/>
    <p:sldId r:id="rId713" id="963"/>
    <p:sldId r:id="rId714" id="964"/>
    <p:sldId r:id="rId715" id="965"/>
    <p:sldId r:id="rId716" id="966"/>
    <p:sldId r:id="rId717" id="967"/>
    <p:sldId r:id="rId718" id="968"/>
    <p:sldId r:id="rId719" id="969"/>
    <p:sldId r:id="rId720" id="970"/>
    <p:sldId r:id="rId721" id="971"/>
    <p:sldId r:id="rId722" id="972"/>
    <p:sldId r:id="rId723" id="973"/>
    <p:sldId r:id="rId724" id="974"/>
    <p:sldId r:id="rId725" id="975"/>
    <p:sldId r:id="rId726" id="976"/>
    <p:sldId r:id="rId727" id="977"/>
    <p:sldId r:id="rId728" id="978"/>
    <p:sldId r:id="rId729" id="979"/>
    <p:sldId r:id="rId730" id="980"/>
    <p:sldId r:id="rId731" id="981"/>
    <p:sldId r:id="rId732" id="982"/>
    <p:sldId r:id="rId733" id="983"/>
    <p:sldId r:id="rId734" id="984"/>
    <p:sldId r:id="rId735" id="985"/>
    <p:sldId r:id="rId736" id="986"/>
    <p:sldId r:id="rId737" id="987"/>
    <p:sldId r:id="rId738" id="988"/>
    <p:sldId r:id="rId739" id="989"/>
    <p:sldId r:id="rId740" id="990"/>
    <p:sldId r:id="rId741" id="991"/>
    <p:sldId r:id="rId742" id="992"/>
    <p:sldId r:id="rId743" id="993"/>
    <p:sldId r:id="rId744" id="994"/>
    <p:sldId r:id="rId745" id="995"/>
    <p:sldId r:id="rId746" id="996"/>
    <p:sldId r:id="rId747" id="997"/>
    <p:sldId r:id="rId748" id="998"/>
    <p:sldId r:id="rId749" id="999"/>
    <p:sldId r:id="rId750" id="1000"/>
    <p:sldId r:id="rId751" id="1001"/>
    <p:sldId r:id="rId752" id="1002"/>
    <p:sldId r:id="rId753" id="1003"/>
    <p:sldId r:id="rId754" id="1004"/>
    <p:sldId r:id="rId755" id="1005"/>
    <p:sldId r:id="rId756" id="1006"/>
    <p:sldId r:id="rId757" id="1007"/>
    <p:sldId r:id="rId758" id="1008"/>
    <p:sldId r:id="rId759" id="1009"/>
    <p:sldId r:id="rId760" id="1010"/>
    <p:sldId r:id="rId761" id="1011"/>
    <p:sldId r:id="rId762" id="1012"/>
    <p:sldId r:id="rId763" id="1013"/>
    <p:sldId r:id="rId764" id="1014"/>
    <p:sldId r:id="rId765" id="1015"/>
    <p:sldId r:id="rId766" id="1016"/>
    <p:sldId r:id="rId767" id="1017"/>
    <p:sldId r:id="rId768" id="1018"/>
    <p:sldId r:id="rId769" id="1019"/>
    <p:sldId r:id="rId770" id="1020"/>
    <p:sldId r:id="rId771" id="1021"/>
    <p:sldId r:id="rId772" id="1022"/>
    <p:sldId r:id="rId773" id="1023"/>
    <p:sldId r:id="rId774" id="1024"/>
    <p:sldId r:id="rId775" id="1025"/>
    <p:sldId r:id="rId776" id="1026"/>
    <p:sldId r:id="rId777" id="1027"/>
    <p:sldId r:id="rId778" id="1028"/>
    <p:sldId r:id="rId779" id="1029"/>
    <p:sldId r:id="rId780" id="1030"/>
    <p:sldId r:id="rId781" id="1031"/>
    <p:sldId r:id="rId782" id="1032"/>
    <p:sldId r:id="rId783" id="1033"/>
    <p:sldId r:id="rId784" id="1034"/>
    <p:sldId r:id="rId785" id="1035"/>
    <p:sldId r:id="rId786" id="1036"/>
    <p:sldId r:id="rId787" id="1037"/>
    <p:sldId r:id="rId788" id="1038"/>
    <p:sldId r:id="rId789" id="1039"/>
    <p:sldId r:id="rId790" id="1040"/>
    <p:sldId r:id="rId791" id="1041"/>
    <p:sldId r:id="rId792" id="1042"/>
    <p:sldId r:id="rId793" id="1043"/>
    <p:sldId r:id="rId794" id="1044"/>
    <p:sldId r:id="rId795" id="1045"/>
    <p:sldId r:id="rId796" id="1046"/>
    <p:sldId r:id="rId797" id="1047"/>
    <p:sldId r:id="rId798" id="1048"/>
    <p:sldId r:id="rId799" id="1049"/>
    <p:sldId r:id="rId800" id="1050"/>
    <p:sldId r:id="rId801" id="1051"/>
    <p:sldId r:id="rId802" id="1052"/>
    <p:sldId r:id="rId803" id="1053"/>
    <p:sldId r:id="rId804" id="1054"/>
    <p:sldId r:id="rId805" id="1055"/>
    <p:sldId r:id="rId806" id="1056"/>
    <p:sldId r:id="rId807" id="1057"/>
    <p:sldId r:id="rId808" id="1058"/>
    <p:sldId r:id="rId809" id="1059"/>
    <p:sldId r:id="rId810" id="1060"/>
    <p:sldId r:id="rId811" id="1061"/>
    <p:sldId r:id="rId812" id="1062"/>
    <p:sldId r:id="rId813" id="1063"/>
    <p:sldId r:id="rId814" id="1064"/>
    <p:sldId r:id="rId815" id="1065"/>
    <p:sldId r:id="rId816" id="1066"/>
    <p:sldId r:id="rId817" id="1067"/>
    <p:sldId r:id="rId818" id="1068"/>
    <p:sldId r:id="rId819" id="1069"/>
    <p:sldId r:id="rId820" id="1070"/>
    <p:sldId r:id="rId821" id="1071"/>
    <p:sldId r:id="rId822" id="1072"/>
    <p:sldId r:id="rId823" id="1073"/>
    <p:sldId r:id="rId824" id="1074"/>
    <p:sldId r:id="rId825" id="1075"/>
    <p:sldId r:id="rId826" id="1076"/>
    <p:sldId r:id="rId827" id="1077"/>
    <p:sldId r:id="rId828" id="1078"/>
    <p:sldId r:id="rId829" id="1079"/>
    <p:sldId r:id="rId830" id="1080"/>
    <p:sldId r:id="rId831" id="1081"/>
    <p:sldId r:id="rId832" id="1082"/>
    <p:sldId r:id="rId833" id="1083"/>
    <p:sldId r:id="rId834" id="1084"/>
    <p:sldId r:id="rId835" id="1085"/>
    <p:sldId r:id="rId836" id="1086"/>
    <p:sldId r:id="rId837" id="1087"/>
    <p:sldId r:id="rId838" id="1088"/>
    <p:sldId r:id="rId839" id="1089"/>
    <p:sldId r:id="rId840" id="1090"/>
    <p:sldId r:id="rId841" id="1091"/>
    <p:sldId r:id="rId842" id="1092"/>
    <p:sldId r:id="rId843" id="1093"/>
    <p:sldId r:id="rId844" id="1094"/>
    <p:sldId r:id="rId845" id="1095"/>
    <p:sldId r:id="rId846" id="1096"/>
    <p:sldId r:id="rId847" id="1097"/>
    <p:sldId r:id="rId848" id="1098"/>
    <p:sldId r:id="rId849" id="1099"/>
    <p:sldId r:id="rId850" id="1100"/>
    <p:sldId r:id="rId851" id="1101"/>
    <p:sldId r:id="rId852" id="1102"/>
    <p:sldId r:id="rId853" id="1103"/>
    <p:sldId r:id="rId854" id="1104"/>
    <p:sldId r:id="rId855" id="1105"/>
    <p:sldId r:id="rId856" id="1106"/>
    <p:sldId r:id="rId857" id="1107"/>
    <p:sldId r:id="rId858" id="1108"/>
    <p:sldId r:id="rId859" id="1109"/>
    <p:sldId r:id="rId860" id="1110"/>
    <p:sldId r:id="rId861" id="1111"/>
    <p:sldId r:id="rId862" id="1112"/>
    <p:sldId r:id="rId863" id="1113"/>
    <p:sldId r:id="rId864" id="1114"/>
    <p:sldId r:id="rId865" id="1115"/>
    <p:sldId r:id="rId866" id="1116"/>
    <p:sldId r:id="rId867" id="1117"/>
    <p:sldId r:id="rId868" id="1118"/>
    <p:sldId r:id="rId869" id="1119"/>
    <p:sldId r:id="rId870" id="1120"/>
  </p:sldIdLst>
  <p:sldSz cx="9144000" type="screen4x3" cy="6858000"/>
  <p:notesSz cx="6858000" cy="9144000"/>
  <p:defaultTextStyle>
    <a:defPPr>
      <a:defRPr lang="zh-CN"/>
    </a:defPPr>
    <a:lvl1pPr marL="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marL="228600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marL="274320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marL="320040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marL="3657600" algn="l" rtl="0" eaLnBrk="1" hangingPunct="1" defTabSz="914400" latinLnBrk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>
  <p:normalViewPr horzBarState="maximized">
    <p:restoredLeft sz="19958" autoAdjust="0"/>
    <p:restoredTop sz="94660"/>
  </p:normalViewPr>
  <p:slideViewPr>
    <p:cSldViewPr snapToGrid="0">
      <p:cViewPr varScale="1">
        <p:scale>
          <a:sx d="100" n="75"/>
          <a:sy d="100" n="75"/>
        </p:scale>
        <p:origin x="66" y="28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tableStyles" Target="tableStyles.xml"/>
  <Relationship Id="rId3" Type="http://schemas.openxmlformats.org/officeDocument/2006/relationships/theme" Target="theme/theme1.xml"/>
  <Relationship Id="rId4" Type="http://schemas.openxmlformats.org/officeDocument/2006/relationships/viewProps" Target="viewProps.xml"/>
  <Relationship Id="rId5" Type="http://schemas.openxmlformats.org/officeDocument/2006/relationships/presProps" Target="presProps.xml"/>
  <Relationship Id="rId6" Type="http://schemas.openxmlformats.org/officeDocument/2006/relationships/slide" Target="slides/slide1.xml"/>
  <Relationship Id="rId7" Type="http://schemas.openxmlformats.org/officeDocument/2006/relationships/slide" Target="slides/slide2.xml"/>
  <Relationship Id="rId8" Type="http://schemas.openxmlformats.org/officeDocument/2006/relationships/slide" Target="slides/slide3.xml"/>
  <Relationship Id="rId9" Type="http://schemas.openxmlformats.org/officeDocument/2006/relationships/slide" Target="slides/slide4.xml"/>
  <Relationship Id="rId10" Type="http://schemas.openxmlformats.org/officeDocument/2006/relationships/slide" Target="slides/slide5.xml"/>
  <Relationship Id="rId11" Type="http://schemas.openxmlformats.org/officeDocument/2006/relationships/slide" Target="slides/slide6.xml"/>
  <Relationship Id="rId12" Type="http://schemas.openxmlformats.org/officeDocument/2006/relationships/slide" Target="slides/slide7.xml"/>
  <Relationship Id="rId13" Type="http://schemas.openxmlformats.org/officeDocument/2006/relationships/slide" Target="slides/slide8.xml"/>
  <Relationship Id="rId14" Type="http://schemas.openxmlformats.org/officeDocument/2006/relationships/slide" Target="slides/slide9.xml"/>
  <Relationship Id="rId15" Type="http://schemas.openxmlformats.org/officeDocument/2006/relationships/slide" Target="slides/slide10.xml"/>
  <Relationship Id="rId16" Type="http://schemas.openxmlformats.org/officeDocument/2006/relationships/slide" Target="slides/slide11.xml"/>
  <Relationship Id="rId17" Type="http://schemas.openxmlformats.org/officeDocument/2006/relationships/slide" Target="slides/slide12.xml"/>
  <Relationship Id="rId18" Type="http://schemas.openxmlformats.org/officeDocument/2006/relationships/slide" Target="slides/slide13.xml"/>
  <Relationship Id="rId19" Type="http://schemas.openxmlformats.org/officeDocument/2006/relationships/slide" Target="slides/slide14.xml"/>
  <Relationship Id="rId20" Type="http://schemas.openxmlformats.org/officeDocument/2006/relationships/slide" Target="slides/slide15.xml"/>
  <Relationship Id="rId21" Type="http://schemas.openxmlformats.org/officeDocument/2006/relationships/slide" Target="slides/slide16.xml"/>
  <Relationship Id="rId22" Type="http://schemas.openxmlformats.org/officeDocument/2006/relationships/slide" Target="slides/slide17.xml"/>
  <Relationship Id="rId23" Type="http://schemas.openxmlformats.org/officeDocument/2006/relationships/slide" Target="slides/slide18.xml"/>
  <Relationship Id="rId24" Type="http://schemas.openxmlformats.org/officeDocument/2006/relationships/slide" Target="slides/slide19.xml"/>
  <Relationship Id="rId25" Type="http://schemas.openxmlformats.org/officeDocument/2006/relationships/slide" Target="slides/slide20.xml"/>
  <Relationship Id="rId26" Type="http://schemas.openxmlformats.org/officeDocument/2006/relationships/slide" Target="slides/slide21.xml"/>
  <Relationship Id="rId27" Type="http://schemas.openxmlformats.org/officeDocument/2006/relationships/slide" Target="slides/slide22.xml"/>
  <Relationship Id="rId28" Type="http://schemas.openxmlformats.org/officeDocument/2006/relationships/slide" Target="slides/slide23.xml"/>
  <Relationship Id="rId29" Type="http://schemas.openxmlformats.org/officeDocument/2006/relationships/slide" Target="slides/slide24.xml"/>
  <Relationship Id="rId30" Type="http://schemas.openxmlformats.org/officeDocument/2006/relationships/slide" Target="slides/slide25.xml"/>
  <Relationship Id="rId31" Type="http://schemas.openxmlformats.org/officeDocument/2006/relationships/slide" Target="slides/slide26.xml"/>
  <Relationship Id="rId32" Type="http://schemas.openxmlformats.org/officeDocument/2006/relationships/slide" Target="slides/slide27.xml"/>
  <Relationship Id="rId33" Type="http://schemas.openxmlformats.org/officeDocument/2006/relationships/slide" Target="slides/slide28.xml"/>
  <Relationship Id="rId34" Type="http://schemas.openxmlformats.org/officeDocument/2006/relationships/slide" Target="slides/slide29.xml"/>
  <Relationship Id="rId35" Type="http://schemas.openxmlformats.org/officeDocument/2006/relationships/slide" Target="slides/slide30.xml"/>
  <Relationship Id="rId36" Type="http://schemas.openxmlformats.org/officeDocument/2006/relationships/slide" Target="slides/slide31.xml"/>
  <Relationship Id="rId37" Type="http://schemas.openxmlformats.org/officeDocument/2006/relationships/slide" Target="slides/slide32.xml"/>
  <Relationship Id="rId38" Type="http://schemas.openxmlformats.org/officeDocument/2006/relationships/slide" Target="slides/slide33.xml"/>
  <Relationship Id="rId39" Type="http://schemas.openxmlformats.org/officeDocument/2006/relationships/slide" Target="slides/slide34.xml"/>
  <Relationship Id="rId40" Type="http://schemas.openxmlformats.org/officeDocument/2006/relationships/slide" Target="slides/slide35.xml"/>
  <Relationship Id="rId41" Type="http://schemas.openxmlformats.org/officeDocument/2006/relationships/slide" Target="slides/slide36.xml"/>
  <Relationship Id="rId42" Type="http://schemas.openxmlformats.org/officeDocument/2006/relationships/slide" Target="slides/slide37.xml"/>
  <Relationship Id="rId43" Type="http://schemas.openxmlformats.org/officeDocument/2006/relationships/slide" Target="slides/slide38.xml"/>
  <Relationship Id="rId44" Type="http://schemas.openxmlformats.org/officeDocument/2006/relationships/slide" Target="slides/slide39.xml"/>
  <Relationship Id="rId45" Type="http://schemas.openxmlformats.org/officeDocument/2006/relationships/slide" Target="slides/slide40.xml"/>
  <Relationship Id="rId46" Type="http://schemas.openxmlformats.org/officeDocument/2006/relationships/slide" Target="slides/slide41.xml"/>
  <Relationship Id="rId47" Type="http://schemas.openxmlformats.org/officeDocument/2006/relationships/slide" Target="slides/slide42.xml"/>
  <Relationship Id="rId48" Type="http://schemas.openxmlformats.org/officeDocument/2006/relationships/slide" Target="slides/slide43.xml"/>
  <Relationship Id="rId49" Type="http://schemas.openxmlformats.org/officeDocument/2006/relationships/slide" Target="slides/slide44.xml"/>
  <Relationship Id="rId50" Type="http://schemas.openxmlformats.org/officeDocument/2006/relationships/slide" Target="slides/slide45.xml"/>
  <Relationship Id="rId51" Type="http://schemas.openxmlformats.org/officeDocument/2006/relationships/slide" Target="slides/slide46.xml"/>
  <Relationship Id="rId52" Type="http://schemas.openxmlformats.org/officeDocument/2006/relationships/slide" Target="slides/slide47.xml"/>
  <Relationship Id="rId53" Type="http://schemas.openxmlformats.org/officeDocument/2006/relationships/slide" Target="slides/slide48.xml"/>
  <Relationship Id="rId54" Type="http://schemas.openxmlformats.org/officeDocument/2006/relationships/slide" Target="slides/slide49.xml"/>
  <Relationship Id="rId55" Type="http://schemas.openxmlformats.org/officeDocument/2006/relationships/slide" Target="slides/slide50.xml"/>
  <Relationship Id="rId56" Type="http://schemas.openxmlformats.org/officeDocument/2006/relationships/slide" Target="slides/slide51.xml"/>
  <Relationship Id="rId57" Type="http://schemas.openxmlformats.org/officeDocument/2006/relationships/slide" Target="slides/slide52.xml"/>
  <Relationship Id="rId58" Type="http://schemas.openxmlformats.org/officeDocument/2006/relationships/slide" Target="slides/slide53.xml"/>
  <Relationship Id="rId59" Type="http://schemas.openxmlformats.org/officeDocument/2006/relationships/slide" Target="slides/slide54.xml"/>
  <Relationship Id="rId60" Type="http://schemas.openxmlformats.org/officeDocument/2006/relationships/slide" Target="slides/slide55.xml"/>
  <Relationship Id="rId61" Type="http://schemas.openxmlformats.org/officeDocument/2006/relationships/slide" Target="slides/slide56.xml"/>
  <Relationship Id="rId62" Type="http://schemas.openxmlformats.org/officeDocument/2006/relationships/slide" Target="slides/slide57.xml"/>
  <Relationship Id="rId63" Type="http://schemas.openxmlformats.org/officeDocument/2006/relationships/slide" Target="slides/slide58.xml"/>
  <Relationship Id="rId64" Type="http://schemas.openxmlformats.org/officeDocument/2006/relationships/slide" Target="slides/slide59.xml"/>
  <Relationship Id="rId65" Type="http://schemas.openxmlformats.org/officeDocument/2006/relationships/slide" Target="slides/slide60.xml"/>
  <Relationship Id="rId66" Type="http://schemas.openxmlformats.org/officeDocument/2006/relationships/slide" Target="slides/slide61.xml"/>
  <Relationship Id="rId67" Type="http://schemas.openxmlformats.org/officeDocument/2006/relationships/slide" Target="slides/slide62.xml"/>
  <Relationship Id="rId68" Type="http://schemas.openxmlformats.org/officeDocument/2006/relationships/slide" Target="slides/slide63.xml"/>
  <Relationship Id="rId69" Type="http://schemas.openxmlformats.org/officeDocument/2006/relationships/slide" Target="slides/slide64.xml"/>
  <Relationship Id="rId70" Type="http://schemas.openxmlformats.org/officeDocument/2006/relationships/slide" Target="slides/slide65.xml"/>
  <Relationship Id="rId71" Type="http://schemas.openxmlformats.org/officeDocument/2006/relationships/slide" Target="slides/slide66.xml"/>
  <Relationship Id="rId72" Type="http://schemas.openxmlformats.org/officeDocument/2006/relationships/slide" Target="slides/slide67.xml"/>
  <Relationship Id="rId73" Type="http://schemas.openxmlformats.org/officeDocument/2006/relationships/slide" Target="slides/slide68.xml"/>
  <Relationship Id="rId74" Type="http://schemas.openxmlformats.org/officeDocument/2006/relationships/slide" Target="slides/slide69.xml"/>
  <Relationship Id="rId75" Type="http://schemas.openxmlformats.org/officeDocument/2006/relationships/slide" Target="slides/slide70.xml"/>
  <Relationship Id="rId76" Type="http://schemas.openxmlformats.org/officeDocument/2006/relationships/slide" Target="slides/slide71.xml"/>
  <Relationship Id="rId77" Type="http://schemas.openxmlformats.org/officeDocument/2006/relationships/slide" Target="slides/slide72.xml"/>
  <Relationship Id="rId78" Type="http://schemas.openxmlformats.org/officeDocument/2006/relationships/slide" Target="slides/slide73.xml"/>
  <Relationship Id="rId79" Type="http://schemas.openxmlformats.org/officeDocument/2006/relationships/slide" Target="slides/slide74.xml"/>
  <Relationship Id="rId80" Type="http://schemas.openxmlformats.org/officeDocument/2006/relationships/slide" Target="slides/slide75.xml"/>
  <Relationship Id="rId81" Type="http://schemas.openxmlformats.org/officeDocument/2006/relationships/slide" Target="slides/slide76.xml"/>
  <Relationship Id="rId82" Type="http://schemas.openxmlformats.org/officeDocument/2006/relationships/slide" Target="slides/slide77.xml"/>
  <Relationship Id="rId83" Type="http://schemas.openxmlformats.org/officeDocument/2006/relationships/slide" Target="slides/slide78.xml"/>
  <Relationship Id="rId84" Type="http://schemas.openxmlformats.org/officeDocument/2006/relationships/slide" Target="slides/slide79.xml"/>
  <Relationship Id="rId85" Type="http://schemas.openxmlformats.org/officeDocument/2006/relationships/slide" Target="slides/slide80.xml"/>
  <Relationship Id="rId86" Type="http://schemas.openxmlformats.org/officeDocument/2006/relationships/slide" Target="slides/slide81.xml"/>
  <Relationship Id="rId87" Type="http://schemas.openxmlformats.org/officeDocument/2006/relationships/slide" Target="slides/slide82.xml"/>
  <Relationship Id="rId88" Type="http://schemas.openxmlformats.org/officeDocument/2006/relationships/slide" Target="slides/slide83.xml"/>
  <Relationship Id="rId89" Type="http://schemas.openxmlformats.org/officeDocument/2006/relationships/slide" Target="slides/slide84.xml"/>
  <Relationship Id="rId90" Type="http://schemas.openxmlformats.org/officeDocument/2006/relationships/slide" Target="slides/slide85.xml"/>
  <Relationship Id="rId91" Type="http://schemas.openxmlformats.org/officeDocument/2006/relationships/slide" Target="slides/slide86.xml"/>
  <Relationship Id="rId92" Type="http://schemas.openxmlformats.org/officeDocument/2006/relationships/slide" Target="slides/slide87.xml"/>
  <Relationship Id="rId93" Type="http://schemas.openxmlformats.org/officeDocument/2006/relationships/slide" Target="slides/slide88.xml"/>
  <Relationship Id="rId94" Type="http://schemas.openxmlformats.org/officeDocument/2006/relationships/slide" Target="slides/slide89.xml"/>
  <Relationship Id="rId95" Type="http://schemas.openxmlformats.org/officeDocument/2006/relationships/slide" Target="slides/slide90.xml"/>
  <Relationship Id="rId96" Type="http://schemas.openxmlformats.org/officeDocument/2006/relationships/slide" Target="slides/slide91.xml"/>
  <Relationship Id="rId97" Type="http://schemas.openxmlformats.org/officeDocument/2006/relationships/slide" Target="slides/slide92.xml"/>
  <Relationship Id="rId98" Type="http://schemas.openxmlformats.org/officeDocument/2006/relationships/slide" Target="slides/slide93.xml"/>
  <Relationship Id="rId99" Type="http://schemas.openxmlformats.org/officeDocument/2006/relationships/slide" Target="slides/slide94.xml"/>
  <Relationship Id="rId100" Type="http://schemas.openxmlformats.org/officeDocument/2006/relationships/slide" Target="slides/slide95.xml"/>
  <Relationship Id="rId101" Type="http://schemas.openxmlformats.org/officeDocument/2006/relationships/slide" Target="slides/slide96.xml"/>
  <Relationship Id="rId102" Type="http://schemas.openxmlformats.org/officeDocument/2006/relationships/slide" Target="slides/slide97.xml"/>
  <Relationship Id="rId103" Type="http://schemas.openxmlformats.org/officeDocument/2006/relationships/slide" Target="slides/slide98.xml"/>
  <Relationship Id="rId104" Type="http://schemas.openxmlformats.org/officeDocument/2006/relationships/slide" Target="slides/slide99.xml"/>
  <Relationship Id="rId105" Type="http://schemas.openxmlformats.org/officeDocument/2006/relationships/slide" Target="slides/slide100.xml"/>
  <Relationship Id="rId106" Type="http://schemas.openxmlformats.org/officeDocument/2006/relationships/slide" Target="slides/slide101.xml"/>
  <Relationship Id="rId107" Type="http://schemas.openxmlformats.org/officeDocument/2006/relationships/slide" Target="slides/slide102.xml"/>
  <Relationship Id="rId108" Type="http://schemas.openxmlformats.org/officeDocument/2006/relationships/slide" Target="slides/slide103.xml"/>
  <Relationship Id="rId109" Type="http://schemas.openxmlformats.org/officeDocument/2006/relationships/slide" Target="slides/slide104.xml"/>
  <Relationship Id="rId110" Type="http://schemas.openxmlformats.org/officeDocument/2006/relationships/slide" Target="slides/slide105.xml"/>
  <Relationship Id="rId111" Type="http://schemas.openxmlformats.org/officeDocument/2006/relationships/slide" Target="slides/slide106.xml"/>
  <Relationship Id="rId112" Type="http://schemas.openxmlformats.org/officeDocument/2006/relationships/slide" Target="slides/slide107.xml"/>
  <Relationship Id="rId113" Type="http://schemas.openxmlformats.org/officeDocument/2006/relationships/slide" Target="slides/slide108.xml"/>
  <Relationship Id="rId114" Type="http://schemas.openxmlformats.org/officeDocument/2006/relationships/slide" Target="slides/slide109.xml"/>
  <Relationship Id="rId115" Type="http://schemas.openxmlformats.org/officeDocument/2006/relationships/slide" Target="slides/slide110.xml"/>
  <Relationship Id="rId116" Type="http://schemas.openxmlformats.org/officeDocument/2006/relationships/slide" Target="slides/slide111.xml"/>
  <Relationship Id="rId117" Type="http://schemas.openxmlformats.org/officeDocument/2006/relationships/slide" Target="slides/slide112.xml"/>
  <Relationship Id="rId118" Type="http://schemas.openxmlformats.org/officeDocument/2006/relationships/slide" Target="slides/slide113.xml"/>
  <Relationship Id="rId119" Type="http://schemas.openxmlformats.org/officeDocument/2006/relationships/slide" Target="slides/slide114.xml"/>
  <Relationship Id="rId120" Type="http://schemas.openxmlformats.org/officeDocument/2006/relationships/slide" Target="slides/slide115.xml"/>
  <Relationship Id="rId121" Type="http://schemas.openxmlformats.org/officeDocument/2006/relationships/slide" Target="slides/slide116.xml"/>
  <Relationship Id="rId122" Type="http://schemas.openxmlformats.org/officeDocument/2006/relationships/slide" Target="slides/slide117.xml"/>
  <Relationship Id="rId123" Type="http://schemas.openxmlformats.org/officeDocument/2006/relationships/slide" Target="slides/slide118.xml"/>
  <Relationship Id="rId124" Type="http://schemas.openxmlformats.org/officeDocument/2006/relationships/slide" Target="slides/slide119.xml"/>
  <Relationship Id="rId125" Type="http://schemas.openxmlformats.org/officeDocument/2006/relationships/slide" Target="slides/slide120.xml"/>
  <Relationship Id="rId126" Type="http://schemas.openxmlformats.org/officeDocument/2006/relationships/slide" Target="slides/slide121.xml"/>
  <Relationship Id="rId127" Type="http://schemas.openxmlformats.org/officeDocument/2006/relationships/slide" Target="slides/slide122.xml"/>
  <Relationship Id="rId128" Type="http://schemas.openxmlformats.org/officeDocument/2006/relationships/slide" Target="slides/slide123.xml"/>
  <Relationship Id="rId129" Type="http://schemas.openxmlformats.org/officeDocument/2006/relationships/slide" Target="slides/slide124.xml"/>
  <Relationship Id="rId130" Type="http://schemas.openxmlformats.org/officeDocument/2006/relationships/slide" Target="slides/slide125.xml"/>
  <Relationship Id="rId131" Type="http://schemas.openxmlformats.org/officeDocument/2006/relationships/slide" Target="slides/slide126.xml"/>
  <Relationship Id="rId132" Type="http://schemas.openxmlformats.org/officeDocument/2006/relationships/slide" Target="slides/slide127.xml"/>
  <Relationship Id="rId133" Type="http://schemas.openxmlformats.org/officeDocument/2006/relationships/slide" Target="slides/slide128.xml"/>
  <Relationship Id="rId134" Type="http://schemas.openxmlformats.org/officeDocument/2006/relationships/slide" Target="slides/slide129.xml"/>
  <Relationship Id="rId135" Type="http://schemas.openxmlformats.org/officeDocument/2006/relationships/slide" Target="slides/slide130.xml"/>
  <Relationship Id="rId136" Type="http://schemas.openxmlformats.org/officeDocument/2006/relationships/slide" Target="slides/slide131.xml"/>
  <Relationship Id="rId137" Type="http://schemas.openxmlformats.org/officeDocument/2006/relationships/slide" Target="slides/slide132.xml"/>
  <Relationship Id="rId138" Type="http://schemas.openxmlformats.org/officeDocument/2006/relationships/slide" Target="slides/slide133.xml"/>
  <Relationship Id="rId139" Type="http://schemas.openxmlformats.org/officeDocument/2006/relationships/slide" Target="slides/slide134.xml"/>
  <Relationship Id="rId140" Type="http://schemas.openxmlformats.org/officeDocument/2006/relationships/slide" Target="slides/slide135.xml"/>
  <Relationship Id="rId141" Type="http://schemas.openxmlformats.org/officeDocument/2006/relationships/slide" Target="slides/slide136.xml"/>
  <Relationship Id="rId142" Type="http://schemas.openxmlformats.org/officeDocument/2006/relationships/slide" Target="slides/slide137.xml"/>
  <Relationship Id="rId143" Type="http://schemas.openxmlformats.org/officeDocument/2006/relationships/slide" Target="slides/slide138.xml"/>
  <Relationship Id="rId144" Type="http://schemas.openxmlformats.org/officeDocument/2006/relationships/slide" Target="slides/slide139.xml"/>
  <Relationship Id="rId145" Type="http://schemas.openxmlformats.org/officeDocument/2006/relationships/slide" Target="slides/slide140.xml"/>
  <Relationship Id="rId146" Type="http://schemas.openxmlformats.org/officeDocument/2006/relationships/slide" Target="slides/slide141.xml"/>
  <Relationship Id="rId147" Type="http://schemas.openxmlformats.org/officeDocument/2006/relationships/slide" Target="slides/slide142.xml"/>
  <Relationship Id="rId148" Type="http://schemas.openxmlformats.org/officeDocument/2006/relationships/slide" Target="slides/slide143.xml"/>
  <Relationship Id="rId149" Type="http://schemas.openxmlformats.org/officeDocument/2006/relationships/slide" Target="slides/slide144.xml"/>
  <Relationship Id="rId150" Type="http://schemas.openxmlformats.org/officeDocument/2006/relationships/slide" Target="slides/slide145.xml"/>
  <Relationship Id="rId151" Type="http://schemas.openxmlformats.org/officeDocument/2006/relationships/slide" Target="slides/slide146.xml"/>
  <Relationship Id="rId152" Type="http://schemas.openxmlformats.org/officeDocument/2006/relationships/slide" Target="slides/slide147.xml"/>
  <Relationship Id="rId153" Type="http://schemas.openxmlformats.org/officeDocument/2006/relationships/slide" Target="slides/slide148.xml"/>
  <Relationship Id="rId154" Type="http://schemas.openxmlformats.org/officeDocument/2006/relationships/slide" Target="slides/slide149.xml"/>
  <Relationship Id="rId155" Type="http://schemas.openxmlformats.org/officeDocument/2006/relationships/slide" Target="slides/slide150.xml"/>
  <Relationship Id="rId156" Type="http://schemas.openxmlformats.org/officeDocument/2006/relationships/slide" Target="slides/slide151.xml"/>
  <Relationship Id="rId157" Type="http://schemas.openxmlformats.org/officeDocument/2006/relationships/slide" Target="slides/slide152.xml"/>
  <Relationship Id="rId158" Type="http://schemas.openxmlformats.org/officeDocument/2006/relationships/slide" Target="slides/slide153.xml"/>
  <Relationship Id="rId159" Type="http://schemas.openxmlformats.org/officeDocument/2006/relationships/slide" Target="slides/slide154.xml"/>
  <Relationship Id="rId160" Type="http://schemas.openxmlformats.org/officeDocument/2006/relationships/slide" Target="slides/slide155.xml"/>
  <Relationship Id="rId161" Type="http://schemas.openxmlformats.org/officeDocument/2006/relationships/slide" Target="slides/slide156.xml"/>
  <Relationship Id="rId162" Type="http://schemas.openxmlformats.org/officeDocument/2006/relationships/slide" Target="slides/slide157.xml"/>
  <Relationship Id="rId163" Type="http://schemas.openxmlformats.org/officeDocument/2006/relationships/slide" Target="slides/slide158.xml"/>
  <Relationship Id="rId164" Type="http://schemas.openxmlformats.org/officeDocument/2006/relationships/slide" Target="slides/slide159.xml"/>
  <Relationship Id="rId165" Type="http://schemas.openxmlformats.org/officeDocument/2006/relationships/slide" Target="slides/slide160.xml"/>
  <Relationship Id="rId166" Type="http://schemas.openxmlformats.org/officeDocument/2006/relationships/slide" Target="slides/slide161.xml"/>
  <Relationship Id="rId167" Type="http://schemas.openxmlformats.org/officeDocument/2006/relationships/slide" Target="slides/slide162.xml"/>
  <Relationship Id="rId168" Type="http://schemas.openxmlformats.org/officeDocument/2006/relationships/slide" Target="slides/slide163.xml"/>
  <Relationship Id="rId169" Type="http://schemas.openxmlformats.org/officeDocument/2006/relationships/slide" Target="slides/slide164.xml"/>
  <Relationship Id="rId170" Type="http://schemas.openxmlformats.org/officeDocument/2006/relationships/slide" Target="slides/slide165.xml"/>
  <Relationship Id="rId171" Type="http://schemas.openxmlformats.org/officeDocument/2006/relationships/slide" Target="slides/slide166.xml"/>
  <Relationship Id="rId172" Type="http://schemas.openxmlformats.org/officeDocument/2006/relationships/slide" Target="slides/slide167.xml"/>
  <Relationship Id="rId173" Type="http://schemas.openxmlformats.org/officeDocument/2006/relationships/slide" Target="slides/slide168.xml"/>
  <Relationship Id="rId174" Type="http://schemas.openxmlformats.org/officeDocument/2006/relationships/slide" Target="slides/slide169.xml"/>
  <Relationship Id="rId175" Type="http://schemas.openxmlformats.org/officeDocument/2006/relationships/slide" Target="slides/slide170.xml"/>
  <Relationship Id="rId176" Type="http://schemas.openxmlformats.org/officeDocument/2006/relationships/slide" Target="slides/slide171.xml"/>
  <Relationship Id="rId177" Type="http://schemas.openxmlformats.org/officeDocument/2006/relationships/slide" Target="slides/slide172.xml"/>
  <Relationship Id="rId178" Type="http://schemas.openxmlformats.org/officeDocument/2006/relationships/slide" Target="slides/slide173.xml"/>
  <Relationship Id="rId179" Type="http://schemas.openxmlformats.org/officeDocument/2006/relationships/slide" Target="slides/slide174.xml"/>
  <Relationship Id="rId180" Type="http://schemas.openxmlformats.org/officeDocument/2006/relationships/slide" Target="slides/slide175.xml"/>
  <Relationship Id="rId181" Type="http://schemas.openxmlformats.org/officeDocument/2006/relationships/slide" Target="slides/slide176.xml"/>
  <Relationship Id="rId182" Type="http://schemas.openxmlformats.org/officeDocument/2006/relationships/slide" Target="slides/slide177.xml"/>
  <Relationship Id="rId183" Type="http://schemas.openxmlformats.org/officeDocument/2006/relationships/slide" Target="slides/slide178.xml"/>
  <Relationship Id="rId184" Type="http://schemas.openxmlformats.org/officeDocument/2006/relationships/slide" Target="slides/slide179.xml"/>
  <Relationship Id="rId185" Type="http://schemas.openxmlformats.org/officeDocument/2006/relationships/slide" Target="slides/slide180.xml"/>
  <Relationship Id="rId186" Type="http://schemas.openxmlformats.org/officeDocument/2006/relationships/slide" Target="slides/slide181.xml"/>
  <Relationship Id="rId187" Type="http://schemas.openxmlformats.org/officeDocument/2006/relationships/slide" Target="slides/slide182.xml"/>
  <Relationship Id="rId188" Type="http://schemas.openxmlformats.org/officeDocument/2006/relationships/slide" Target="slides/slide183.xml"/>
  <Relationship Id="rId189" Type="http://schemas.openxmlformats.org/officeDocument/2006/relationships/slide" Target="slides/slide184.xml"/>
  <Relationship Id="rId190" Type="http://schemas.openxmlformats.org/officeDocument/2006/relationships/slide" Target="slides/slide185.xml"/>
  <Relationship Id="rId191" Type="http://schemas.openxmlformats.org/officeDocument/2006/relationships/slide" Target="slides/slide186.xml"/>
  <Relationship Id="rId192" Type="http://schemas.openxmlformats.org/officeDocument/2006/relationships/slide" Target="slides/slide187.xml"/>
  <Relationship Id="rId193" Type="http://schemas.openxmlformats.org/officeDocument/2006/relationships/slide" Target="slides/slide188.xml"/>
  <Relationship Id="rId194" Type="http://schemas.openxmlformats.org/officeDocument/2006/relationships/slide" Target="slides/slide189.xml"/>
  <Relationship Id="rId195" Type="http://schemas.openxmlformats.org/officeDocument/2006/relationships/slide" Target="slides/slide190.xml"/>
  <Relationship Id="rId196" Type="http://schemas.openxmlformats.org/officeDocument/2006/relationships/slide" Target="slides/slide191.xml"/>
  <Relationship Id="rId197" Type="http://schemas.openxmlformats.org/officeDocument/2006/relationships/slide" Target="slides/slide192.xml"/>
  <Relationship Id="rId198" Type="http://schemas.openxmlformats.org/officeDocument/2006/relationships/slide" Target="slides/slide193.xml"/>
  <Relationship Id="rId199" Type="http://schemas.openxmlformats.org/officeDocument/2006/relationships/slide" Target="slides/slide194.xml"/>
  <Relationship Id="rId200" Type="http://schemas.openxmlformats.org/officeDocument/2006/relationships/slide" Target="slides/slide195.xml"/>
  <Relationship Id="rId201" Type="http://schemas.openxmlformats.org/officeDocument/2006/relationships/slide" Target="slides/slide196.xml"/>
  <Relationship Id="rId202" Type="http://schemas.openxmlformats.org/officeDocument/2006/relationships/slide" Target="slides/slide197.xml"/>
  <Relationship Id="rId203" Type="http://schemas.openxmlformats.org/officeDocument/2006/relationships/slide" Target="slides/slide198.xml"/>
  <Relationship Id="rId204" Type="http://schemas.openxmlformats.org/officeDocument/2006/relationships/slide" Target="slides/slide199.xml"/>
  <Relationship Id="rId205" Type="http://schemas.openxmlformats.org/officeDocument/2006/relationships/slide" Target="slides/slide200.xml"/>
  <Relationship Id="rId206" Type="http://schemas.openxmlformats.org/officeDocument/2006/relationships/slide" Target="slides/slide201.xml"/>
  <Relationship Id="rId207" Type="http://schemas.openxmlformats.org/officeDocument/2006/relationships/slide" Target="slides/slide202.xml"/>
  <Relationship Id="rId208" Type="http://schemas.openxmlformats.org/officeDocument/2006/relationships/slide" Target="slides/slide203.xml"/>
  <Relationship Id="rId209" Type="http://schemas.openxmlformats.org/officeDocument/2006/relationships/slide" Target="slides/slide204.xml"/>
  <Relationship Id="rId210" Type="http://schemas.openxmlformats.org/officeDocument/2006/relationships/slide" Target="slides/slide205.xml"/>
  <Relationship Id="rId211" Type="http://schemas.openxmlformats.org/officeDocument/2006/relationships/slide" Target="slides/slide206.xml"/>
  <Relationship Id="rId212" Type="http://schemas.openxmlformats.org/officeDocument/2006/relationships/slide" Target="slides/slide207.xml"/>
  <Relationship Id="rId213" Type="http://schemas.openxmlformats.org/officeDocument/2006/relationships/slide" Target="slides/slide208.xml"/>
  <Relationship Id="rId214" Type="http://schemas.openxmlformats.org/officeDocument/2006/relationships/slide" Target="slides/slide209.xml"/>
  <Relationship Id="rId215" Type="http://schemas.openxmlformats.org/officeDocument/2006/relationships/slide" Target="slides/slide210.xml"/>
  <Relationship Id="rId216" Type="http://schemas.openxmlformats.org/officeDocument/2006/relationships/slide" Target="slides/slide211.xml"/>
  <Relationship Id="rId217" Type="http://schemas.openxmlformats.org/officeDocument/2006/relationships/slide" Target="slides/slide212.xml"/>
  <Relationship Id="rId218" Type="http://schemas.openxmlformats.org/officeDocument/2006/relationships/slide" Target="slides/slide213.xml"/>
  <Relationship Id="rId219" Type="http://schemas.openxmlformats.org/officeDocument/2006/relationships/slide" Target="slides/slide214.xml"/>
  <Relationship Id="rId220" Type="http://schemas.openxmlformats.org/officeDocument/2006/relationships/slide" Target="slides/slide215.xml"/>
  <Relationship Id="rId221" Type="http://schemas.openxmlformats.org/officeDocument/2006/relationships/slide" Target="slides/slide216.xml"/>
  <Relationship Id="rId222" Type="http://schemas.openxmlformats.org/officeDocument/2006/relationships/slide" Target="slides/slide217.xml"/>
  <Relationship Id="rId223" Type="http://schemas.openxmlformats.org/officeDocument/2006/relationships/slide" Target="slides/slide218.xml"/>
  <Relationship Id="rId224" Type="http://schemas.openxmlformats.org/officeDocument/2006/relationships/slide" Target="slides/slide219.xml"/>
  <Relationship Id="rId225" Type="http://schemas.openxmlformats.org/officeDocument/2006/relationships/slide" Target="slides/slide220.xml"/>
  <Relationship Id="rId226" Type="http://schemas.openxmlformats.org/officeDocument/2006/relationships/slide" Target="slides/slide221.xml"/>
  <Relationship Id="rId227" Type="http://schemas.openxmlformats.org/officeDocument/2006/relationships/slide" Target="slides/slide222.xml"/>
  <Relationship Id="rId228" Type="http://schemas.openxmlformats.org/officeDocument/2006/relationships/slide" Target="slides/slide223.xml"/>
  <Relationship Id="rId229" Type="http://schemas.openxmlformats.org/officeDocument/2006/relationships/slide" Target="slides/slide224.xml"/>
  <Relationship Id="rId230" Type="http://schemas.openxmlformats.org/officeDocument/2006/relationships/slide" Target="slides/slide225.xml"/>
  <Relationship Id="rId231" Type="http://schemas.openxmlformats.org/officeDocument/2006/relationships/slide" Target="slides/slide226.xml"/>
  <Relationship Id="rId232" Type="http://schemas.openxmlformats.org/officeDocument/2006/relationships/slide" Target="slides/slide227.xml"/>
  <Relationship Id="rId233" Type="http://schemas.openxmlformats.org/officeDocument/2006/relationships/slide" Target="slides/slide228.xml"/>
  <Relationship Id="rId234" Type="http://schemas.openxmlformats.org/officeDocument/2006/relationships/slide" Target="slides/slide229.xml"/>
  <Relationship Id="rId235" Type="http://schemas.openxmlformats.org/officeDocument/2006/relationships/slide" Target="slides/slide230.xml"/>
  <Relationship Id="rId236" Type="http://schemas.openxmlformats.org/officeDocument/2006/relationships/slide" Target="slides/slide231.xml"/>
  <Relationship Id="rId237" Type="http://schemas.openxmlformats.org/officeDocument/2006/relationships/slide" Target="slides/slide232.xml"/>
  <Relationship Id="rId238" Type="http://schemas.openxmlformats.org/officeDocument/2006/relationships/slide" Target="slides/slide233.xml"/>
  <Relationship Id="rId239" Type="http://schemas.openxmlformats.org/officeDocument/2006/relationships/slide" Target="slides/slide234.xml"/>
  <Relationship Id="rId240" Type="http://schemas.openxmlformats.org/officeDocument/2006/relationships/slide" Target="slides/slide235.xml"/>
  <Relationship Id="rId241" Type="http://schemas.openxmlformats.org/officeDocument/2006/relationships/slide" Target="slides/slide236.xml"/>
  <Relationship Id="rId242" Type="http://schemas.openxmlformats.org/officeDocument/2006/relationships/slide" Target="slides/slide237.xml"/>
  <Relationship Id="rId243" Type="http://schemas.openxmlformats.org/officeDocument/2006/relationships/slide" Target="slides/slide238.xml"/>
  <Relationship Id="rId244" Type="http://schemas.openxmlformats.org/officeDocument/2006/relationships/slide" Target="slides/slide239.xml"/>
  <Relationship Id="rId245" Type="http://schemas.openxmlformats.org/officeDocument/2006/relationships/slide" Target="slides/slide240.xml"/>
  <Relationship Id="rId246" Type="http://schemas.openxmlformats.org/officeDocument/2006/relationships/slide" Target="slides/slide241.xml"/>
  <Relationship Id="rId247" Type="http://schemas.openxmlformats.org/officeDocument/2006/relationships/slide" Target="slides/slide242.xml"/>
  <Relationship Id="rId248" Type="http://schemas.openxmlformats.org/officeDocument/2006/relationships/slide" Target="slides/slide243.xml"/>
  <Relationship Id="rId249" Type="http://schemas.openxmlformats.org/officeDocument/2006/relationships/slide" Target="slides/slide244.xml"/>
  <Relationship Id="rId250" Type="http://schemas.openxmlformats.org/officeDocument/2006/relationships/slide" Target="slides/slide245.xml"/>
  <Relationship Id="rId251" Type="http://schemas.openxmlformats.org/officeDocument/2006/relationships/slide" Target="slides/slide246.xml"/>
  <Relationship Id="rId252" Type="http://schemas.openxmlformats.org/officeDocument/2006/relationships/slide" Target="slides/slide247.xml"/>
  <Relationship Id="rId253" Type="http://schemas.openxmlformats.org/officeDocument/2006/relationships/slide" Target="slides/slide248.xml"/>
  <Relationship Id="rId254" Type="http://schemas.openxmlformats.org/officeDocument/2006/relationships/slide" Target="slides/slide249.xml"/>
  <Relationship Id="rId255" Type="http://schemas.openxmlformats.org/officeDocument/2006/relationships/slide" Target="slides/slide250.xml"/>
  <Relationship Id="rId256" Type="http://schemas.openxmlformats.org/officeDocument/2006/relationships/slide" Target="slides/slide251.xml"/>
  <Relationship Id="rId257" Type="http://schemas.openxmlformats.org/officeDocument/2006/relationships/slide" Target="slides/slide252.xml"/>
  <Relationship Id="rId258" Type="http://schemas.openxmlformats.org/officeDocument/2006/relationships/slide" Target="slides/slide253.xml"/>
  <Relationship Id="rId259" Type="http://schemas.openxmlformats.org/officeDocument/2006/relationships/slide" Target="slides/slide254.xml"/>
  <Relationship Id="rId260" Type="http://schemas.openxmlformats.org/officeDocument/2006/relationships/slide" Target="slides/slide255.xml"/>
  <Relationship Id="rId261" Type="http://schemas.openxmlformats.org/officeDocument/2006/relationships/slide" Target="slides/slide256.xml"/>
  <Relationship Id="rId262" Type="http://schemas.openxmlformats.org/officeDocument/2006/relationships/slide" Target="slides/slide257.xml"/>
  <Relationship Id="rId263" Type="http://schemas.openxmlformats.org/officeDocument/2006/relationships/slide" Target="slides/slide258.xml"/>
  <Relationship Id="rId264" Type="http://schemas.openxmlformats.org/officeDocument/2006/relationships/slide" Target="slides/slide259.xml"/>
  <Relationship Id="rId265" Type="http://schemas.openxmlformats.org/officeDocument/2006/relationships/slide" Target="slides/slide260.xml"/>
  <Relationship Id="rId266" Type="http://schemas.openxmlformats.org/officeDocument/2006/relationships/slide" Target="slides/slide261.xml"/>
  <Relationship Id="rId267" Type="http://schemas.openxmlformats.org/officeDocument/2006/relationships/slide" Target="slides/slide262.xml"/>
  <Relationship Id="rId268" Type="http://schemas.openxmlformats.org/officeDocument/2006/relationships/slide" Target="slides/slide263.xml"/>
  <Relationship Id="rId269" Type="http://schemas.openxmlformats.org/officeDocument/2006/relationships/slide" Target="slides/slide264.xml"/>
  <Relationship Id="rId270" Type="http://schemas.openxmlformats.org/officeDocument/2006/relationships/slide" Target="slides/slide265.xml"/>
  <Relationship Id="rId271" Type="http://schemas.openxmlformats.org/officeDocument/2006/relationships/slide" Target="slides/slide266.xml"/>
  <Relationship Id="rId272" Type="http://schemas.openxmlformats.org/officeDocument/2006/relationships/slide" Target="slides/slide267.xml"/>
  <Relationship Id="rId273" Type="http://schemas.openxmlformats.org/officeDocument/2006/relationships/slide" Target="slides/slide268.xml"/>
  <Relationship Id="rId274" Type="http://schemas.openxmlformats.org/officeDocument/2006/relationships/slide" Target="slides/slide269.xml"/>
  <Relationship Id="rId275" Type="http://schemas.openxmlformats.org/officeDocument/2006/relationships/slide" Target="slides/slide270.xml"/>
  <Relationship Id="rId276" Type="http://schemas.openxmlformats.org/officeDocument/2006/relationships/slide" Target="slides/slide271.xml"/>
  <Relationship Id="rId277" Type="http://schemas.openxmlformats.org/officeDocument/2006/relationships/slide" Target="slides/slide272.xml"/>
  <Relationship Id="rId278" Type="http://schemas.openxmlformats.org/officeDocument/2006/relationships/slide" Target="slides/slide273.xml"/>
  <Relationship Id="rId279" Type="http://schemas.openxmlformats.org/officeDocument/2006/relationships/slide" Target="slides/slide274.xml"/>
  <Relationship Id="rId280" Type="http://schemas.openxmlformats.org/officeDocument/2006/relationships/slide" Target="slides/slide275.xml"/>
  <Relationship Id="rId281" Type="http://schemas.openxmlformats.org/officeDocument/2006/relationships/slide" Target="slides/slide276.xml"/>
  <Relationship Id="rId282" Type="http://schemas.openxmlformats.org/officeDocument/2006/relationships/slide" Target="slides/slide277.xml"/>
  <Relationship Id="rId283" Type="http://schemas.openxmlformats.org/officeDocument/2006/relationships/slide" Target="slides/slide278.xml"/>
  <Relationship Id="rId284" Type="http://schemas.openxmlformats.org/officeDocument/2006/relationships/slide" Target="slides/slide279.xml"/>
  <Relationship Id="rId285" Type="http://schemas.openxmlformats.org/officeDocument/2006/relationships/slide" Target="slides/slide280.xml"/>
  <Relationship Id="rId286" Type="http://schemas.openxmlformats.org/officeDocument/2006/relationships/slide" Target="slides/slide281.xml"/>
  <Relationship Id="rId287" Type="http://schemas.openxmlformats.org/officeDocument/2006/relationships/slide" Target="slides/slide282.xml"/>
  <Relationship Id="rId288" Type="http://schemas.openxmlformats.org/officeDocument/2006/relationships/slide" Target="slides/slide283.xml"/>
  <Relationship Id="rId289" Type="http://schemas.openxmlformats.org/officeDocument/2006/relationships/slide" Target="slides/slide284.xml"/>
  <Relationship Id="rId290" Type="http://schemas.openxmlformats.org/officeDocument/2006/relationships/slide" Target="slides/slide285.xml"/>
  <Relationship Id="rId291" Type="http://schemas.openxmlformats.org/officeDocument/2006/relationships/slide" Target="slides/slide286.xml"/>
  <Relationship Id="rId292" Type="http://schemas.openxmlformats.org/officeDocument/2006/relationships/slide" Target="slides/slide287.xml"/>
  <Relationship Id="rId293" Type="http://schemas.openxmlformats.org/officeDocument/2006/relationships/slide" Target="slides/slide288.xml"/>
  <Relationship Id="rId294" Type="http://schemas.openxmlformats.org/officeDocument/2006/relationships/slide" Target="slides/slide289.xml"/>
  <Relationship Id="rId295" Type="http://schemas.openxmlformats.org/officeDocument/2006/relationships/slide" Target="slides/slide290.xml"/>
  <Relationship Id="rId296" Type="http://schemas.openxmlformats.org/officeDocument/2006/relationships/slide" Target="slides/slide291.xml"/>
  <Relationship Id="rId297" Type="http://schemas.openxmlformats.org/officeDocument/2006/relationships/slide" Target="slides/slide292.xml"/>
  <Relationship Id="rId298" Type="http://schemas.openxmlformats.org/officeDocument/2006/relationships/slide" Target="slides/slide293.xml"/>
  <Relationship Id="rId299" Type="http://schemas.openxmlformats.org/officeDocument/2006/relationships/slide" Target="slides/slide294.xml"/>
  <Relationship Id="rId300" Type="http://schemas.openxmlformats.org/officeDocument/2006/relationships/slide" Target="slides/slide295.xml"/>
  <Relationship Id="rId301" Type="http://schemas.openxmlformats.org/officeDocument/2006/relationships/slide" Target="slides/slide296.xml"/>
  <Relationship Id="rId302" Type="http://schemas.openxmlformats.org/officeDocument/2006/relationships/slide" Target="slides/slide297.xml"/>
  <Relationship Id="rId303" Type="http://schemas.openxmlformats.org/officeDocument/2006/relationships/slide" Target="slides/slide298.xml"/>
  <Relationship Id="rId304" Type="http://schemas.openxmlformats.org/officeDocument/2006/relationships/slide" Target="slides/slide299.xml"/>
  <Relationship Id="rId305" Type="http://schemas.openxmlformats.org/officeDocument/2006/relationships/slide" Target="slides/slide300.xml"/>
  <Relationship Id="rId306" Type="http://schemas.openxmlformats.org/officeDocument/2006/relationships/slide" Target="slides/slide301.xml"/>
  <Relationship Id="rId307" Type="http://schemas.openxmlformats.org/officeDocument/2006/relationships/slide" Target="slides/slide302.xml"/>
  <Relationship Id="rId308" Type="http://schemas.openxmlformats.org/officeDocument/2006/relationships/slide" Target="slides/slide303.xml"/>
  <Relationship Id="rId309" Type="http://schemas.openxmlformats.org/officeDocument/2006/relationships/slide" Target="slides/slide304.xml"/>
  <Relationship Id="rId310" Type="http://schemas.openxmlformats.org/officeDocument/2006/relationships/slide" Target="slides/slide305.xml"/>
  <Relationship Id="rId311" Type="http://schemas.openxmlformats.org/officeDocument/2006/relationships/slide" Target="slides/slide306.xml"/>
  <Relationship Id="rId312" Type="http://schemas.openxmlformats.org/officeDocument/2006/relationships/slide" Target="slides/slide307.xml"/>
  <Relationship Id="rId313" Type="http://schemas.openxmlformats.org/officeDocument/2006/relationships/slide" Target="slides/slide308.xml"/>
  <Relationship Id="rId314" Type="http://schemas.openxmlformats.org/officeDocument/2006/relationships/slide" Target="slides/slide309.xml"/>
  <Relationship Id="rId315" Type="http://schemas.openxmlformats.org/officeDocument/2006/relationships/slide" Target="slides/slide310.xml"/>
  <Relationship Id="rId316" Type="http://schemas.openxmlformats.org/officeDocument/2006/relationships/slide" Target="slides/slide311.xml"/>
  <Relationship Id="rId317" Type="http://schemas.openxmlformats.org/officeDocument/2006/relationships/slide" Target="slides/slide312.xml"/>
  <Relationship Id="rId318" Type="http://schemas.openxmlformats.org/officeDocument/2006/relationships/slide" Target="slides/slide313.xml"/>
  <Relationship Id="rId319" Type="http://schemas.openxmlformats.org/officeDocument/2006/relationships/slide" Target="slides/slide314.xml"/>
  <Relationship Id="rId320" Type="http://schemas.openxmlformats.org/officeDocument/2006/relationships/slide" Target="slides/slide315.xml"/>
  <Relationship Id="rId321" Type="http://schemas.openxmlformats.org/officeDocument/2006/relationships/slide" Target="slides/slide316.xml"/>
  <Relationship Id="rId322" Type="http://schemas.openxmlformats.org/officeDocument/2006/relationships/slide" Target="slides/slide317.xml"/>
  <Relationship Id="rId323" Type="http://schemas.openxmlformats.org/officeDocument/2006/relationships/slide" Target="slides/slide318.xml"/>
  <Relationship Id="rId324" Type="http://schemas.openxmlformats.org/officeDocument/2006/relationships/slide" Target="slides/slide319.xml"/>
  <Relationship Id="rId325" Type="http://schemas.openxmlformats.org/officeDocument/2006/relationships/slide" Target="slides/slide320.xml"/>
  <Relationship Id="rId326" Type="http://schemas.openxmlformats.org/officeDocument/2006/relationships/slide" Target="slides/slide321.xml"/>
  <Relationship Id="rId327" Type="http://schemas.openxmlformats.org/officeDocument/2006/relationships/slide" Target="slides/slide322.xml"/>
  <Relationship Id="rId328" Type="http://schemas.openxmlformats.org/officeDocument/2006/relationships/slide" Target="slides/slide323.xml"/>
  <Relationship Id="rId329" Type="http://schemas.openxmlformats.org/officeDocument/2006/relationships/slide" Target="slides/slide324.xml"/>
  <Relationship Id="rId330" Type="http://schemas.openxmlformats.org/officeDocument/2006/relationships/slide" Target="slides/slide325.xml"/>
  <Relationship Id="rId331" Type="http://schemas.openxmlformats.org/officeDocument/2006/relationships/slide" Target="slides/slide326.xml"/>
  <Relationship Id="rId332" Type="http://schemas.openxmlformats.org/officeDocument/2006/relationships/slide" Target="slides/slide327.xml"/>
  <Relationship Id="rId333" Type="http://schemas.openxmlformats.org/officeDocument/2006/relationships/slide" Target="slides/slide328.xml"/>
  <Relationship Id="rId334" Type="http://schemas.openxmlformats.org/officeDocument/2006/relationships/slide" Target="slides/slide329.xml"/>
  <Relationship Id="rId335" Type="http://schemas.openxmlformats.org/officeDocument/2006/relationships/slide" Target="slides/slide330.xml"/>
  <Relationship Id="rId336" Type="http://schemas.openxmlformats.org/officeDocument/2006/relationships/slide" Target="slides/slide331.xml"/>
  <Relationship Id="rId337" Type="http://schemas.openxmlformats.org/officeDocument/2006/relationships/slide" Target="slides/slide332.xml"/>
  <Relationship Id="rId338" Type="http://schemas.openxmlformats.org/officeDocument/2006/relationships/slide" Target="slides/slide333.xml"/>
  <Relationship Id="rId339" Type="http://schemas.openxmlformats.org/officeDocument/2006/relationships/slide" Target="slides/slide334.xml"/>
  <Relationship Id="rId340" Type="http://schemas.openxmlformats.org/officeDocument/2006/relationships/slide" Target="slides/slide335.xml"/>
  <Relationship Id="rId341" Type="http://schemas.openxmlformats.org/officeDocument/2006/relationships/slide" Target="slides/slide336.xml"/>
  <Relationship Id="rId342" Type="http://schemas.openxmlformats.org/officeDocument/2006/relationships/slide" Target="slides/slide337.xml"/>
  <Relationship Id="rId343" Type="http://schemas.openxmlformats.org/officeDocument/2006/relationships/slide" Target="slides/slide338.xml"/>
  <Relationship Id="rId344" Type="http://schemas.openxmlformats.org/officeDocument/2006/relationships/slide" Target="slides/slide339.xml"/>
  <Relationship Id="rId345" Type="http://schemas.openxmlformats.org/officeDocument/2006/relationships/slide" Target="slides/slide340.xml"/>
  <Relationship Id="rId346" Type="http://schemas.openxmlformats.org/officeDocument/2006/relationships/slide" Target="slides/slide341.xml"/>
  <Relationship Id="rId347" Type="http://schemas.openxmlformats.org/officeDocument/2006/relationships/slide" Target="slides/slide342.xml"/>
  <Relationship Id="rId348" Type="http://schemas.openxmlformats.org/officeDocument/2006/relationships/slide" Target="slides/slide343.xml"/>
  <Relationship Id="rId349" Type="http://schemas.openxmlformats.org/officeDocument/2006/relationships/slide" Target="slides/slide344.xml"/>
  <Relationship Id="rId350" Type="http://schemas.openxmlformats.org/officeDocument/2006/relationships/slide" Target="slides/slide345.xml"/>
  <Relationship Id="rId351" Type="http://schemas.openxmlformats.org/officeDocument/2006/relationships/slide" Target="slides/slide346.xml"/>
  <Relationship Id="rId352" Type="http://schemas.openxmlformats.org/officeDocument/2006/relationships/slide" Target="slides/slide347.xml"/>
  <Relationship Id="rId353" Type="http://schemas.openxmlformats.org/officeDocument/2006/relationships/slide" Target="slides/slide348.xml"/>
  <Relationship Id="rId354" Type="http://schemas.openxmlformats.org/officeDocument/2006/relationships/slide" Target="slides/slide349.xml"/>
  <Relationship Id="rId355" Type="http://schemas.openxmlformats.org/officeDocument/2006/relationships/slide" Target="slides/slide350.xml"/>
  <Relationship Id="rId356" Type="http://schemas.openxmlformats.org/officeDocument/2006/relationships/slide" Target="slides/slide351.xml"/>
  <Relationship Id="rId357" Type="http://schemas.openxmlformats.org/officeDocument/2006/relationships/slide" Target="slides/slide352.xml"/>
  <Relationship Id="rId358" Type="http://schemas.openxmlformats.org/officeDocument/2006/relationships/slide" Target="slides/slide353.xml"/>
  <Relationship Id="rId359" Type="http://schemas.openxmlformats.org/officeDocument/2006/relationships/slide" Target="slides/slide354.xml"/>
  <Relationship Id="rId360" Type="http://schemas.openxmlformats.org/officeDocument/2006/relationships/slide" Target="slides/slide355.xml"/>
  <Relationship Id="rId361" Type="http://schemas.openxmlformats.org/officeDocument/2006/relationships/slide" Target="slides/slide356.xml"/>
  <Relationship Id="rId362" Type="http://schemas.openxmlformats.org/officeDocument/2006/relationships/slide" Target="slides/slide357.xml"/>
  <Relationship Id="rId363" Type="http://schemas.openxmlformats.org/officeDocument/2006/relationships/slide" Target="slides/slide358.xml"/>
  <Relationship Id="rId364" Type="http://schemas.openxmlformats.org/officeDocument/2006/relationships/slide" Target="slides/slide359.xml"/>
  <Relationship Id="rId365" Type="http://schemas.openxmlformats.org/officeDocument/2006/relationships/slide" Target="slides/slide360.xml"/>
  <Relationship Id="rId366" Type="http://schemas.openxmlformats.org/officeDocument/2006/relationships/slide" Target="slides/slide361.xml"/>
  <Relationship Id="rId367" Type="http://schemas.openxmlformats.org/officeDocument/2006/relationships/slide" Target="slides/slide362.xml"/>
  <Relationship Id="rId368" Type="http://schemas.openxmlformats.org/officeDocument/2006/relationships/slide" Target="slides/slide363.xml"/>
  <Relationship Id="rId369" Type="http://schemas.openxmlformats.org/officeDocument/2006/relationships/slide" Target="slides/slide364.xml"/>
  <Relationship Id="rId370" Type="http://schemas.openxmlformats.org/officeDocument/2006/relationships/slide" Target="slides/slide365.xml"/>
  <Relationship Id="rId371" Type="http://schemas.openxmlformats.org/officeDocument/2006/relationships/slide" Target="slides/slide366.xml"/>
  <Relationship Id="rId372" Type="http://schemas.openxmlformats.org/officeDocument/2006/relationships/slide" Target="slides/slide367.xml"/>
  <Relationship Id="rId373" Type="http://schemas.openxmlformats.org/officeDocument/2006/relationships/slide" Target="slides/slide368.xml"/>
  <Relationship Id="rId374" Type="http://schemas.openxmlformats.org/officeDocument/2006/relationships/slide" Target="slides/slide369.xml"/>
  <Relationship Id="rId375" Type="http://schemas.openxmlformats.org/officeDocument/2006/relationships/slide" Target="slides/slide370.xml"/>
  <Relationship Id="rId376" Type="http://schemas.openxmlformats.org/officeDocument/2006/relationships/slide" Target="slides/slide371.xml"/>
  <Relationship Id="rId377" Type="http://schemas.openxmlformats.org/officeDocument/2006/relationships/slide" Target="slides/slide372.xml"/>
  <Relationship Id="rId378" Type="http://schemas.openxmlformats.org/officeDocument/2006/relationships/slide" Target="slides/slide373.xml"/>
  <Relationship Id="rId379" Type="http://schemas.openxmlformats.org/officeDocument/2006/relationships/slide" Target="slides/slide374.xml"/>
  <Relationship Id="rId380" Type="http://schemas.openxmlformats.org/officeDocument/2006/relationships/slide" Target="slides/slide375.xml"/>
  <Relationship Id="rId381" Type="http://schemas.openxmlformats.org/officeDocument/2006/relationships/slide" Target="slides/slide376.xml"/>
  <Relationship Id="rId382" Type="http://schemas.openxmlformats.org/officeDocument/2006/relationships/slide" Target="slides/slide377.xml"/>
  <Relationship Id="rId383" Type="http://schemas.openxmlformats.org/officeDocument/2006/relationships/slide" Target="slides/slide378.xml"/>
  <Relationship Id="rId384" Type="http://schemas.openxmlformats.org/officeDocument/2006/relationships/slide" Target="slides/slide379.xml"/>
  <Relationship Id="rId385" Type="http://schemas.openxmlformats.org/officeDocument/2006/relationships/slide" Target="slides/slide380.xml"/>
  <Relationship Id="rId386" Type="http://schemas.openxmlformats.org/officeDocument/2006/relationships/slide" Target="slides/slide381.xml"/>
  <Relationship Id="rId387" Type="http://schemas.openxmlformats.org/officeDocument/2006/relationships/slide" Target="slides/slide382.xml"/>
  <Relationship Id="rId388" Type="http://schemas.openxmlformats.org/officeDocument/2006/relationships/slide" Target="slides/slide383.xml"/>
  <Relationship Id="rId389" Type="http://schemas.openxmlformats.org/officeDocument/2006/relationships/slide" Target="slides/slide384.xml"/>
  <Relationship Id="rId390" Type="http://schemas.openxmlformats.org/officeDocument/2006/relationships/slide" Target="slides/slide385.xml"/>
  <Relationship Id="rId391" Type="http://schemas.openxmlformats.org/officeDocument/2006/relationships/slide" Target="slides/slide386.xml"/>
  <Relationship Id="rId392" Type="http://schemas.openxmlformats.org/officeDocument/2006/relationships/slide" Target="slides/slide387.xml"/>
  <Relationship Id="rId393" Type="http://schemas.openxmlformats.org/officeDocument/2006/relationships/slide" Target="slides/slide388.xml"/>
  <Relationship Id="rId394" Type="http://schemas.openxmlformats.org/officeDocument/2006/relationships/slide" Target="slides/slide389.xml"/>
  <Relationship Id="rId395" Type="http://schemas.openxmlformats.org/officeDocument/2006/relationships/slide" Target="slides/slide390.xml"/>
  <Relationship Id="rId396" Type="http://schemas.openxmlformats.org/officeDocument/2006/relationships/slide" Target="slides/slide391.xml"/>
  <Relationship Id="rId397" Type="http://schemas.openxmlformats.org/officeDocument/2006/relationships/slide" Target="slides/slide392.xml"/>
  <Relationship Id="rId398" Type="http://schemas.openxmlformats.org/officeDocument/2006/relationships/slide" Target="slides/slide393.xml"/>
  <Relationship Id="rId399" Type="http://schemas.openxmlformats.org/officeDocument/2006/relationships/slide" Target="slides/slide394.xml"/>
  <Relationship Id="rId400" Type="http://schemas.openxmlformats.org/officeDocument/2006/relationships/slide" Target="slides/slide395.xml"/>
  <Relationship Id="rId401" Type="http://schemas.openxmlformats.org/officeDocument/2006/relationships/slide" Target="slides/slide396.xml"/>
  <Relationship Id="rId402" Type="http://schemas.openxmlformats.org/officeDocument/2006/relationships/slide" Target="slides/slide397.xml"/>
  <Relationship Id="rId403" Type="http://schemas.openxmlformats.org/officeDocument/2006/relationships/slide" Target="slides/slide398.xml"/>
  <Relationship Id="rId404" Type="http://schemas.openxmlformats.org/officeDocument/2006/relationships/slide" Target="slides/slide399.xml"/>
  <Relationship Id="rId405" Type="http://schemas.openxmlformats.org/officeDocument/2006/relationships/slide" Target="slides/slide400.xml"/>
  <Relationship Id="rId406" Type="http://schemas.openxmlformats.org/officeDocument/2006/relationships/slide" Target="slides/slide401.xml"/>
  <Relationship Id="rId407" Type="http://schemas.openxmlformats.org/officeDocument/2006/relationships/slide" Target="slides/slide402.xml"/>
  <Relationship Id="rId408" Type="http://schemas.openxmlformats.org/officeDocument/2006/relationships/slide" Target="slides/slide403.xml"/>
  <Relationship Id="rId409" Type="http://schemas.openxmlformats.org/officeDocument/2006/relationships/slide" Target="slides/slide404.xml"/>
  <Relationship Id="rId410" Type="http://schemas.openxmlformats.org/officeDocument/2006/relationships/slide" Target="slides/slide405.xml"/>
  <Relationship Id="rId411" Type="http://schemas.openxmlformats.org/officeDocument/2006/relationships/slide" Target="slides/slide406.xml"/>
  <Relationship Id="rId412" Type="http://schemas.openxmlformats.org/officeDocument/2006/relationships/slide" Target="slides/slide407.xml"/>
  <Relationship Id="rId413" Type="http://schemas.openxmlformats.org/officeDocument/2006/relationships/slide" Target="slides/slide408.xml"/>
  <Relationship Id="rId414" Type="http://schemas.openxmlformats.org/officeDocument/2006/relationships/slide" Target="slides/slide409.xml"/>
  <Relationship Id="rId415" Type="http://schemas.openxmlformats.org/officeDocument/2006/relationships/slide" Target="slides/slide410.xml"/>
  <Relationship Id="rId416" Type="http://schemas.openxmlformats.org/officeDocument/2006/relationships/slide" Target="slides/slide411.xml"/>
  <Relationship Id="rId417" Type="http://schemas.openxmlformats.org/officeDocument/2006/relationships/slide" Target="slides/slide412.xml"/>
  <Relationship Id="rId418" Type="http://schemas.openxmlformats.org/officeDocument/2006/relationships/slide" Target="slides/slide413.xml"/>
  <Relationship Id="rId419" Type="http://schemas.openxmlformats.org/officeDocument/2006/relationships/slide" Target="slides/slide414.xml"/>
  <Relationship Id="rId420" Type="http://schemas.openxmlformats.org/officeDocument/2006/relationships/slide" Target="slides/slide415.xml"/>
  <Relationship Id="rId421" Type="http://schemas.openxmlformats.org/officeDocument/2006/relationships/slide" Target="slides/slide416.xml"/>
  <Relationship Id="rId422" Type="http://schemas.openxmlformats.org/officeDocument/2006/relationships/slide" Target="slides/slide417.xml"/>
  <Relationship Id="rId423" Type="http://schemas.openxmlformats.org/officeDocument/2006/relationships/slide" Target="slides/slide418.xml"/>
  <Relationship Id="rId424" Type="http://schemas.openxmlformats.org/officeDocument/2006/relationships/slide" Target="slides/slide419.xml"/>
  <Relationship Id="rId425" Type="http://schemas.openxmlformats.org/officeDocument/2006/relationships/slide" Target="slides/slide420.xml"/>
  <Relationship Id="rId426" Type="http://schemas.openxmlformats.org/officeDocument/2006/relationships/slide" Target="slides/slide421.xml"/>
  <Relationship Id="rId427" Type="http://schemas.openxmlformats.org/officeDocument/2006/relationships/slide" Target="slides/slide422.xml"/>
  <Relationship Id="rId428" Type="http://schemas.openxmlformats.org/officeDocument/2006/relationships/slide" Target="slides/slide423.xml"/>
  <Relationship Id="rId429" Type="http://schemas.openxmlformats.org/officeDocument/2006/relationships/slide" Target="slides/slide424.xml"/>
  <Relationship Id="rId430" Type="http://schemas.openxmlformats.org/officeDocument/2006/relationships/slide" Target="slides/slide425.xml"/>
  <Relationship Id="rId431" Type="http://schemas.openxmlformats.org/officeDocument/2006/relationships/slide" Target="slides/slide426.xml"/>
  <Relationship Id="rId432" Type="http://schemas.openxmlformats.org/officeDocument/2006/relationships/slide" Target="slides/slide427.xml"/>
  <Relationship Id="rId433" Type="http://schemas.openxmlformats.org/officeDocument/2006/relationships/slide" Target="slides/slide428.xml"/>
  <Relationship Id="rId434" Type="http://schemas.openxmlformats.org/officeDocument/2006/relationships/slide" Target="slides/slide429.xml"/>
  <Relationship Id="rId435" Type="http://schemas.openxmlformats.org/officeDocument/2006/relationships/slide" Target="slides/slide430.xml"/>
  <Relationship Id="rId436" Type="http://schemas.openxmlformats.org/officeDocument/2006/relationships/slide" Target="slides/slide431.xml"/>
  <Relationship Id="rId437" Type="http://schemas.openxmlformats.org/officeDocument/2006/relationships/slide" Target="slides/slide432.xml"/>
  <Relationship Id="rId438" Type="http://schemas.openxmlformats.org/officeDocument/2006/relationships/slide" Target="slides/slide433.xml"/>
  <Relationship Id="rId439" Type="http://schemas.openxmlformats.org/officeDocument/2006/relationships/slide" Target="slides/slide434.xml"/>
  <Relationship Id="rId440" Type="http://schemas.openxmlformats.org/officeDocument/2006/relationships/slide" Target="slides/slide435.xml"/>
  <Relationship Id="rId441" Type="http://schemas.openxmlformats.org/officeDocument/2006/relationships/slide" Target="slides/slide436.xml"/>
  <Relationship Id="rId442" Type="http://schemas.openxmlformats.org/officeDocument/2006/relationships/slide" Target="slides/slide437.xml"/>
  <Relationship Id="rId443" Type="http://schemas.openxmlformats.org/officeDocument/2006/relationships/slide" Target="slides/slide438.xml"/>
  <Relationship Id="rId444" Type="http://schemas.openxmlformats.org/officeDocument/2006/relationships/slide" Target="slides/slide439.xml"/>
  <Relationship Id="rId445" Type="http://schemas.openxmlformats.org/officeDocument/2006/relationships/slide" Target="slides/slide440.xml"/>
  <Relationship Id="rId446" Type="http://schemas.openxmlformats.org/officeDocument/2006/relationships/slide" Target="slides/slide441.xml"/>
  <Relationship Id="rId447" Type="http://schemas.openxmlformats.org/officeDocument/2006/relationships/slide" Target="slides/slide442.xml"/>
  <Relationship Id="rId448" Type="http://schemas.openxmlformats.org/officeDocument/2006/relationships/slide" Target="slides/slide443.xml"/>
  <Relationship Id="rId449" Type="http://schemas.openxmlformats.org/officeDocument/2006/relationships/slide" Target="slides/slide444.xml"/>
  <Relationship Id="rId450" Type="http://schemas.openxmlformats.org/officeDocument/2006/relationships/slide" Target="slides/slide445.xml"/>
  <Relationship Id="rId451" Type="http://schemas.openxmlformats.org/officeDocument/2006/relationships/slide" Target="slides/slide446.xml"/>
  <Relationship Id="rId452" Type="http://schemas.openxmlformats.org/officeDocument/2006/relationships/slide" Target="slides/slide447.xml"/>
  <Relationship Id="rId453" Type="http://schemas.openxmlformats.org/officeDocument/2006/relationships/slide" Target="slides/slide448.xml"/>
  <Relationship Id="rId454" Type="http://schemas.openxmlformats.org/officeDocument/2006/relationships/slide" Target="slides/slide449.xml"/>
  <Relationship Id="rId455" Type="http://schemas.openxmlformats.org/officeDocument/2006/relationships/slide" Target="slides/slide450.xml"/>
  <Relationship Id="rId456" Type="http://schemas.openxmlformats.org/officeDocument/2006/relationships/slide" Target="slides/slide451.xml"/>
  <Relationship Id="rId457" Type="http://schemas.openxmlformats.org/officeDocument/2006/relationships/slide" Target="slides/slide452.xml"/>
  <Relationship Id="rId458" Type="http://schemas.openxmlformats.org/officeDocument/2006/relationships/slide" Target="slides/slide453.xml"/>
  <Relationship Id="rId459" Type="http://schemas.openxmlformats.org/officeDocument/2006/relationships/slide" Target="slides/slide454.xml"/>
  <Relationship Id="rId460" Type="http://schemas.openxmlformats.org/officeDocument/2006/relationships/slide" Target="slides/slide455.xml"/>
  <Relationship Id="rId461" Type="http://schemas.openxmlformats.org/officeDocument/2006/relationships/slide" Target="slides/slide456.xml"/>
  <Relationship Id="rId462" Type="http://schemas.openxmlformats.org/officeDocument/2006/relationships/slide" Target="slides/slide457.xml"/>
  <Relationship Id="rId463" Type="http://schemas.openxmlformats.org/officeDocument/2006/relationships/slide" Target="slides/slide458.xml"/>
  <Relationship Id="rId464" Type="http://schemas.openxmlformats.org/officeDocument/2006/relationships/slide" Target="slides/slide459.xml"/>
  <Relationship Id="rId465" Type="http://schemas.openxmlformats.org/officeDocument/2006/relationships/slide" Target="slides/slide460.xml"/>
  <Relationship Id="rId466" Type="http://schemas.openxmlformats.org/officeDocument/2006/relationships/slide" Target="slides/slide461.xml"/>
  <Relationship Id="rId467" Type="http://schemas.openxmlformats.org/officeDocument/2006/relationships/slide" Target="slides/slide462.xml"/>
  <Relationship Id="rId468" Type="http://schemas.openxmlformats.org/officeDocument/2006/relationships/slide" Target="slides/slide463.xml"/>
  <Relationship Id="rId469" Type="http://schemas.openxmlformats.org/officeDocument/2006/relationships/slide" Target="slides/slide464.xml"/>
  <Relationship Id="rId470" Type="http://schemas.openxmlformats.org/officeDocument/2006/relationships/slide" Target="slides/slide465.xml"/>
  <Relationship Id="rId471" Type="http://schemas.openxmlformats.org/officeDocument/2006/relationships/slide" Target="slides/slide466.xml"/>
  <Relationship Id="rId472" Type="http://schemas.openxmlformats.org/officeDocument/2006/relationships/slide" Target="slides/slide467.xml"/>
  <Relationship Id="rId473" Type="http://schemas.openxmlformats.org/officeDocument/2006/relationships/slide" Target="slides/slide468.xml"/>
  <Relationship Id="rId474" Type="http://schemas.openxmlformats.org/officeDocument/2006/relationships/slide" Target="slides/slide469.xml"/>
  <Relationship Id="rId475" Type="http://schemas.openxmlformats.org/officeDocument/2006/relationships/slide" Target="slides/slide470.xml"/>
  <Relationship Id="rId476" Type="http://schemas.openxmlformats.org/officeDocument/2006/relationships/slide" Target="slides/slide471.xml"/>
  <Relationship Id="rId477" Type="http://schemas.openxmlformats.org/officeDocument/2006/relationships/slide" Target="slides/slide472.xml"/>
  <Relationship Id="rId478" Type="http://schemas.openxmlformats.org/officeDocument/2006/relationships/slide" Target="slides/slide473.xml"/>
  <Relationship Id="rId479" Type="http://schemas.openxmlformats.org/officeDocument/2006/relationships/slide" Target="slides/slide474.xml"/>
  <Relationship Id="rId480" Type="http://schemas.openxmlformats.org/officeDocument/2006/relationships/slide" Target="slides/slide475.xml"/>
  <Relationship Id="rId481" Type="http://schemas.openxmlformats.org/officeDocument/2006/relationships/slide" Target="slides/slide476.xml"/>
  <Relationship Id="rId482" Type="http://schemas.openxmlformats.org/officeDocument/2006/relationships/slide" Target="slides/slide477.xml"/>
  <Relationship Id="rId483" Type="http://schemas.openxmlformats.org/officeDocument/2006/relationships/slide" Target="slides/slide478.xml"/>
  <Relationship Id="rId484" Type="http://schemas.openxmlformats.org/officeDocument/2006/relationships/slide" Target="slides/slide479.xml"/>
  <Relationship Id="rId485" Type="http://schemas.openxmlformats.org/officeDocument/2006/relationships/slide" Target="slides/slide480.xml"/>
  <Relationship Id="rId486" Type="http://schemas.openxmlformats.org/officeDocument/2006/relationships/slide" Target="slides/slide481.xml"/>
  <Relationship Id="rId487" Type="http://schemas.openxmlformats.org/officeDocument/2006/relationships/slide" Target="slides/slide482.xml"/>
  <Relationship Id="rId488" Type="http://schemas.openxmlformats.org/officeDocument/2006/relationships/slide" Target="slides/slide483.xml"/>
  <Relationship Id="rId489" Type="http://schemas.openxmlformats.org/officeDocument/2006/relationships/slide" Target="slides/slide484.xml"/>
  <Relationship Id="rId490" Type="http://schemas.openxmlformats.org/officeDocument/2006/relationships/slide" Target="slides/slide485.xml"/>
  <Relationship Id="rId491" Type="http://schemas.openxmlformats.org/officeDocument/2006/relationships/slide" Target="slides/slide486.xml"/>
  <Relationship Id="rId492" Type="http://schemas.openxmlformats.org/officeDocument/2006/relationships/slide" Target="slides/slide487.xml"/>
  <Relationship Id="rId493" Type="http://schemas.openxmlformats.org/officeDocument/2006/relationships/slide" Target="slides/slide488.xml"/>
  <Relationship Id="rId494" Type="http://schemas.openxmlformats.org/officeDocument/2006/relationships/slide" Target="slides/slide489.xml"/>
  <Relationship Id="rId495" Type="http://schemas.openxmlformats.org/officeDocument/2006/relationships/slide" Target="slides/slide490.xml"/>
  <Relationship Id="rId496" Type="http://schemas.openxmlformats.org/officeDocument/2006/relationships/slide" Target="slides/slide491.xml"/>
  <Relationship Id="rId497" Type="http://schemas.openxmlformats.org/officeDocument/2006/relationships/slide" Target="slides/slide492.xml"/>
  <Relationship Id="rId498" Type="http://schemas.openxmlformats.org/officeDocument/2006/relationships/slide" Target="slides/slide493.xml"/>
  <Relationship Id="rId499" Type="http://schemas.openxmlformats.org/officeDocument/2006/relationships/slide" Target="slides/slide494.xml"/>
  <Relationship Id="rId500" Type="http://schemas.openxmlformats.org/officeDocument/2006/relationships/slide" Target="slides/slide495.xml"/>
  <Relationship Id="rId501" Type="http://schemas.openxmlformats.org/officeDocument/2006/relationships/slide" Target="slides/slide496.xml"/>
  <Relationship Id="rId502" Type="http://schemas.openxmlformats.org/officeDocument/2006/relationships/slide" Target="slides/slide497.xml"/>
  <Relationship Id="rId503" Type="http://schemas.openxmlformats.org/officeDocument/2006/relationships/slide" Target="slides/slide498.xml"/>
  <Relationship Id="rId504" Type="http://schemas.openxmlformats.org/officeDocument/2006/relationships/slide" Target="slides/slide499.xml"/>
  <Relationship Id="rId505" Type="http://schemas.openxmlformats.org/officeDocument/2006/relationships/slide" Target="slides/slide500.xml"/>
  <Relationship Id="rId506" Type="http://schemas.openxmlformats.org/officeDocument/2006/relationships/slide" Target="slides/slide501.xml"/>
  <Relationship Id="rId507" Type="http://schemas.openxmlformats.org/officeDocument/2006/relationships/slide" Target="slides/slide502.xml"/>
  <Relationship Id="rId508" Type="http://schemas.openxmlformats.org/officeDocument/2006/relationships/slide" Target="slides/slide503.xml"/>
  <Relationship Id="rId509" Type="http://schemas.openxmlformats.org/officeDocument/2006/relationships/slide" Target="slides/slide504.xml"/>
  <Relationship Id="rId510" Type="http://schemas.openxmlformats.org/officeDocument/2006/relationships/slide" Target="slides/slide505.xml"/>
  <Relationship Id="rId511" Type="http://schemas.openxmlformats.org/officeDocument/2006/relationships/slide" Target="slides/slide506.xml"/>
  <Relationship Id="rId512" Type="http://schemas.openxmlformats.org/officeDocument/2006/relationships/slide" Target="slides/slide507.xml"/>
  <Relationship Id="rId513" Type="http://schemas.openxmlformats.org/officeDocument/2006/relationships/slide" Target="slides/slide508.xml"/>
  <Relationship Id="rId514" Type="http://schemas.openxmlformats.org/officeDocument/2006/relationships/slide" Target="slides/slide509.xml"/>
  <Relationship Id="rId515" Type="http://schemas.openxmlformats.org/officeDocument/2006/relationships/slide" Target="slides/slide510.xml"/>
  <Relationship Id="rId516" Type="http://schemas.openxmlformats.org/officeDocument/2006/relationships/slide" Target="slides/slide511.xml"/>
  <Relationship Id="rId517" Type="http://schemas.openxmlformats.org/officeDocument/2006/relationships/slide" Target="slides/slide512.xml"/>
  <Relationship Id="rId518" Type="http://schemas.openxmlformats.org/officeDocument/2006/relationships/slide" Target="slides/slide513.xml"/>
  <Relationship Id="rId519" Type="http://schemas.openxmlformats.org/officeDocument/2006/relationships/slide" Target="slides/slide514.xml"/>
  <Relationship Id="rId520" Type="http://schemas.openxmlformats.org/officeDocument/2006/relationships/slide" Target="slides/slide515.xml"/>
  <Relationship Id="rId521" Type="http://schemas.openxmlformats.org/officeDocument/2006/relationships/slide" Target="slides/slide516.xml"/>
  <Relationship Id="rId522" Type="http://schemas.openxmlformats.org/officeDocument/2006/relationships/slide" Target="slides/slide517.xml"/>
  <Relationship Id="rId523" Type="http://schemas.openxmlformats.org/officeDocument/2006/relationships/slide" Target="slides/slide518.xml"/>
  <Relationship Id="rId524" Type="http://schemas.openxmlformats.org/officeDocument/2006/relationships/slide" Target="slides/slide519.xml"/>
  <Relationship Id="rId525" Type="http://schemas.openxmlformats.org/officeDocument/2006/relationships/slide" Target="slides/slide520.xml"/>
  <Relationship Id="rId526" Type="http://schemas.openxmlformats.org/officeDocument/2006/relationships/slide" Target="slides/slide521.xml"/>
  <Relationship Id="rId527" Type="http://schemas.openxmlformats.org/officeDocument/2006/relationships/slide" Target="slides/slide522.xml"/>
  <Relationship Id="rId528" Type="http://schemas.openxmlformats.org/officeDocument/2006/relationships/slide" Target="slides/slide523.xml"/>
  <Relationship Id="rId529" Type="http://schemas.openxmlformats.org/officeDocument/2006/relationships/slide" Target="slides/slide524.xml"/>
  <Relationship Id="rId530" Type="http://schemas.openxmlformats.org/officeDocument/2006/relationships/slide" Target="slides/slide525.xml"/>
  <Relationship Id="rId531" Type="http://schemas.openxmlformats.org/officeDocument/2006/relationships/slide" Target="slides/slide526.xml"/>
  <Relationship Id="rId532" Type="http://schemas.openxmlformats.org/officeDocument/2006/relationships/slide" Target="slides/slide527.xml"/>
  <Relationship Id="rId533" Type="http://schemas.openxmlformats.org/officeDocument/2006/relationships/slide" Target="slides/slide528.xml"/>
  <Relationship Id="rId534" Type="http://schemas.openxmlformats.org/officeDocument/2006/relationships/slide" Target="slides/slide529.xml"/>
  <Relationship Id="rId535" Type="http://schemas.openxmlformats.org/officeDocument/2006/relationships/slide" Target="slides/slide530.xml"/>
  <Relationship Id="rId536" Type="http://schemas.openxmlformats.org/officeDocument/2006/relationships/slide" Target="slides/slide531.xml"/>
  <Relationship Id="rId537" Type="http://schemas.openxmlformats.org/officeDocument/2006/relationships/slide" Target="slides/slide532.xml"/>
  <Relationship Id="rId538" Type="http://schemas.openxmlformats.org/officeDocument/2006/relationships/slide" Target="slides/slide533.xml"/>
  <Relationship Id="rId539" Type="http://schemas.openxmlformats.org/officeDocument/2006/relationships/slide" Target="slides/slide534.xml"/>
  <Relationship Id="rId540" Type="http://schemas.openxmlformats.org/officeDocument/2006/relationships/slide" Target="slides/slide535.xml"/>
  <Relationship Id="rId541" Type="http://schemas.openxmlformats.org/officeDocument/2006/relationships/slide" Target="slides/slide536.xml"/>
  <Relationship Id="rId542" Type="http://schemas.openxmlformats.org/officeDocument/2006/relationships/slide" Target="slides/slide537.xml"/>
  <Relationship Id="rId543" Type="http://schemas.openxmlformats.org/officeDocument/2006/relationships/slide" Target="slides/slide538.xml"/>
  <Relationship Id="rId544" Type="http://schemas.openxmlformats.org/officeDocument/2006/relationships/slide" Target="slides/slide539.xml"/>
  <Relationship Id="rId545" Type="http://schemas.openxmlformats.org/officeDocument/2006/relationships/slide" Target="slides/slide540.xml"/>
  <Relationship Id="rId546" Type="http://schemas.openxmlformats.org/officeDocument/2006/relationships/slide" Target="slides/slide541.xml"/>
  <Relationship Id="rId547" Type="http://schemas.openxmlformats.org/officeDocument/2006/relationships/slide" Target="slides/slide542.xml"/>
  <Relationship Id="rId548" Type="http://schemas.openxmlformats.org/officeDocument/2006/relationships/slide" Target="slides/slide543.xml"/>
  <Relationship Id="rId549" Type="http://schemas.openxmlformats.org/officeDocument/2006/relationships/slide" Target="slides/slide544.xml"/>
  <Relationship Id="rId550" Type="http://schemas.openxmlformats.org/officeDocument/2006/relationships/slide" Target="slides/slide545.xml"/>
  <Relationship Id="rId551" Type="http://schemas.openxmlformats.org/officeDocument/2006/relationships/slide" Target="slides/slide546.xml"/>
  <Relationship Id="rId552" Type="http://schemas.openxmlformats.org/officeDocument/2006/relationships/slide" Target="slides/slide547.xml"/>
  <Relationship Id="rId553" Type="http://schemas.openxmlformats.org/officeDocument/2006/relationships/slide" Target="slides/slide548.xml"/>
  <Relationship Id="rId554" Type="http://schemas.openxmlformats.org/officeDocument/2006/relationships/slide" Target="slides/slide549.xml"/>
  <Relationship Id="rId555" Type="http://schemas.openxmlformats.org/officeDocument/2006/relationships/slide" Target="slides/slide550.xml"/>
  <Relationship Id="rId556" Type="http://schemas.openxmlformats.org/officeDocument/2006/relationships/slide" Target="slides/slide551.xml"/>
  <Relationship Id="rId557" Type="http://schemas.openxmlformats.org/officeDocument/2006/relationships/slide" Target="slides/slide552.xml"/>
  <Relationship Id="rId558" Type="http://schemas.openxmlformats.org/officeDocument/2006/relationships/slide" Target="slides/slide553.xml"/>
  <Relationship Id="rId559" Type="http://schemas.openxmlformats.org/officeDocument/2006/relationships/slide" Target="slides/slide554.xml"/>
  <Relationship Id="rId560" Type="http://schemas.openxmlformats.org/officeDocument/2006/relationships/slide" Target="slides/slide555.xml"/>
  <Relationship Id="rId561" Type="http://schemas.openxmlformats.org/officeDocument/2006/relationships/slide" Target="slides/slide556.xml"/>
  <Relationship Id="rId562" Type="http://schemas.openxmlformats.org/officeDocument/2006/relationships/slide" Target="slides/slide557.xml"/>
  <Relationship Id="rId563" Type="http://schemas.openxmlformats.org/officeDocument/2006/relationships/slide" Target="slides/slide558.xml"/>
  <Relationship Id="rId564" Type="http://schemas.openxmlformats.org/officeDocument/2006/relationships/slide" Target="slides/slide559.xml"/>
  <Relationship Id="rId565" Type="http://schemas.openxmlformats.org/officeDocument/2006/relationships/slide" Target="slides/slide560.xml"/>
  <Relationship Id="rId566" Type="http://schemas.openxmlformats.org/officeDocument/2006/relationships/slide" Target="slides/slide561.xml"/>
  <Relationship Id="rId567" Type="http://schemas.openxmlformats.org/officeDocument/2006/relationships/slide" Target="slides/slide562.xml"/>
  <Relationship Id="rId568" Type="http://schemas.openxmlformats.org/officeDocument/2006/relationships/slide" Target="slides/slide563.xml"/>
  <Relationship Id="rId569" Type="http://schemas.openxmlformats.org/officeDocument/2006/relationships/slide" Target="slides/slide564.xml"/>
  <Relationship Id="rId570" Type="http://schemas.openxmlformats.org/officeDocument/2006/relationships/slide" Target="slides/slide565.xml"/>
  <Relationship Id="rId571" Type="http://schemas.openxmlformats.org/officeDocument/2006/relationships/slide" Target="slides/slide566.xml"/>
  <Relationship Id="rId572" Type="http://schemas.openxmlformats.org/officeDocument/2006/relationships/slide" Target="slides/slide567.xml"/>
  <Relationship Id="rId573" Type="http://schemas.openxmlformats.org/officeDocument/2006/relationships/slide" Target="slides/slide568.xml"/>
  <Relationship Id="rId574" Type="http://schemas.openxmlformats.org/officeDocument/2006/relationships/slide" Target="slides/slide569.xml"/>
  <Relationship Id="rId575" Type="http://schemas.openxmlformats.org/officeDocument/2006/relationships/slide" Target="slides/slide570.xml"/>
  <Relationship Id="rId576" Type="http://schemas.openxmlformats.org/officeDocument/2006/relationships/slide" Target="slides/slide571.xml"/>
  <Relationship Id="rId577" Type="http://schemas.openxmlformats.org/officeDocument/2006/relationships/slide" Target="slides/slide572.xml"/>
  <Relationship Id="rId578" Type="http://schemas.openxmlformats.org/officeDocument/2006/relationships/slide" Target="slides/slide573.xml"/>
  <Relationship Id="rId579" Type="http://schemas.openxmlformats.org/officeDocument/2006/relationships/slide" Target="slides/slide574.xml"/>
  <Relationship Id="rId580" Type="http://schemas.openxmlformats.org/officeDocument/2006/relationships/slide" Target="slides/slide575.xml"/>
  <Relationship Id="rId581" Type="http://schemas.openxmlformats.org/officeDocument/2006/relationships/slide" Target="slides/slide576.xml"/>
  <Relationship Id="rId582" Type="http://schemas.openxmlformats.org/officeDocument/2006/relationships/slide" Target="slides/slide577.xml"/>
  <Relationship Id="rId583" Type="http://schemas.openxmlformats.org/officeDocument/2006/relationships/slide" Target="slides/slide578.xml"/>
  <Relationship Id="rId584" Type="http://schemas.openxmlformats.org/officeDocument/2006/relationships/slide" Target="slides/slide579.xml"/>
  <Relationship Id="rId585" Type="http://schemas.openxmlformats.org/officeDocument/2006/relationships/slide" Target="slides/slide580.xml"/>
  <Relationship Id="rId586" Type="http://schemas.openxmlformats.org/officeDocument/2006/relationships/slide" Target="slides/slide581.xml"/>
  <Relationship Id="rId587" Type="http://schemas.openxmlformats.org/officeDocument/2006/relationships/slide" Target="slides/slide582.xml"/>
  <Relationship Id="rId588" Type="http://schemas.openxmlformats.org/officeDocument/2006/relationships/slide" Target="slides/slide583.xml"/>
  <Relationship Id="rId589" Type="http://schemas.openxmlformats.org/officeDocument/2006/relationships/slide" Target="slides/slide584.xml"/>
  <Relationship Id="rId590" Type="http://schemas.openxmlformats.org/officeDocument/2006/relationships/slide" Target="slides/slide585.xml"/>
  <Relationship Id="rId591" Type="http://schemas.openxmlformats.org/officeDocument/2006/relationships/slide" Target="slides/slide586.xml"/>
  <Relationship Id="rId592" Type="http://schemas.openxmlformats.org/officeDocument/2006/relationships/slide" Target="slides/slide587.xml"/>
  <Relationship Id="rId593" Type="http://schemas.openxmlformats.org/officeDocument/2006/relationships/slide" Target="slides/slide588.xml"/>
  <Relationship Id="rId594" Type="http://schemas.openxmlformats.org/officeDocument/2006/relationships/slide" Target="slides/slide589.xml"/>
  <Relationship Id="rId595" Type="http://schemas.openxmlformats.org/officeDocument/2006/relationships/slide" Target="slides/slide590.xml"/>
  <Relationship Id="rId596" Type="http://schemas.openxmlformats.org/officeDocument/2006/relationships/slide" Target="slides/slide591.xml"/>
  <Relationship Id="rId597" Type="http://schemas.openxmlformats.org/officeDocument/2006/relationships/slide" Target="slides/slide592.xml"/>
  <Relationship Id="rId598" Type="http://schemas.openxmlformats.org/officeDocument/2006/relationships/slide" Target="slides/slide593.xml"/>
  <Relationship Id="rId599" Type="http://schemas.openxmlformats.org/officeDocument/2006/relationships/slide" Target="slides/slide594.xml"/>
  <Relationship Id="rId600" Type="http://schemas.openxmlformats.org/officeDocument/2006/relationships/slide" Target="slides/slide595.xml"/>
  <Relationship Id="rId601" Type="http://schemas.openxmlformats.org/officeDocument/2006/relationships/slide" Target="slides/slide596.xml"/>
  <Relationship Id="rId602" Type="http://schemas.openxmlformats.org/officeDocument/2006/relationships/slide" Target="slides/slide597.xml"/>
  <Relationship Id="rId603" Type="http://schemas.openxmlformats.org/officeDocument/2006/relationships/slide" Target="slides/slide598.xml"/>
  <Relationship Id="rId604" Type="http://schemas.openxmlformats.org/officeDocument/2006/relationships/slide" Target="slides/slide599.xml"/>
  <Relationship Id="rId605" Type="http://schemas.openxmlformats.org/officeDocument/2006/relationships/slide" Target="slides/slide600.xml"/>
  <Relationship Id="rId606" Type="http://schemas.openxmlformats.org/officeDocument/2006/relationships/slide" Target="slides/slide601.xml"/>
  <Relationship Id="rId607" Type="http://schemas.openxmlformats.org/officeDocument/2006/relationships/slide" Target="slides/slide602.xml"/>
  <Relationship Id="rId608" Type="http://schemas.openxmlformats.org/officeDocument/2006/relationships/slide" Target="slides/slide603.xml"/>
  <Relationship Id="rId609" Type="http://schemas.openxmlformats.org/officeDocument/2006/relationships/slide" Target="slides/slide604.xml"/>
  <Relationship Id="rId610" Type="http://schemas.openxmlformats.org/officeDocument/2006/relationships/slide" Target="slides/slide605.xml"/>
  <Relationship Id="rId611" Type="http://schemas.openxmlformats.org/officeDocument/2006/relationships/slide" Target="slides/slide606.xml"/>
  <Relationship Id="rId612" Type="http://schemas.openxmlformats.org/officeDocument/2006/relationships/slide" Target="slides/slide607.xml"/>
  <Relationship Id="rId613" Type="http://schemas.openxmlformats.org/officeDocument/2006/relationships/slide" Target="slides/slide608.xml"/>
  <Relationship Id="rId614" Type="http://schemas.openxmlformats.org/officeDocument/2006/relationships/slide" Target="slides/slide609.xml"/>
  <Relationship Id="rId615" Type="http://schemas.openxmlformats.org/officeDocument/2006/relationships/slide" Target="slides/slide610.xml"/>
  <Relationship Id="rId616" Type="http://schemas.openxmlformats.org/officeDocument/2006/relationships/slide" Target="slides/slide611.xml"/>
  <Relationship Id="rId617" Type="http://schemas.openxmlformats.org/officeDocument/2006/relationships/slide" Target="slides/slide612.xml"/>
  <Relationship Id="rId618" Type="http://schemas.openxmlformats.org/officeDocument/2006/relationships/slide" Target="slides/slide613.xml"/>
  <Relationship Id="rId619" Type="http://schemas.openxmlformats.org/officeDocument/2006/relationships/slide" Target="slides/slide614.xml"/>
  <Relationship Id="rId620" Type="http://schemas.openxmlformats.org/officeDocument/2006/relationships/slide" Target="slides/slide615.xml"/>
  <Relationship Id="rId621" Type="http://schemas.openxmlformats.org/officeDocument/2006/relationships/slide" Target="slides/slide616.xml"/>
  <Relationship Id="rId622" Type="http://schemas.openxmlformats.org/officeDocument/2006/relationships/slide" Target="slides/slide617.xml"/>
  <Relationship Id="rId623" Type="http://schemas.openxmlformats.org/officeDocument/2006/relationships/slide" Target="slides/slide618.xml"/>
  <Relationship Id="rId624" Type="http://schemas.openxmlformats.org/officeDocument/2006/relationships/slide" Target="slides/slide619.xml"/>
  <Relationship Id="rId625" Type="http://schemas.openxmlformats.org/officeDocument/2006/relationships/slide" Target="slides/slide620.xml"/>
  <Relationship Id="rId626" Type="http://schemas.openxmlformats.org/officeDocument/2006/relationships/slide" Target="slides/slide621.xml"/>
  <Relationship Id="rId627" Type="http://schemas.openxmlformats.org/officeDocument/2006/relationships/slide" Target="slides/slide622.xml"/>
  <Relationship Id="rId628" Type="http://schemas.openxmlformats.org/officeDocument/2006/relationships/slide" Target="slides/slide623.xml"/>
  <Relationship Id="rId629" Type="http://schemas.openxmlformats.org/officeDocument/2006/relationships/slide" Target="slides/slide624.xml"/>
  <Relationship Id="rId630" Type="http://schemas.openxmlformats.org/officeDocument/2006/relationships/slide" Target="slides/slide625.xml"/>
  <Relationship Id="rId631" Type="http://schemas.openxmlformats.org/officeDocument/2006/relationships/slide" Target="slides/slide626.xml"/>
  <Relationship Id="rId632" Type="http://schemas.openxmlformats.org/officeDocument/2006/relationships/slide" Target="slides/slide627.xml"/>
  <Relationship Id="rId633" Type="http://schemas.openxmlformats.org/officeDocument/2006/relationships/slide" Target="slides/slide628.xml"/>
  <Relationship Id="rId634" Type="http://schemas.openxmlformats.org/officeDocument/2006/relationships/slide" Target="slides/slide629.xml"/>
  <Relationship Id="rId635" Type="http://schemas.openxmlformats.org/officeDocument/2006/relationships/slide" Target="slides/slide630.xml"/>
  <Relationship Id="rId636" Type="http://schemas.openxmlformats.org/officeDocument/2006/relationships/slide" Target="slides/slide631.xml"/>
  <Relationship Id="rId637" Type="http://schemas.openxmlformats.org/officeDocument/2006/relationships/slide" Target="slides/slide632.xml"/>
  <Relationship Id="rId638" Type="http://schemas.openxmlformats.org/officeDocument/2006/relationships/slide" Target="slides/slide633.xml"/>
  <Relationship Id="rId639" Type="http://schemas.openxmlformats.org/officeDocument/2006/relationships/slide" Target="slides/slide634.xml"/>
  <Relationship Id="rId640" Type="http://schemas.openxmlformats.org/officeDocument/2006/relationships/slide" Target="slides/slide635.xml"/>
  <Relationship Id="rId641" Type="http://schemas.openxmlformats.org/officeDocument/2006/relationships/slide" Target="slides/slide636.xml"/>
  <Relationship Id="rId642" Type="http://schemas.openxmlformats.org/officeDocument/2006/relationships/slide" Target="slides/slide637.xml"/>
  <Relationship Id="rId643" Type="http://schemas.openxmlformats.org/officeDocument/2006/relationships/slide" Target="slides/slide638.xml"/>
  <Relationship Id="rId644" Type="http://schemas.openxmlformats.org/officeDocument/2006/relationships/slide" Target="slides/slide639.xml"/>
  <Relationship Id="rId645" Type="http://schemas.openxmlformats.org/officeDocument/2006/relationships/slide" Target="slides/slide640.xml"/>
  <Relationship Id="rId646" Type="http://schemas.openxmlformats.org/officeDocument/2006/relationships/slide" Target="slides/slide641.xml"/>
  <Relationship Id="rId647" Type="http://schemas.openxmlformats.org/officeDocument/2006/relationships/slide" Target="slides/slide642.xml"/>
  <Relationship Id="rId648" Type="http://schemas.openxmlformats.org/officeDocument/2006/relationships/slide" Target="slides/slide643.xml"/>
  <Relationship Id="rId649" Type="http://schemas.openxmlformats.org/officeDocument/2006/relationships/slide" Target="slides/slide644.xml"/>
  <Relationship Id="rId650" Type="http://schemas.openxmlformats.org/officeDocument/2006/relationships/slide" Target="slides/slide645.xml"/>
  <Relationship Id="rId651" Type="http://schemas.openxmlformats.org/officeDocument/2006/relationships/slide" Target="slides/slide646.xml"/>
  <Relationship Id="rId652" Type="http://schemas.openxmlformats.org/officeDocument/2006/relationships/slide" Target="slides/slide647.xml"/>
  <Relationship Id="rId653" Type="http://schemas.openxmlformats.org/officeDocument/2006/relationships/slide" Target="slides/slide648.xml"/>
  <Relationship Id="rId654" Type="http://schemas.openxmlformats.org/officeDocument/2006/relationships/slide" Target="slides/slide649.xml"/>
  <Relationship Id="rId655" Type="http://schemas.openxmlformats.org/officeDocument/2006/relationships/slide" Target="slides/slide650.xml"/>
  <Relationship Id="rId656" Type="http://schemas.openxmlformats.org/officeDocument/2006/relationships/slide" Target="slides/slide651.xml"/>
  <Relationship Id="rId657" Type="http://schemas.openxmlformats.org/officeDocument/2006/relationships/slide" Target="slides/slide652.xml"/>
  <Relationship Id="rId658" Type="http://schemas.openxmlformats.org/officeDocument/2006/relationships/slide" Target="slides/slide653.xml"/>
  <Relationship Id="rId659" Type="http://schemas.openxmlformats.org/officeDocument/2006/relationships/slide" Target="slides/slide654.xml"/>
  <Relationship Id="rId660" Type="http://schemas.openxmlformats.org/officeDocument/2006/relationships/slide" Target="slides/slide655.xml"/>
  <Relationship Id="rId661" Type="http://schemas.openxmlformats.org/officeDocument/2006/relationships/slide" Target="slides/slide656.xml"/>
  <Relationship Id="rId662" Type="http://schemas.openxmlformats.org/officeDocument/2006/relationships/slide" Target="slides/slide657.xml"/>
  <Relationship Id="rId663" Type="http://schemas.openxmlformats.org/officeDocument/2006/relationships/slide" Target="slides/slide658.xml"/>
  <Relationship Id="rId664" Type="http://schemas.openxmlformats.org/officeDocument/2006/relationships/slide" Target="slides/slide659.xml"/>
  <Relationship Id="rId665" Type="http://schemas.openxmlformats.org/officeDocument/2006/relationships/slide" Target="slides/slide660.xml"/>
  <Relationship Id="rId666" Type="http://schemas.openxmlformats.org/officeDocument/2006/relationships/slide" Target="slides/slide661.xml"/>
  <Relationship Id="rId667" Type="http://schemas.openxmlformats.org/officeDocument/2006/relationships/slide" Target="slides/slide662.xml"/>
  <Relationship Id="rId668" Type="http://schemas.openxmlformats.org/officeDocument/2006/relationships/slide" Target="slides/slide663.xml"/>
  <Relationship Id="rId669" Type="http://schemas.openxmlformats.org/officeDocument/2006/relationships/slide" Target="slides/slide664.xml"/>
  <Relationship Id="rId670" Type="http://schemas.openxmlformats.org/officeDocument/2006/relationships/slide" Target="slides/slide665.xml"/>
  <Relationship Id="rId671" Type="http://schemas.openxmlformats.org/officeDocument/2006/relationships/slide" Target="slides/slide666.xml"/>
  <Relationship Id="rId672" Type="http://schemas.openxmlformats.org/officeDocument/2006/relationships/slide" Target="slides/slide667.xml"/>
  <Relationship Id="rId673" Type="http://schemas.openxmlformats.org/officeDocument/2006/relationships/slide" Target="slides/slide668.xml"/>
  <Relationship Id="rId674" Type="http://schemas.openxmlformats.org/officeDocument/2006/relationships/slide" Target="slides/slide669.xml"/>
  <Relationship Id="rId675" Type="http://schemas.openxmlformats.org/officeDocument/2006/relationships/slide" Target="slides/slide670.xml"/>
  <Relationship Id="rId676" Type="http://schemas.openxmlformats.org/officeDocument/2006/relationships/slide" Target="slides/slide671.xml"/>
  <Relationship Id="rId677" Type="http://schemas.openxmlformats.org/officeDocument/2006/relationships/slide" Target="slides/slide672.xml"/>
  <Relationship Id="rId678" Type="http://schemas.openxmlformats.org/officeDocument/2006/relationships/slide" Target="slides/slide673.xml"/>
  <Relationship Id="rId679" Type="http://schemas.openxmlformats.org/officeDocument/2006/relationships/slide" Target="slides/slide674.xml"/>
  <Relationship Id="rId680" Type="http://schemas.openxmlformats.org/officeDocument/2006/relationships/slide" Target="slides/slide675.xml"/>
  <Relationship Id="rId681" Type="http://schemas.openxmlformats.org/officeDocument/2006/relationships/slide" Target="slides/slide676.xml"/>
  <Relationship Id="rId682" Type="http://schemas.openxmlformats.org/officeDocument/2006/relationships/slide" Target="slides/slide677.xml"/>
  <Relationship Id="rId683" Type="http://schemas.openxmlformats.org/officeDocument/2006/relationships/slide" Target="slides/slide678.xml"/>
  <Relationship Id="rId684" Type="http://schemas.openxmlformats.org/officeDocument/2006/relationships/slide" Target="slides/slide679.xml"/>
  <Relationship Id="rId685" Type="http://schemas.openxmlformats.org/officeDocument/2006/relationships/slide" Target="slides/slide680.xml"/>
  <Relationship Id="rId686" Type="http://schemas.openxmlformats.org/officeDocument/2006/relationships/slide" Target="slides/slide681.xml"/>
  <Relationship Id="rId687" Type="http://schemas.openxmlformats.org/officeDocument/2006/relationships/slide" Target="slides/slide682.xml"/>
  <Relationship Id="rId688" Type="http://schemas.openxmlformats.org/officeDocument/2006/relationships/slide" Target="slides/slide683.xml"/>
  <Relationship Id="rId689" Type="http://schemas.openxmlformats.org/officeDocument/2006/relationships/slide" Target="slides/slide684.xml"/>
  <Relationship Id="rId690" Type="http://schemas.openxmlformats.org/officeDocument/2006/relationships/slide" Target="slides/slide685.xml"/>
  <Relationship Id="rId691" Type="http://schemas.openxmlformats.org/officeDocument/2006/relationships/slide" Target="slides/slide686.xml"/>
  <Relationship Id="rId692" Type="http://schemas.openxmlformats.org/officeDocument/2006/relationships/slide" Target="slides/slide687.xml"/>
  <Relationship Id="rId693" Type="http://schemas.openxmlformats.org/officeDocument/2006/relationships/slide" Target="slides/slide688.xml"/>
  <Relationship Id="rId694" Type="http://schemas.openxmlformats.org/officeDocument/2006/relationships/slide" Target="slides/slide689.xml"/>
  <Relationship Id="rId695" Type="http://schemas.openxmlformats.org/officeDocument/2006/relationships/slide" Target="slides/slide690.xml"/>
  <Relationship Id="rId696" Type="http://schemas.openxmlformats.org/officeDocument/2006/relationships/slide" Target="slides/slide691.xml"/>
  <Relationship Id="rId697" Type="http://schemas.openxmlformats.org/officeDocument/2006/relationships/slide" Target="slides/slide692.xml"/>
  <Relationship Id="rId698" Type="http://schemas.openxmlformats.org/officeDocument/2006/relationships/slide" Target="slides/slide693.xml"/>
  <Relationship Id="rId699" Type="http://schemas.openxmlformats.org/officeDocument/2006/relationships/slide" Target="slides/slide694.xml"/>
  <Relationship Id="rId700" Type="http://schemas.openxmlformats.org/officeDocument/2006/relationships/slide" Target="slides/slide695.xml"/>
  <Relationship Id="rId701" Type="http://schemas.openxmlformats.org/officeDocument/2006/relationships/slide" Target="slides/slide696.xml"/>
  <Relationship Id="rId702" Type="http://schemas.openxmlformats.org/officeDocument/2006/relationships/slide" Target="slides/slide697.xml"/>
  <Relationship Id="rId703" Type="http://schemas.openxmlformats.org/officeDocument/2006/relationships/slide" Target="slides/slide698.xml"/>
  <Relationship Id="rId704" Type="http://schemas.openxmlformats.org/officeDocument/2006/relationships/slide" Target="slides/slide699.xml"/>
  <Relationship Id="rId705" Type="http://schemas.openxmlformats.org/officeDocument/2006/relationships/slide" Target="slides/slide700.xml"/>
  <Relationship Id="rId706" Type="http://schemas.openxmlformats.org/officeDocument/2006/relationships/slide" Target="slides/slide701.xml"/>
  <Relationship Id="rId707" Type="http://schemas.openxmlformats.org/officeDocument/2006/relationships/slide" Target="slides/slide702.xml"/>
  <Relationship Id="rId708" Type="http://schemas.openxmlformats.org/officeDocument/2006/relationships/slide" Target="slides/slide703.xml"/>
  <Relationship Id="rId709" Type="http://schemas.openxmlformats.org/officeDocument/2006/relationships/slide" Target="slides/slide704.xml"/>
  <Relationship Id="rId710" Type="http://schemas.openxmlformats.org/officeDocument/2006/relationships/slide" Target="slides/slide705.xml"/>
  <Relationship Id="rId711" Type="http://schemas.openxmlformats.org/officeDocument/2006/relationships/slide" Target="slides/slide706.xml"/>
  <Relationship Id="rId712" Type="http://schemas.openxmlformats.org/officeDocument/2006/relationships/slide" Target="slides/slide707.xml"/>
  <Relationship Id="rId713" Type="http://schemas.openxmlformats.org/officeDocument/2006/relationships/slide" Target="slides/slide708.xml"/>
  <Relationship Id="rId714" Type="http://schemas.openxmlformats.org/officeDocument/2006/relationships/slide" Target="slides/slide709.xml"/>
  <Relationship Id="rId715" Type="http://schemas.openxmlformats.org/officeDocument/2006/relationships/slide" Target="slides/slide710.xml"/>
  <Relationship Id="rId716" Type="http://schemas.openxmlformats.org/officeDocument/2006/relationships/slide" Target="slides/slide711.xml"/>
  <Relationship Id="rId717" Type="http://schemas.openxmlformats.org/officeDocument/2006/relationships/slide" Target="slides/slide712.xml"/>
  <Relationship Id="rId718" Type="http://schemas.openxmlformats.org/officeDocument/2006/relationships/slide" Target="slides/slide713.xml"/>
  <Relationship Id="rId719" Type="http://schemas.openxmlformats.org/officeDocument/2006/relationships/slide" Target="slides/slide714.xml"/>
  <Relationship Id="rId720" Type="http://schemas.openxmlformats.org/officeDocument/2006/relationships/slide" Target="slides/slide715.xml"/>
  <Relationship Id="rId721" Type="http://schemas.openxmlformats.org/officeDocument/2006/relationships/slide" Target="slides/slide716.xml"/>
  <Relationship Id="rId722" Type="http://schemas.openxmlformats.org/officeDocument/2006/relationships/slide" Target="slides/slide717.xml"/>
  <Relationship Id="rId723" Type="http://schemas.openxmlformats.org/officeDocument/2006/relationships/slide" Target="slides/slide718.xml"/>
  <Relationship Id="rId724" Type="http://schemas.openxmlformats.org/officeDocument/2006/relationships/slide" Target="slides/slide719.xml"/>
  <Relationship Id="rId725" Type="http://schemas.openxmlformats.org/officeDocument/2006/relationships/slide" Target="slides/slide720.xml"/>
  <Relationship Id="rId726" Type="http://schemas.openxmlformats.org/officeDocument/2006/relationships/slide" Target="slides/slide721.xml"/>
  <Relationship Id="rId727" Type="http://schemas.openxmlformats.org/officeDocument/2006/relationships/slide" Target="slides/slide722.xml"/>
  <Relationship Id="rId728" Type="http://schemas.openxmlformats.org/officeDocument/2006/relationships/slide" Target="slides/slide723.xml"/>
  <Relationship Id="rId729" Type="http://schemas.openxmlformats.org/officeDocument/2006/relationships/slide" Target="slides/slide724.xml"/>
  <Relationship Id="rId730" Type="http://schemas.openxmlformats.org/officeDocument/2006/relationships/slide" Target="slides/slide725.xml"/>
  <Relationship Id="rId731" Type="http://schemas.openxmlformats.org/officeDocument/2006/relationships/slide" Target="slides/slide726.xml"/>
  <Relationship Id="rId732" Type="http://schemas.openxmlformats.org/officeDocument/2006/relationships/slide" Target="slides/slide727.xml"/>
  <Relationship Id="rId733" Type="http://schemas.openxmlformats.org/officeDocument/2006/relationships/slide" Target="slides/slide728.xml"/>
  <Relationship Id="rId734" Type="http://schemas.openxmlformats.org/officeDocument/2006/relationships/slide" Target="slides/slide729.xml"/>
  <Relationship Id="rId735" Type="http://schemas.openxmlformats.org/officeDocument/2006/relationships/slide" Target="slides/slide730.xml"/>
  <Relationship Id="rId736" Type="http://schemas.openxmlformats.org/officeDocument/2006/relationships/slide" Target="slides/slide731.xml"/>
  <Relationship Id="rId737" Type="http://schemas.openxmlformats.org/officeDocument/2006/relationships/slide" Target="slides/slide732.xml"/>
  <Relationship Id="rId738" Type="http://schemas.openxmlformats.org/officeDocument/2006/relationships/slide" Target="slides/slide733.xml"/>
  <Relationship Id="rId739" Type="http://schemas.openxmlformats.org/officeDocument/2006/relationships/slide" Target="slides/slide734.xml"/>
  <Relationship Id="rId740" Type="http://schemas.openxmlformats.org/officeDocument/2006/relationships/slide" Target="slides/slide735.xml"/>
  <Relationship Id="rId741" Type="http://schemas.openxmlformats.org/officeDocument/2006/relationships/slide" Target="slides/slide736.xml"/>
  <Relationship Id="rId742" Type="http://schemas.openxmlformats.org/officeDocument/2006/relationships/slide" Target="slides/slide737.xml"/>
  <Relationship Id="rId743" Type="http://schemas.openxmlformats.org/officeDocument/2006/relationships/slide" Target="slides/slide738.xml"/>
  <Relationship Id="rId744" Type="http://schemas.openxmlformats.org/officeDocument/2006/relationships/slide" Target="slides/slide739.xml"/>
  <Relationship Id="rId745" Type="http://schemas.openxmlformats.org/officeDocument/2006/relationships/slide" Target="slides/slide740.xml"/>
  <Relationship Id="rId746" Type="http://schemas.openxmlformats.org/officeDocument/2006/relationships/slide" Target="slides/slide741.xml"/>
  <Relationship Id="rId747" Type="http://schemas.openxmlformats.org/officeDocument/2006/relationships/slide" Target="slides/slide742.xml"/>
  <Relationship Id="rId748" Type="http://schemas.openxmlformats.org/officeDocument/2006/relationships/slide" Target="slides/slide743.xml"/>
  <Relationship Id="rId749" Type="http://schemas.openxmlformats.org/officeDocument/2006/relationships/slide" Target="slides/slide744.xml"/>
  <Relationship Id="rId750" Type="http://schemas.openxmlformats.org/officeDocument/2006/relationships/slide" Target="slides/slide745.xml"/>
  <Relationship Id="rId751" Type="http://schemas.openxmlformats.org/officeDocument/2006/relationships/slide" Target="slides/slide746.xml"/>
  <Relationship Id="rId752" Type="http://schemas.openxmlformats.org/officeDocument/2006/relationships/slide" Target="slides/slide747.xml"/>
  <Relationship Id="rId753" Type="http://schemas.openxmlformats.org/officeDocument/2006/relationships/slide" Target="slides/slide748.xml"/>
  <Relationship Id="rId754" Type="http://schemas.openxmlformats.org/officeDocument/2006/relationships/slide" Target="slides/slide749.xml"/>
  <Relationship Id="rId755" Type="http://schemas.openxmlformats.org/officeDocument/2006/relationships/slide" Target="slides/slide750.xml"/>
  <Relationship Id="rId756" Type="http://schemas.openxmlformats.org/officeDocument/2006/relationships/slide" Target="slides/slide751.xml"/>
  <Relationship Id="rId757" Type="http://schemas.openxmlformats.org/officeDocument/2006/relationships/slide" Target="slides/slide752.xml"/>
  <Relationship Id="rId758" Type="http://schemas.openxmlformats.org/officeDocument/2006/relationships/slide" Target="slides/slide753.xml"/>
  <Relationship Id="rId759" Type="http://schemas.openxmlformats.org/officeDocument/2006/relationships/slide" Target="slides/slide754.xml"/>
  <Relationship Id="rId760" Type="http://schemas.openxmlformats.org/officeDocument/2006/relationships/slide" Target="slides/slide755.xml"/>
  <Relationship Id="rId761" Type="http://schemas.openxmlformats.org/officeDocument/2006/relationships/slide" Target="slides/slide756.xml"/>
  <Relationship Id="rId762" Type="http://schemas.openxmlformats.org/officeDocument/2006/relationships/slide" Target="slides/slide757.xml"/>
  <Relationship Id="rId763" Type="http://schemas.openxmlformats.org/officeDocument/2006/relationships/slide" Target="slides/slide758.xml"/>
  <Relationship Id="rId764" Type="http://schemas.openxmlformats.org/officeDocument/2006/relationships/slide" Target="slides/slide759.xml"/>
  <Relationship Id="rId765" Type="http://schemas.openxmlformats.org/officeDocument/2006/relationships/slide" Target="slides/slide760.xml"/>
  <Relationship Id="rId766" Type="http://schemas.openxmlformats.org/officeDocument/2006/relationships/slide" Target="slides/slide761.xml"/>
  <Relationship Id="rId767" Type="http://schemas.openxmlformats.org/officeDocument/2006/relationships/slide" Target="slides/slide762.xml"/>
  <Relationship Id="rId768" Type="http://schemas.openxmlformats.org/officeDocument/2006/relationships/slide" Target="slides/slide763.xml"/>
  <Relationship Id="rId769" Type="http://schemas.openxmlformats.org/officeDocument/2006/relationships/slide" Target="slides/slide764.xml"/>
  <Relationship Id="rId770" Type="http://schemas.openxmlformats.org/officeDocument/2006/relationships/slide" Target="slides/slide765.xml"/>
  <Relationship Id="rId771" Type="http://schemas.openxmlformats.org/officeDocument/2006/relationships/slide" Target="slides/slide766.xml"/>
  <Relationship Id="rId772" Type="http://schemas.openxmlformats.org/officeDocument/2006/relationships/slide" Target="slides/slide767.xml"/>
  <Relationship Id="rId773" Type="http://schemas.openxmlformats.org/officeDocument/2006/relationships/slide" Target="slides/slide768.xml"/>
  <Relationship Id="rId774" Type="http://schemas.openxmlformats.org/officeDocument/2006/relationships/slide" Target="slides/slide769.xml"/>
  <Relationship Id="rId775" Type="http://schemas.openxmlformats.org/officeDocument/2006/relationships/slide" Target="slides/slide770.xml"/>
  <Relationship Id="rId776" Type="http://schemas.openxmlformats.org/officeDocument/2006/relationships/slide" Target="slides/slide771.xml"/>
  <Relationship Id="rId777" Type="http://schemas.openxmlformats.org/officeDocument/2006/relationships/slide" Target="slides/slide772.xml"/>
  <Relationship Id="rId778" Type="http://schemas.openxmlformats.org/officeDocument/2006/relationships/slide" Target="slides/slide773.xml"/>
  <Relationship Id="rId779" Type="http://schemas.openxmlformats.org/officeDocument/2006/relationships/slide" Target="slides/slide774.xml"/>
  <Relationship Id="rId780" Type="http://schemas.openxmlformats.org/officeDocument/2006/relationships/slide" Target="slides/slide775.xml"/>
  <Relationship Id="rId781" Type="http://schemas.openxmlformats.org/officeDocument/2006/relationships/slide" Target="slides/slide776.xml"/>
  <Relationship Id="rId782" Type="http://schemas.openxmlformats.org/officeDocument/2006/relationships/slide" Target="slides/slide777.xml"/>
  <Relationship Id="rId783" Type="http://schemas.openxmlformats.org/officeDocument/2006/relationships/slide" Target="slides/slide778.xml"/>
  <Relationship Id="rId784" Type="http://schemas.openxmlformats.org/officeDocument/2006/relationships/slide" Target="slides/slide779.xml"/>
  <Relationship Id="rId785" Type="http://schemas.openxmlformats.org/officeDocument/2006/relationships/slide" Target="slides/slide780.xml"/>
  <Relationship Id="rId786" Type="http://schemas.openxmlformats.org/officeDocument/2006/relationships/slide" Target="slides/slide781.xml"/>
  <Relationship Id="rId787" Type="http://schemas.openxmlformats.org/officeDocument/2006/relationships/slide" Target="slides/slide782.xml"/>
  <Relationship Id="rId788" Type="http://schemas.openxmlformats.org/officeDocument/2006/relationships/slide" Target="slides/slide783.xml"/>
  <Relationship Id="rId789" Type="http://schemas.openxmlformats.org/officeDocument/2006/relationships/slide" Target="slides/slide784.xml"/>
  <Relationship Id="rId790" Type="http://schemas.openxmlformats.org/officeDocument/2006/relationships/slide" Target="slides/slide785.xml"/>
  <Relationship Id="rId791" Type="http://schemas.openxmlformats.org/officeDocument/2006/relationships/slide" Target="slides/slide786.xml"/>
  <Relationship Id="rId792" Type="http://schemas.openxmlformats.org/officeDocument/2006/relationships/slide" Target="slides/slide787.xml"/>
  <Relationship Id="rId793" Type="http://schemas.openxmlformats.org/officeDocument/2006/relationships/slide" Target="slides/slide788.xml"/>
  <Relationship Id="rId794" Type="http://schemas.openxmlformats.org/officeDocument/2006/relationships/slide" Target="slides/slide789.xml"/>
  <Relationship Id="rId795" Type="http://schemas.openxmlformats.org/officeDocument/2006/relationships/slide" Target="slides/slide790.xml"/>
  <Relationship Id="rId796" Type="http://schemas.openxmlformats.org/officeDocument/2006/relationships/slide" Target="slides/slide791.xml"/>
  <Relationship Id="rId797" Type="http://schemas.openxmlformats.org/officeDocument/2006/relationships/slide" Target="slides/slide792.xml"/>
  <Relationship Id="rId798" Type="http://schemas.openxmlformats.org/officeDocument/2006/relationships/slide" Target="slides/slide793.xml"/>
  <Relationship Id="rId799" Type="http://schemas.openxmlformats.org/officeDocument/2006/relationships/slide" Target="slides/slide794.xml"/>
  <Relationship Id="rId800" Type="http://schemas.openxmlformats.org/officeDocument/2006/relationships/slide" Target="slides/slide795.xml"/>
  <Relationship Id="rId801" Type="http://schemas.openxmlformats.org/officeDocument/2006/relationships/slide" Target="slides/slide796.xml"/>
  <Relationship Id="rId802" Type="http://schemas.openxmlformats.org/officeDocument/2006/relationships/slide" Target="slides/slide797.xml"/>
  <Relationship Id="rId803" Type="http://schemas.openxmlformats.org/officeDocument/2006/relationships/slide" Target="slides/slide798.xml"/>
  <Relationship Id="rId804" Type="http://schemas.openxmlformats.org/officeDocument/2006/relationships/slide" Target="slides/slide799.xml"/>
  <Relationship Id="rId805" Type="http://schemas.openxmlformats.org/officeDocument/2006/relationships/slide" Target="slides/slide800.xml"/>
  <Relationship Id="rId806" Type="http://schemas.openxmlformats.org/officeDocument/2006/relationships/slide" Target="slides/slide801.xml"/>
  <Relationship Id="rId807" Type="http://schemas.openxmlformats.org/officeDocument/2006/relationships/slide" Target="slides/slide802.xml"/>
  <Relationship Id="rId808" Type="http://schemas.openxmlformats.org/officeDocument/2006/relationships/slide" Target="slides/slide803.xml"/>
  <Relationship Id="rId809" Type="http://schemas.openxmlformats.org/officeDocument/2006/relationships/slide" Target="slides/slide804.xml"/>
  <Relationship Id="rId810" Type="http://schemas.openxmlformats.org/officeDocument/2006/relationships/slide" Target="slides/slide805.xml"/>
  <Relationship Id="rId811" Type="http://schemas.openxmlformats.org/officeDocument/2006/relationships/slide" Target="slides/slide806.xml"/>
  <Relationship Id="rId812" Type="http://schemas.openxmlformats.org/officeDocument/2006/relationships/slide" Target="slides/slide807.xml"/>
  <Relationship Id="rId813" Type="http://schemas.openxmlformats.org/officeDocument/2006/relationships/slide" Target="slides/slide808.xml"/>
  <Relationship Id="rId814" Type="http://schemas.openxmlformats.org/officeDocument/2006/relationships/slide" Target="slides/slide809.xml"/>
  <Relationship Id="rId815" Type="http://schemas.openxmlformats.org/officeDocument/2006/relationships/slide" Target="slides/slide810.xml"/>
  <Relationship Id="rId816" Type="http://schemas.openxmlformats.org/officeDocument/2006/relationships/slide" Target="slides/slide811.xml"/>
  <Relationship Id="rId817" Type="http://schemas.openxmlformats.org/officeDocument/2006/relationships/slide" Target="slides/slide812.xml"/>
  <Relationship Id="rId818" Type="http://schemas.openxmlformats.org/officeDocument/2006/relationships/slide" Target="slides/slide813.xml"/>
  <Relationship Id="rId819" Type="http://schemas.openxmlformats.org/officeDocument/2006/relationships/slide" Target="slides/slide814.xml"/>
  <Relationship Id="rId820" Type="http://schemas.openxmlformats.org/officeDocument/2006/relationships/slide" Target="slides/slide815.xml"/>
  <Relationship Id="rId821" Type="http://schemas.openxmlformats.org/officeDocument/2006/relationships/slide" Target="slides/slide816.xml"/>
  <Relationship Id="rId822" Type="http://schemas.openxmlformats.org/officeDocument/2006/relationships/slide" Target="slides/slide817.xml"/>
  <Relationship Id="rId823" Type="http://schemas.openxmlformats.org/officeDocument/2006/relationships/slide" Target="slides/slide818.xml"/>
  <Relationship Id="rId824" Type="http://schemas.openxmlformats.org/officeDocument/2006/relationships/slide" Target="slides/slide819.xml"/>
  <Relationship Id="rId825" Type="http://schemas.openxmlformats.org/officeDocument/2006/relationships/slide" Target="slides/slide820.xml"/>
  <Relationship Id="rId826" Type="http://schemas.openxmlformats.org/officeDocument/2006/relationships/slide" Target="slides/slide821.xml"/>
  <Relationship Id="rId827" Type="http://schemas.openxmlformats.org/officeDocument/2006/relationships/slide" Target="slides/slide822.xml"/>
  <Relationship Id="rId828" Type="http://schemas.openxmlformats.org/officeDocument/2006/relationships/slide" Target="slides/slide823.xml"/>
  <Relationship Id="rId829" Type="http://schemas.openxmlformats.org/officeDocument/2006/relationships/slide" Target="slides/slide824.xml"/>
  <Relationship Id="rId830" Type="http://schemas.openxmlformats.org/officeDocument/2006/relationships/slide" Target="slides/slide825.xml"/>
  <Relationship Id="rId831" Type="http://schemas.openxmlformats.org/officeDocument/2006/relationships/slide" Target="slides/slide826.xml"/>
  <Relationship Id="rId832" Type="http://schemas.openxmlformats.org/officeDocument/2006/relationships/slide" Target="slides/slide827.xml"/>
  <Relationship Id="rId833" Type="http://schemas.openxmlformats.org/officeDocument/2006/relationships/slide" Target="slides/slide828.xml"/>
  <Relationship Id="rId834" Type="http://schemas.openxmlformats.org/officeDocument/2006/relationships/slide" Target="slides/slide829.xml"/>
  <Relationship Id="rId835" Type="http://schemas.openxmlformats.org/officeDocument/2006/relationships/slide" Target="slides/slide830.xml"/>
  <Relationship Id="rId836" Type="http://schemas.openxmlformats.org/officeDocument/2006/relationships/slide" Target="slides/slide831.xml"/>
  <Relationship Id="rId837" Type="http://schemas.openxmlformats.org/officeDocument/2006/relationships/slide" Target="slides/slide832.xml"/>
  <Relationship Id="rId838" Type="http://schemas.openxmlformats.org/officeDocument/2006/relationships/slide" Target="slides/slide833.xml"/>
  <Relationship Id="rId839" Type="http://schemas.openxmlformats.org/officeDocument/2006/relationships/slide" Target="slides/slide834.xml"/>
  <Relationship Id="rId840" Type="http://schemas.openxmlformats.org/officeDocument/2006/relationships/slide" Target="slides/slide835.xml"/>
  <Relationship Id="rId841" Type="http://schemas.openxmlformats.org/officeDocument/2006/relationships/slide" Target="slides/slide836.xml"/>
  <Relationship Id="rId842" Type="http://schemas.openxmlformats.org/officeDocument/2006/relationships/slide" Target="slides/slide837.xml"/>
  <Relationship Id="rId843" Type="http://schemas.openxmlformats.org/officeDocument/2006/relationships/slide" Target="slides/slide838.xml"/>
  <Relationship Id="rId844" Type="http://schemas.openxmlformats.org/officeDocument/2006/relationships/slide" Target="slides/slide839.xml"/>
  <Relationship Id="rId845" Type="http://schemas.openxmlformats.org/officeDocument/2006/relationships/slide" Target="slides/slide840.xml"/>
  <Relationship Id="rId846" Type="http://schemas.openxmlformats.org/officeDocument/2006/relationships/slide" Target="slides/slide841.xml"/>
  <Relationship Id="rId847" Type="http://schemas.openxmlformats.org/officeDocument/2006/relationships/slide" Target="slides/slide842.xml"/>
  <Relationship Id="rId848" Type="http://schemas.openxmlformats.org/officeDocument/2006/relationships/slide" Target="slides/slide843.xml"/>
  <Relationship Id="rId849" Type="http://schemas.openxmlformats.org/officeDocument/2006/relationships/slide" Target="slides/slide844.xml"/>
  <Relationship Id="rId850" Type="http://schemas.openxmlformats.org/officeDocument/2006/relationships/slide" Target="slides/slide845.xml"/>
  <Relationship Id="rId851" Type="http://schemas.openxmlformats.org/officeDocument/2006/relationships/slide" Target="slides/slide846.xml"/>
  <Relationship Id="rId852" Type="http://schemas.openxmlformats.org/officeDocument/2006/relationships/slide" Target="slides/slide847.xml"/>
  <Relationship Id="rId853" Type="http://schemas.openxmlformats.org/officeDocument/2006/relationships/slide" Target="slides/slide848.xml"/>
  <Relationship Id="rId854" Type="http://schemas.openxmlformats.org/officeDocument/2006/relationships/slide" Target="slides/slide849.xml"/>
  <Relationship Id="rId855" Type="http://schemas.openxmlformats.org/officeDocument/2006/relationships/slide" Target="slides/slide850.xml"/>
  <Relationship Id="rId856" Type="http://schemas.openxmlformats.org/officeDocument/2006/relationships/slide" Target="slides/slide851.xml"/>
  <Relationship Id="rId857" Type="http://schemas.openxmlformats.org/officeDocument/2006/relationships/slide" Target="slides/slide852.xml"/>
  <Relationship Id="rId858" Type="http://schemas.openxmlformats.org/officeDocument/2006/relationships/slide" Target="slides/slide853.xml"/>
  <Relationship Id="rId859" Type="http://schemas.openxmlformats.org/officeDocument/2006/relationships/slide" Target="slides/slide854.xml"/>
  <Relationship Id="rId860" Type="http://schemas.openxmlformats.org/officeDocument/2006/relationships/slide" Target="slides/slide855.xml"/>
  <Relationship Id="rId861" Type="http://schemas.openxmlformats.org/officeDocument/2006/relationships/slide" Target="slides/slide856.xml"/>
  <Relationship Id="rId862" Type="http://schemas.openxmlformats.org/officeDocument/2006/relationships/slide" Target="slides/slide857.xml"/>
  <Relationship Id="rId863" Type="http://schemas.openxmlformats.org/officeDocument/2006/relationships/slide" Target="slides/slide858.xml"/>
  <Relationship Id="rId864" Type="http://schemas.openxmlformats.org/officeDocument/2006/relationships/slide" Target="slides/slide859.xml"/>
  <Relationship Id="rId865" Type="http://schemas.openxmlformats.org/officeDocument/2006/relationships/slide" Target="slides/slide860.xml"/>
  <Relationship Id="rId866" Type="http://schemas.openxmlformats.org/officeDocument/2006/relationships/slide" Target="slides/slide861.xml"/>
  <Relationship Id="rId867" Type="http://schemas.openxmlformats.org/officeDocument/2006/relationships/slide" Target="slides/slide862.xml"/>
  <Relationship Id="rId868" Type="http://schemas.openxmlformats.org/officeDocument/2006/relationships/slide" Target="slides/slide863.xml"/>
  <Relationship Id="rId869" Type="http://schemas.openxmlformats.org/officeDocument/2006/relationships/slide" Target="slides/slide864.xml"/>
  <Relationship Id="rId870" Type="http://schemas.openxmlformats.org/officeDocument/2006/relationships/slide" Target="slides/slide865.xml"/>
</Relationships>

</file>

<file path=ppt/slideLayouts/_rels/slideLayout1.xml.rels><?xml version="1.0" encoding="UTF-8" standalone="yes"?>
<Relationships xmlns="http://schemas.openxmlformats.org/package/2006/relationships">
  <Relationship Type="http://schemas.openxmlformats.org/officeDocument/2006/relationships/slideMaster" Id="rId1" Target="../slideMasters/slideMaster1.xml"/>
</Relationships>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2016/11/23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0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6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7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8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19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0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6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7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8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9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0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6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7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8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39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0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6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7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8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49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0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6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7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8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59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0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6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7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8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69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0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6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7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8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79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0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1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2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3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4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5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6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6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6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6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6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6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8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0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4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5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6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7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8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99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486400" y="24301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4000">
                <a:solidFill>
                  <a:srgbClr val="000000"/>
                </a:solidFill>
                <a:latin typeface="Arial"/>
              </a:rPr>
              <a:t>CPlusPlus编程语言基础</a:t>
            </a:r>
          </a:p>
        </p:txBody>
      </p:sp>
    </p:spTree>
  </p:cSld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" name="slide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默认初始化
值初始化
初始化与赋值
按是否使用等号=分类
按使用( )或{ }分类
可混合使用</a:t>
            </a:r>
          </a:p>
        </p:txBody>
      </p:sp>
    </p:spTree>
  </p:cSld>
</p:sld>
</file>

<file path=ppt/slides/slide1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0" name="slide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19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左值引用与右值引用</a:t>
            </a:r>
          </a:p>
        </p:txBody>
      </p:sp>
      <p:sp>
        <p:nvSpPr>
          <p:cNvPr id="192" name="Text 19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左值、左值引用、右值、右值引用的比较</a:t>
            </a:r>
          </a:p>
        </p:txBody>
      </p:sp>
    </p:spTree>
  </p:cSld>
</p:sld>
</file>

<file path=ppt/slides/slide1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1" name="slide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19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94" name="Text 19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左值引用&amp;
右值引用&amp;&amp;</a:t>
            </a:r>
          </a:p>
        </p:txBody>
      </p:sp>
    </p:spTree>
  </p:cSld>
</p:sld>
</file>

<file path=ppt/slides/slide1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2" name="slide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 19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左值引用&amp;</a:t>
            </a:r>
          </a:p>
        </p:txBody>
      </p:sp>
      <p:sp>
        <p:nvSpPr>
          <p:cNvPr id="196" name="Text 19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拷贝语义</a:t>
            </a:r>
          </a:p>
        </p:txBody>
      </p:sp>
    </p:spTree>
  </p:cSld>
</p:sld>
</file>

<file path=ppt/slides/slide1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3" name="slide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19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右值引用&amp;&amp;</a:t>
            </a:r>
          </a:p>
        </p:txBody>
      </p:sp>
      <p:sp>
        <p:nvSpPr>
          <p:cNvPr id="198" name="Text 19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移动语义和右值引用
强制移动</a:t>
            </a:r>
          </a:p>
        </p:txBody>
      </p:sp>
    </p:spTree>
  </p:cSld>
</p:sld>
</file>

<file path=ppt/slides/slide1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4" name="slide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 19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强制移动</a:t>
            </a:r>
          </a:p>
        </p:txBody>
      </p:sp>
      <p:sp>
        <p:nvSpPr>
          <p:cNvPr id="200" name="Text 20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std::move( )</a:t>
            </a:r>
          </a:p>
        </p:txBody>
      </p:sp>
    </p:spTree>
  </p:cSld>
</p:sld>
</file>

<file path=ppt/slides/slide1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5" name="slide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20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自定义类型</a:t>
            </a:r>
          </a:p>
        </p:txBody>
      </p:sp>
      <p:sp>
        <p:nvSpPr>
          <p:cNvPr id="202" name="Text 20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 （技术名词）
类</a:t>
            </a:r>
          </a:p>
        </p:txBody>
      </p:sp>
    </p:spTree>
  </p:cSld>
</p:sld>
</file>

<file path=ppt/slides/slide1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6" name="slide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 20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</a:t>
            </a:r>
          </a:p>
        </p:txBody>
      </p:sp>
      <p:sp>
        <p:nvSpPr>
          <p:cNvPr id="204" name="Text 20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类类型</a:t>
            </a:r>
          </a:p>
        </p:txBody>
      </p:sp>
    </p:spTree>
  </p:cSld>
</p:sld>
</file>

<file path=ppt/slides/slide1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7" name="slide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 20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类型转换</a:t>
            </a:r>
          </a:p>
        </p:txBody>
      </p:sp>
      <p:sp>
        <p:nvSpPr>
          <p:cNvPr id="206" name="Text 20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按是否隐式分类
按转换前后的类型</a:t>
            </a:r>
          </a:p>
        </p:txBody>
      </p:sp>
    </p:spTree>
  </p:cSld>
</p:sld>
</file>

<file path=ppt/slides/slide1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8" name="slide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20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按是否隐式分类</a:t>
            </a:r>
          </a:p>
        </p:txBody>
      </p:sp>
      <p:sp>
        <p:nvSpPr>
          <p:cNvPr id="208" name="Text 20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隐式转换
显式转换</a:t>
            </a:r>
          </a:p>
        </p:txBody>
      </p:sp>
    </p:spTree>
  </p:cSld>
</p:sld>
</file>

<file path=ppt/slides/slide1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9" name="slide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20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隐式转换</a:t>
            </a:r>
          </a:p>
        </p:txBody>
      </p:sp>
      <p:sp>
        <p:nvSpPr>
          <p:cNvPr id="210" name="Text 2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算数转换
其它隐式转换</a:t>
            </a:r>
          </a:p>
        </p:txBody>
      </p:sp>
    </p:spTree>
  </p:cSld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" name="slide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默认初始化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未初始化变量</a:t>
            </a:r>
          </a:p>
        </p:txBody>
      </p:sp>
    </p:spTree>
  </p:cSld>
</p:sld>
</file>

<file path=ppt/slides/slide1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0" name="slide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2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算数转换</a:t>
            </a:r>
          </a:p>
        </p:txBody>
      </p:sp>
      <p:sp>
        <p:nvSpPr>
          <p:cNvPr id="212" name="Text 2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整型提升
无符号类型的运算对象
理解算数转换</a:t>
            </a:r>
          </a:p>
        </p:txBody>
      </p:sp>
    </p:spTree>
  </p:cSld>
</p:sld>
</file>

<file path=ppt/slides/slide1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1" name="slide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2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其它隐式转换</a:t>
            </a:r>
          </a:p>
        </p:txBody>
      </p:sp>
      <p:sp>
        <p:nvSpPr>
          <p:cNvPr id="214" name="Text 2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数组转换成指针
指针的转换
转换成布尔类型
转换成常量
类类型定义的转换</a:t>
            </a:r>
          </a:p>
        </p:txBody>
      </p:sp>
    </p:spTree>
  </p:cSld>
</p:sld>
</file>

<file path=ppt/slides/slide1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2" name="slide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 2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显式转换</a:t>
            </a:r>
          </a:p>
        </p:txBody>
      </p:sp>
      <p:sp>
        <p:nvSpPr>
          <p:cNvPr id="216" name="Text 2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命名的强制类型转换
旧式的强制类型转换</a:t>
            </a:r>
          </a:p>
        </p:txBody>
      </p:sp>
    </p:spTree>
  </p:cSld>
</p:sld>
</file>

<file path=ppt/slides/slide1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3" name="slide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2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命名的强制类型转换</a:t>
            </a:r>
          </a:p>
        </p:txBody>
      </p:sp>
      <p:sp>
        <p:nvSpPr>
          <p:cNvPr id="218" name="Text 2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static_cast
const_cast
reinterpret_cast
dynamic_cast
说明</a:t>
            </a:r>
          </a:p>
        </p:txBody>
      </p:sp>
    </p:spTree>
  </p:cSld>
</p:sld>
</file>

<file path=ppt/slides/slide1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4" name="slide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 2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static_cast</a:t>
            </a:r>
          </a:p>
        </p:txBody>
      </p:sp>
      <p:sp>
        <p:nvSpPr>
          <p:cNvPr id="220" name="Text 2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基类和派生类之间的显式转换、数值类型之间转换</a:t>
            </a:r>
          </a:p>
        </p:txBody>
      </p:sp>
    </p:spTree>
  </p:cSld>
</p:sld>
</file>

<file path=ppt/slides/slide1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5" name="slide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2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const_cast</a:t>
            </a:r>
          </a:p>
        </p:txBody>
      </p:sp>
      <p:sp>
        <p:nvSpPr>
          <p:cNvPr id="222" name="Text 2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限定符const 和volatile之间转换</a:t>
            </a:r>
          </a:p>
        </p:txBody>
      </p:sp>
    </p:spTree>
  </p:cSld>
</p:sld>
</file>

<file path=ppt/slides/slide1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6" name="slide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 2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reinterpret_cast</a:t>
            </a:r>
          </a:p>
        </p:txBody>
      </p:sp>
      <p:sp>
        <p:nvSpPr>
          <p:cNvPr id="224" name="Text 2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指针、引用、整数三种类型之间的转换</a:t>
            </a:r>
          </a:p>
        </p:txBody>
      </p:sp>
    </p:spTree>
  </p:cSld>
</p:sld>
</file>

<file path=ppt/slides/slide1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7" name="slide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2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dynamic_cast</a:t>
            </a:r>
          </a:p>
        </p:txBody>
      </p:sp>
      <p:sp>
        <p:nvSpPr>
          <p:cNvPr id="226" name="Text 2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指向基类的指针向下转型为指向派生类的指针</a:t>
            </a:r>
          </a:p>
        </p:txBody>
      </p:sp>
    </p:spTree>
  </p:cSld>
</p:sld>
</file>

<file path=ppt/slides/slide1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8" name="slide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 2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说明</a:t>
            </a:r>
          </a:p>
        </p:txBody>
      </p:sp>
      <p:sp>
        <p:nvSpPr>
          <p:cNvPr id="228" name="Text 2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
建议
运算符</a:t>
            </a:r>
          </a:p>
        </p:txBody>
      </p:sp>
    </p:spTree>
  </p:cSld>
</p:sld>
</file>

<file path=ppt/slides/slide1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9" name="slide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2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按转换前后的类型</a:t>
            </a:r>
          </a:p>
        </p:txBody>
      </p:sp>
      <p:sp>
        <p:nvSpPr>
          <p:cNvPr id="230" name="Text 23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标准转换
基本类型-&gt;自义定类型（类对象）
自义定类型（类对象）-&gt;基本类型</a:t>
            </a:r>
          </a:p>
        </p:txBody>
      </p:sp>
    </p:spTree>
  </p:cSld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" name="slide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未初始化变量</a:t>
            </a:r>
          </a:p>
        </p:txBody>
      </p:sp>
      <p:sp>
        <p:nvSpPr>
          <p:cNvPr id="24" name="Text 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未初始化
未定义的（undefined）</a:t>
            </a:r>
          </a:p>
        </p:txBody>
      </p:sp>
    </p:spTree>
  </p:cSld>
</p:sld>
</file>

<file path=ppt/slides/slide1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0" name="slide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 23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标准转换</a:t>
            </a:r>
          </a:p>
        </p:txBody>
      </p:sp>
      <p:sp>
        <p:nvSpPr>
          <p:cNvPr id="232" name="Text 23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基本数据类型之间的转换
指针、引用、指向成员的指针派生类型的转换</a:t>
            </a:r>
          </a:p>
        </p:txBody>
      </p:sp>
    </p:spTree>
  </p:cSld>
</p:sld>
</file>

<file path=ppt/slides/slide1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1" name="slide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23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基本类型-&gt;自义定类型（类对象）</a:t>
            </a:r>
          </a:p>
        </p:txBody>
      </p:sp>
      <p:sp>
        <p:nvSpPr>
          <p:cNvPr id="234" name="Text 23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方法1.构造函数（只能是单参数值）
方法2.重载赋值运算符
对比</a:t>
            </a:r>
          </a:p>
        </p:txBody>
      </p:sp>
    </p:spTree>
  </p:cSld>
</p:sld>
</file>

<file path=ppt/slides/slide1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2" name="slide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 23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1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3" name="slide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 2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自义定类型（类对象）-&gt;基本类型</a:t>
            </a:r>
          </a:p>
        </p:txBody>
      </p:sp>
      <p:sp>
        <p:nvSpPr>
          <p:cNvPr id="237" name="Text 2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转换函数（特殊的运算符函数）
转换函数、友元函数、重载函数</a:t>
            </a:r>
          </a:p>
        </p:txBody>
      </p:sp>
    </p:spTree>
  </p:cSld>
</p:sld>
</file>

<file path=ppt/slides/slide1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4" name="slide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 2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处理类型</a:t>
            </a:r>
          </a:p>
        </p:txBody>
      </p:sp>
      <p:sp>
        <p:nvSpPr>
          <p:cNvPr id="239" name="Text 2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类型别名
auto类型说明符
decltype类型指示符</a:t>
            </a:r>
          </a:p>
        </p:txBody>
      </p:sp>
    </p:spTree>
  </p:cSld>
</p:sld>
</file>

<file path=ppt/slides/slide1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5" name="slide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 2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表达式与语句</a:t>
            </a:r>
          </a:p>
        </p:txBody>
      </p:sp>
      <p:sp>
        <p:nvSpPr>
          <p:cNvPr id="241" name="Text 2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表达式
语句</a:t>
            </a:r>
          </a:p>
        </p:txBody>
      </p:sp>
    </p:spTree>
  </p:cSld>
</p:sld>
</file>

<file path=ppt/slides/slide1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6" name="slide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 2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表达式</a:t>
            </a:r>
          </a:p>
        </p:txBody>
      </p:sp>
      <p:sp>
        <p:nvSpPr>
          <p:cNvPr id="243" name="Text 2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值
运算符
表达式分类</a:t>
            </a:r>
          </a:p>
        </p:txBody>
      </p:sp>
    </p:spTree>
  </p:cSld>
</p:sld>
</file>

<file path=ppt/slides/slide1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7" name="slide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2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值</a:t>
            </a:r>
          </a:p>
        </p:txBody>
      </p:sp>
      <p:sp>
        <p:nvSpPr>
          <p:cNvPr id="245" name="Text 2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值与运算符的关系
左值与右值
表达式的值</a:t>
            </a:r>
          </a:p>
        </p:txBody>
      </p:sp>
    </p:spTree>
  </p:cSld>
</p:sld>
</file>

<file path=ppt/slides/slide1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8" name="slide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 2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左值与右值</a:t>
            </a:r>
          </a:p>
        </p:txBody>
      </p:sp>
      <p:sp>
        <p:nvSpPr>
          <p:cNvPr id="247" name="Text 2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转换</a:t>
            </a:r>
          </a:p>
        </p:txBody>
      </p:sp>
    </p:spTree>
  </p:cSld>
</p:sld>
</file>

<file path=ppt/slides/slide1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29" name="slide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 2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249" name="Text 2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左值（lvalue）
右值（ravalue）</a:t>
            </a:r>
          </a:p>
        </p:txBody>
      </p:sp>
    </p:spTree>
  </p:cSld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" name="slide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初始化与赋值</a:t>
            </a:r>
          </a:p>
        </p:txBody>
      </p:sp>
      <p:sp>
        <p:nvSpPr>
          <p:cNvPr id="26" name="Text 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初始化的含义是创建变量时赋予其一个初始值
赋值的含义是把变量的的当前值擦除，再以一个新值来替代</a:t>
            </a:r>
          </a:p>
        </p:txBody>
      </p:sp>
    </p:spTree>
  </p:cSld>
</p:sld>
</file>

<file path=ppt/slides/slide1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0" name="slide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2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左值（lvalue）</a:t>
            </a:r>
          </a:p>
        </p:txBody>
      </p:sp>
      <p:sp>
        <p:nvSpPr>
          <p:cNvPr id="251" name="Text 2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可修改左值
不可修改左值
特殊类左值：函数、数组</a:t>
            </a:r>
          </a:p>
        </p:txBody>
      </p:sp>
    </p:spTree>
  </p:cSld>
</p:sld>
</file>

<file path=ppt/slides/slide1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1" name="slide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 2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右值（ravalue）</a:t>
            </a:r>
          </a:p>
        </p:txBody>
      </p:sp>
      <p:sp>
        <p:nvSpPr>
          <p:cNvPr id="253" name="Text 2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纯右值
将亡值</a:t>
            </a:r>
          </a:p>
        </p:txBody>
      </p:sp>
    </p:spTree>
  </p:cSld>
</p:sld>
</file>

<file path=ppt/slides/slide1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2" name="slide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2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转换</a:t>
            </a:r>
          </a:p>
        </p:txBody>
      </p:sp>
      <p:sp>
        <p:nvSpPr>
          <p:cNvPr id="255" name="Text 2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左值-&gt;右值
右值-&gt;左值</a:t>
            </a:r>
          </a:p>
        </p:txBody>
      </p:sp>
    </p:spTree>
  </p:cSld>
</p:sld>
</file>

<file path=ppt/slides/slide1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3" name="slide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2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左值-&gt;右值</a:t>
            </a:r>
          </a:p>
        </p:txBody>
      </p:sp>
      <p:sp>
        <p:nvSpPr>
          <p:cNvPr id="257" name="Text 2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运算符取地址 &amp;</a:t>
            </a:r>
          </a:p>
        </p:txBody>
      </p:sp>
    </p:spTree>
  </p:cSld>
</p:sld>
</file>

<file path=ppt/slides/slide1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4" name="slide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2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右值-&gt;左值</a:t>
            </a:r>
          </a:p>
        </p:txBody>
      </p:sp>
      <p:sp>
        <p:nvSpPr>
          <p:cNvPr id="259" name="Text 2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运算符解引用 *</a:t>
            </a:r>
          </a:p>
        </p:txBody>
      </p:sp>
    </p:spTree>
  </p:cSld>
</p:sld>
</file>

<file path=ppt/slides/slide1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5" name="slide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 2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</a:t>
            </a:r>
          </a:p>
        </p:txBody>
      </p:sp>
      <p:sp>
        <p:nvSpPr>
          <p:cNvPr id="261" name="Text 2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运算对象
运算符的概念
运算符性质
操作数的求值顺序（order of evaluation）
求值顺序、优先级、结合律对表达式正确性的影响
分类
运算符替代名
运算符重载
运算符优先级表</a:t>
            </a:r>
          </a:p>
        </p:txBody>
      </p:sp>
    </p:spTree>
  </p:cSld>
</p:sld>
</file>

<file path=ppt/slides/slide1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6" name="slide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 2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运算对象</a:t>
            </a:r>
          </a:p>
        </p:txBody>
      </p:sp>
      <p:sp>
        <p:nvSpPr>
          <p:cNvPr id="263" name="Text 2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结果</a:t>
            </a:r>
          </a:p>
        </p:txBody>
      </p:sp>
    </p:spTree>
  </p:cSld>
</p:sld>
</file>

<file path=ppt/slides/slide1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7" name="slide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2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运算符的概念</a:t>
            </a:r>
          </a:p>
        </p:txBody>
      </p:sp>
      <p:sp>
        <p:nvSpPr>
          <p:cNvPr id="265" name="Text 2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一元运算符（unary operator）
二元运算符（binary operator）
三元运算符
特殊运算符
决定</a:t>
            </a:r>
          </a:p>
        </p:txBody>
      </p:sp>
    </p:spTree>
  </p:cSld>
</p:sld>
</file>

<file path=ppt/slides/slide1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8" name="slide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 2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特殊运算符</a:t>
            </a:r>
          </a:p>
        </p:txBody>
      </p:sp>
      <p:sp>
        <p:nvSpPr>
          <p:cNvPr id="267" name="Text 2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函数调用</a:t>
            </a:r>
          </a:p>
        </p:txBody>
      </p:sp>
    </p:spTree>
  </p:cSld>
</p:sld>
</file>

<file path=ppt/slides/slide1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9" name="slide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 2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决定</a:t>
            </a:r>
          </a:p>
        </p:txBody>
      </p:sp>
      <p:sp>
        <p:nvSpPr>
          <p:cNvPr id="269" name="Text 2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运算对象的个数</a:t>
            </a:r>
          </a:p>
        </p:txBody>
      </p:sp>
    </p:spTree>
  </p:cSld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" name="slide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按是否使用等号=分类</a:t>
            </a:r>
          </a:p>
        </p:txBody>
      </p:sp>
      <p:sp>
        <p:nvSpPr>
          <p:cNvPr id="28" name="Text 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直接初始化
拷贝初始化（复制初始化）
关系</a:t>
            </a:r>
          </a:p>
        </p:txBody>
      </p:sp>
    </p:spTree>
  </p:cSld>
</p:sld>
</file>

<file path=ppt/slides/slide1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0" name="slide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 2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运算符性质</a:t>
            </a:r>
          </a:p>
        </p:txBody>
      </p:sp>
      <p:sp>
        <p:nvSpPr>
          <p:cNvPr id="271" name="Text 2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运算符的优先级（precedence）
运算符的结合律（associativity）
决定</a:t>
            </a:r>
          </a:p>
        </p:txBody>
      </p:sp>
    </p:spTree>
  </p:cSld>
</p:sld>
</file>

<file path=ppt/slides/slide1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1" name="slide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 2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决定</a:t>
            </a:r>
          </a:p>
        </p:txBody>
      </p:sp>
      <p:sp>
        <p:nvSpPr>
          <p:cNvPr id="273" name="Text 2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运算对象的组合方式
表达式中的括号（）</a:t>
            </a:r>
          </a:p>
        </p:txBody>
      </p:sp>
    </p:spTree>
  </p:cSld>
</p:sld>
</file>

<file path=ppt/slides/slide1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2" name="slide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 2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表达式中的括号（）</a:t>
            </a:r>
          </a:p>
        </p:txBody>
      </p:sp>
      <p:sp>
        <p:nvSpPr>
          <p:cNvPr id="275" name="Text 2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括号无视优先级和结合律</a:t>
            </a:r>
          </a:p>
        </p:txBody>
      </p:sp>
    </p:spTree>
  </p:cSld>
</p:sld>
</file>

<file path=ppt/slides/slide1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3" name="slide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 2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操作数的求值顺序（order of evaluation）</a:t>
            </a:r>
          </a:p>
        </p:txBody>
      </p:sp>
      <p:sp>
        <p:nvSpPr>
          <p:cNvPr id="277" name="Text 2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明确规定操作数求值顺序的运算符：逻辑与&amp;&amp;、逻辑或||、条件?:、逗号,
大多数情况下没有明确求值顺序</a:t>
            </a:r>
          </a:p>
        </p:txBody>
      </p:sp>
    </p:spTree>
  </p:cSld>
</p:sld>
</file>

<file path=ppt/slides/slide1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4" name="slide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 2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大多数情况下没有明确求值顺序</a:t>
            </a:r>
          </a:p>
        </p:txBody>
      </p:sp>
      <p:sp>
        <p:nvSpPr>
          <p:cNvPr id="279" name="Text 2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1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5" name="slide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 2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求值顺序、优先级、结合律对表达式正确性的影响</a:t>
            </a:r>
          </a:p>
        </p:txBody>
      </p:sp>
      <p:sp>
        <p:nvSpPr>
          <p:cNvPr id="281" name="Text 2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处理复合表达式的经验</a:t>
            </a:r>
          </a:p>
        </p:txBody>
      </p:sp>
    </p:spTree>
  </p:cSld>
</p:sld>
</file>

<file path=ppt/slides/slide1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6" name="slide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2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283" name="Text 2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算术运算符
逻辑和关系运算符
赋值运算符
递增和递减运算符
成员访问运算符
条件运算符?:
位运算符
sizeof运算符
逗号运算符,</a:t>
            </a:r>
          </a:p>
        </p:txBody>
      </p:sp>
    </p:spTree>
  </p:cSld>
</p:sld>
</file>

<file path=ppt/slides/slide1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7" name="slide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 2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算术运算符</a:t>
            </a:r>
          </a:p>
        </p:txBody>
      </p:sp>
      <p:sp>
        <p:nvSpPr>
          <p:cNvPr id="285" name="Text 2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算术运算符满足左结合律
溢出和异常</a:t>
            </a:r>
          </a:p>
        </p:txBody>
      </p:sp>
    </p:spTree>
  </p:cSld>
</p:sld>
</file>

<file path=ppt/slides/slide1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8" name="slide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 2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逻辑和关系运算符</a:t>
            </a:r>
          </a:p>
        </p:txBody>
      </p:sp>
      <p:sp>
        <p:nvSpPr>
          <p:cNvPr id="287" name="Text 2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短路求值
逻辑与运算符&amp;&amp;</a:t>
            </a:r>
          </a:p>
        </p:txBody>
      </p:sp>
    </p:spTree>
  </p:cSld>
</p:sld>
</file>

<file path=ppt/slides/slide1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9" name="slide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2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逻辑与运算符&amp;&amp;</a:t>
            </a:r>
          </a:p>
        </p:txBody>
      </p:sp>
      <p:sp>
        <p:nvSpPr>
          <p:cNvPr id="289" name="Text 2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逻辑或运算符||</a:t>
            </a:r>
          </a:p>
        </p:txBody>
      </p:sp>
    </p:spTree>
  </p:cSld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" name="slide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关系</a:t>
            </a:r>
          </a:p>
        </p:txBody>
      </p:sp>
    </p:spTree>
  </p:cSld>
</p:sld>
</file>

<file path=ppt/slides/slide1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0" name="slide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 2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逻辑或运算符||</a:t>
            </a:r>
          </a:p>
        </p:txBody>
      </p:sp>
      <p:sp>
        <p:nvSpPr>
          <p:cNvPr id="291" name="Text 2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逻辑非运算符!</a:t>
            </a:r>
          </a:p>
        </p:txBody>
      </p:sp>
    </p:spTree>
  </p:cSld>
</p:sld>
</file>

<file path=ppt/slides/slide1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1" name="slide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 2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赋值运算符</a:t>
            </a:r>
          </a:p>
        </p:txBody>
      </p:sp>
      <p:sp>
        <p:nvSpPr>
          <p:cNvPr id="293" name="Text 2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赋值运算符满足右结合律</a:t>
            </a:r>
          </a:p>
        </p:txBody>
      </p:sp>
    </p:spTree>
  </p:cSld>
</p:sld>
</file>

<file path=ppt/slides/slide1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2" name="slide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 2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递增和递减运算符</a:t>
            </a:r>
          </a:p>
        </p:txBody>
      </p:sp>
      <p:sp>
        <p:nvSpPr>
          <p:cNvPr id="295" name="Text 2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++运算符
前置版本和后置版本
在一条语句中混用解引用和递增运算符
运算对象可按任意顺序求值</a:t>
            </a:r>
          </a:p>
        </p:txBody>
      </p:sp>
    </p:spTree>
  </p:cSld>
</p:sld>
</file>

<file path=ppt/slides/slide1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3" name="slide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2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++运算符</a:t>
            </a:r>
          </a:p>
        </p:txBody>
      </p:sp>
      <p:sp>
        <p:nvSpPr>
          <p:cNvPr id="297" name="Text 2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--运算符</a:t>
            </a:r>
          </a:p>
        </p:txBody>
      </p:sp>
    </p:spTree>
  </p:cSld>
</p:sld>
</file>

<file path=ppt/slides/slide1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4" name="slide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 2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运算对象可按任意顺序求值</a:t>
            </a:r>
          </a:p>
        </p:txBody>
      </p:sp>
      <p:sp>
        <p:nvSpPr>
          <p:cNvPr id="299" name="Text 2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1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5" name="slide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 3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条件运算符?:</a:t>
            </a:r>
          </a:p>
        </p:txBody>
      </p:sp>
      <p:sp>
        <p:nvSpPr>
          <p:cNvPr id="301" name="Text 3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右结合律</a:t>
            </a:r>
          </a:p>
        </p:txBody>
      </p:sp>
    </p:spTree>
  </p:cSld>
</p:sld>
</file>

<file path=ppt/slides/slide1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6" name="slide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 3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位运算符</a:t>
            </a:r>
          </a:p>
        </p:txBody>
      </p:sp>
      <p:sp>
        <p:nvSpPr>
          <p:cNvPr id="303" name="Text 3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左结合律
标准库类型bistset
位与运算符&amp;
移位运算符</a:t>
            </a:r>
          </a:p>
        </p:txBody>
      </p:sp>
    </p:spTree>
  </p:cSld>
</p:sld>
</file>

<file path=ppt/slides/slide1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7" name="slide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 3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位与运算符&amp;</a:t>
            </a:r>
          </a:p>
        </p:txBody>
      </p:sp>
      <p:sp>
        <p:nvSpPr>
          <p:cNvPr id="305" name="Text 3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位或运算符|</a:t>
            </a:r>
          </a:p>
        </p:txBody>
      </p:sp>
    </p:spTree>
  </p:cSld>
</p:sld>
</file>

<file path=ppt/slides/slide1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8" name="slide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30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位或运算符|</a:t>
            </a:r>
          </a:p>
        </p:txBody>
      </p:sp>
      <p:sp>
        <p:nvSpPr>
          <p:cNvPr id="307" name="Text 30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位求反运算符~</a:t>
            </a:r>
          </a:p>
        </p:txBody>
      </p:sp>
    </p:spTree>
  </p:cSld>
</p:sld>
</file>

<file path=ppt/slides/slide1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59" name="slide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30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位求反运算符~</a:t>
            </a:r>
          </a:p>
        </p:txBody>
      </p:sp>
      <p:sp>
        <p:nvSpPr>
          <p:cNvPr id="309" name="Text 30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位异或运算符^</a:t>
            </a:r>
          </a:p>
        </p:txBody>
      </p:sp>
    </p:spTree>
  </p:cSld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" name="slide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按使用( )或{ }分类</a:t>
            </a:r>
          </a:p>
        </p:txBody>
      </p:sp>
      <p:sp>
        <p:nvSpPr>
          <p:cNvPr id="31" name="Text 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使用圆括号( )
使用花括号{ }</a:t>
            </a:r>
          </a:p>
        </p:txBody>
      </p:sp>
    </p:spTree>
  </p:cSld>
</p:sld>
</file>

<file path=ppt/slides/slide1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0" name="slide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 31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移位运算符</a:t>
            </a:r>
          </a:p>
        </p:txBody>
      </p:sp>
      <p:sp>
        <p:nvSpPr>
          <p:cNvPr id="311" name="Text 31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&gt;&gt;运算符
&lt;&lt;运算符
影响</a:t>
            </a:r>
          </a:p>
        </p:txBody>
      </p:sp>
    </p:spTree>
  </p:cSld>
</p:sld>
</file>

<file path=ppt/slides/slide1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1" name="slide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 31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影响</a:t>
            </a:r>
          </a:p>
        </p:txBody>
      </p:sp>
      <p:sp>
        <p:nvSpPr>
          <p:cNvPr id="313" name="Text 31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1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2" name="slide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 31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sizeof运算符</a:t>
            </a:r>
          </a:p>
        </p:txBody>
      </p:sp>
      <p:sp>
        <p:nvSpPr>
          <p:cNvPr id="315" name="Text 31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右结合律</a:t>
            </a:r>
          </a:p>
        </p:txBody>
      </p:sp>
    </p:spTree>
  </p:cSld>
</p:sld>
</file>

<file path=ppt/slides/slide1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3" name="slide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31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运算符重载</a:t>
            </a:r>
          </a:p>
        </p:txBody>
      </p:sp>
      <p:sp>
        <p:nvSpPr>
          <p:cNvPr id="317" name="Text 31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重载运算符（overload operator）
运算符函数
重载限制</a:t>
            </a:r>
          </a:p>
        </p:txBody>
      </p:sp>
    </p:spTree>
  </p:cSld>
</p:sld>
</file>

<file path=ppt/slides/slide1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4" name="slide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 31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重载运算符（overload operator）</a:t>
            </a:r>
          </a:p>
        </p:txBody>
      </p:sp>
      <p:sp>
        <p:nvSpPr>
          <p:cNvPr id="319" name="Text 31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定义：运算对象的类型、返回值的类型
无法改变</a:t>
            </a:r>
          </a:p>
        </p:txBody>
      </p:sp>
    </p:spTree>
  </p:cSld>
</p:sld>
</file>

<file path=ppt/slides/slide1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5" name="slide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 32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无法改变</a:t>
            </a:r>
          </a:p>
        </p:txBody>
      </p:sp>
      <p:sp>
        <p:nvSpPr>
          <p:cNvPr id="321" name="Text 32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运算符的优先级
运算对象的个数
运算符的结合性</a:t>
            </a:r>
          </a:p>
        </p:txBody>
      </p:sp>
    </p:spTree>
  </p:cSld>
</p:sld>
</file>

<file path=ppt/slides/slide1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6" name="slide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 32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运算符函数</a:t>
            </a:r>
          </a:p>
        </p:txBody>
      </p:sp>
      <p:sp>
        <p:nvSpPr>
          <p:cNvPr id="323" name="Text 32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关键字operator
调用方法
作为类的成员函数还是非成员函数</a:t>
            </a:r>
          </a:p>
        </p:txBody>
      </p:sp>
    </p:spTree>
  </p:cSld>
</p:sld>
</file>

<file path=ppt/slides/slide1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7" name="slide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 32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调用方法</a:t>
            </a:r>
          </a:p>
        </p:txBody>
      </p:sp>
      <p:sp>
        <p:nvSpPr>
          <p:cNvPr id="325" name="Text 32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函数表示法
运算符表示法</a:t>
            </a:r>
          </a:p>
        </p:txBody>
      </p:sp>
    </p:spTree>
  </p:cSld>
</p:sld>
</file>

<file path=ppt/slides/slide1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8" name="slide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 32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表达式分类</a:t>
            </a:r>
          </a:p>
        </p:txBody>
      </p:sp>
      <p:sp>
        <p:nvSpPr>
          <p:cNvPr id="327" name="Text 32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赋值表达式</a:t>
            </a:r>
          </a:p>
        </p:txBody>
      </p:sp>
    </p:spTree>
  </p:cSld>
</p:sld>
</file>

<file path=ppt/slides/slide1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9" name="slide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 32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赋值表达式</a:t>
            </a:r>
          </a:p>
        </p:txBody>
      </p:sp>
      <p:sp>
        <p:nvSpPr>
          <p:cNvPr id="329" name="Text 32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算数表达式</a:t>
            </a:r>
          </a:p>
        </p:txBody>
      </p:sp>
    </p:spTree>
  </p:cSld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" name="slide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使用花括号{ }</a:t>
            </a:r>
          </a:p>
        </p:txBody>
      </p:sp>
      <p:sp>
        <p:nvSpPr>
          <p:cNvPr id="33" name="Text 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列表初始化</a:t>
            </a:r>
          </a:p>
        </p:txBody>
      </p:sp>
    </p:spTree>
  </p:cSld>
</p:sld>
</file>

<file path=ppt/slides/slide1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0" name="slide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 3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算数表达式</a:t>
            </a:r>
          </a:p>
        </p:txBody>
      </p:sp>
      <p:sp>
        <p:nvSpPr>
          <p:cNvPr id="331" name="Text 3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逻辑表达式</a:t>
            </a:r>
          </a:p>
        </p:txBody>
      </p:sp>
    </p:spTree>
  </p:cSld>
</p:sld>
</file>

<file path=ppt/slides/slide1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1" name="slide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 3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逻辑表达式</a:t>
            </a:r>
          </a:p>
        </p:txBody>
      </p:sp>
      <p:sp>
        <p:nvSpPr>
          <p:cNvPr id="333" name="Text 3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关系表达式</a:t>
            </a:r>
          </a:p>
        </p:txBody>
      </p:sp>
    </p:spTree>
  </p:cSld>
</p:sld>
</file>

<file path=ppt/slides/slide1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2" name="slide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 3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关系表达式</a:t>
            </a:r>
          </a:p>
        </p:txBody>
      </p:sp>
      <p:sp>
        <p:nvSpPr>
          <p:cNvPr id="335" name="Text 3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条件表达式</a:t>
            </a:r>
          </a:p>
        </p:txBody>
      </p:sp>
    </p:spTree>
  </p:cSld>
</p:sld>
</file>

<file path=ppt/slides/slide1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3" name="slide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 3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条件表达式</a:t>
            </a:r>
          </a:p>
        </p:txBody>
      </p:sp>
      <p:sp>
        <p:nvSpPr>
          <p:cNvPr id="337" name="Text 3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逗号表达式</a:t>
            </a:r>
          </a:p>
        </p:txBody>
      </p:sp>
    </p:spTree>
  </p:cSld>
</p:sld>
</file>

<file path=ppt/slides/slide1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4" name="slide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 3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语句</a:t>
            </a:r>
          </a:p>
        </p:txBody>
      </p:sp>
      <p:sp>
        <p:nvSpPr>
          <p:cNvPr id="339" name="Text 3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控制流
空语句
复合语句（块）
分类
语句作用域</a:t>
            </a:r>
          </a:p>
        </p:txBody>
      </p:sp>
    </p:spTree>
  </p:cSld>
</p:sld>
</file>

<file path=ppt/slides/slide1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5" name="slide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 3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复合语句（块）</a:t>
            </a:r>
          </a:p>
        </p:txBody>
      </p:sp>
      <p:sp>
        <p:nvSpPr>
          <p:cNvPr id="341" name="Text 3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空块</a:t>
            </a:r>
          </a:p>
        </p:txBody>
      </p:sp>
    </p:spTree>
  </p:cSld>
</p:sld>
</file>

<file path=ppt/slides/slide1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6" name="slide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 3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空块</a:t>
            </a:r>
          </a:p>
        </p:txBody>
      </p:sp>
      <p:sp>
        <p:nvSpPr>
          <p:cNvPr id="343" name="Text 3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花括号</a:t>
            </a:r>
          </a:p>
        </p:txBody>
      </p:sp>
    </p:spTree>
  </p:cSld>
</p:sld>
</file>

<file path=ppt/slides/slide1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7" name="slide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 3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345" name="Text 3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表达式语句
条件语句
迭代语句
跳转语句
try语句和异常处理</a:t>
            </a:r>
          </a:p>
        </p:txBody>
      </p:sp>
    </p:spTree>
  </p:cSld>
</p:sld>
</file>

<file path=ppt/slides/slide1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8" name="slide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 3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条件语句</a:t>
            </a:r>
          </a:p>
        </p:txBody>
      </p:sp>
      <p:sp>
        <p:nvSpPr>
          <p:cNvPr id="347" name="Text 3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if语句
switch语句</a:t>
            </a:r>
          </a:p>
        </p:txBody>
      </p:sp>
    </p:spTree>
  </p:cSld>
</p:sld>
</file>

<file path=ppt/slides/slide1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9" name="slide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 3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if语句</a:t>
            </a:r>
          </a:p>
        </p:txBody>
      </p:sp>
      <p:sp>
        <p:nvSpPr>
          <p:cNvPr id="349" name="Text 3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悬垂else
if else语句</a:t>
            </a:r>
          </a:p>
        </p:txBody>
      </p:sp>
    </p:spTree>
  </p:cSld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" name="slide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可混合使用</a:t>
            </a:r>
          </a:p>
        </p:txBody>
      </p:sp>
    </p:spTree>
  </p:cSld>
</p:sld>
</file>

<file path=ppt/slides/slide1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0" name="slide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 3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switch语句</a:t>
            </a:r>
          </a:p>
        </p:txBody>
      </p:sp>
      <p:sp>
        <p:nvSpPr>
          <p:cNvPr id="351" name="Text 3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case标签
switch内部控制流
switch内部的变量定义</a:t>
            </a:r>
          </a:p>
        </p:txBody>
      </p:sp>
    </p:spTree>
  </p:cSld>
</p:sld>
</file>

<file path=ppt/slides/slide1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1" name="slide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 3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case标签</a:t>
            </a:r>
          </a:p>
        </p:txBody>
      </p:sp>
      <p:sp>
        <p:nvSpPr>
          <p:cNvPr id="353" name="Text 3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default标签</a:t>
            </a:r>
          </a:p>
        </p:txBody>
      </p:sp>
    </p:spTree>
  </p:cSld>
</p:sld>
</file>

<file path=ppt/slides/slide1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2" name="slide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 3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迭代语句</a:t>
            </a:r>
          </a:p>
        </p:txBody>
      </p:sp>
      <p:sp>
        <p:nvSpPr>
          <p:cNvPr id="355" name="Text 3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while语句
for语句
do while语句</a:t>
            </a:r>
          </a:p>
        </p:txBody>
      </p:sp>
    </p:spTree>
  </p:cSld>
</p:sld>
</file>

<file path=ppt/slides/slide1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3" name="slide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 3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for语句</a:t>
            </a:r>
          </a:p>
        </p:txBody>
      </p:sp>
      <p:sp>
        <p:nvSpPr>
          <p:cNvPr id="357" name="Text 3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传统for语句
范围for语句</a:t>
            </a:r>
          </a:p>
        </p:txBody>
      </p:sp>
    </p:spTree>
  </p:cSld>
</p:sld>
</file>

<file path=ppt/slides/slide1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4" name="slide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 3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跳转语句</a:t>
            </a:r>
          </a:p>
        </p:txBody>
      </p:sp>
      <p:sp>
        <p:nvSpPr>
          <p:cNvPr id="359" name="Text 3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break语句
continue语句
goto语句</a:t>
            </a:r>
          </a:p>
        </p:txBody>
      </p:sp>
    </p:spTree>
  </p:cSld>
</p:sld>
</file>

<file path=ppt/slides/slide1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5" name="slide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 3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goto语句</a:t>
            </a:r>
          </a:p>
        </p:txBody>
      </p:sp>
      <p:sp>
        <p:nvSpPr>
          <p:cNvPr id="361" name="Text 3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带标签语句</a:t>
            </a:r>
          </a:p>
        </p:txBody>
      </p:sp>
    </p:spTree>
  </p:cSld>
</p:sld>
</file>

<file path=ppt/slides/slide1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6" name="slide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3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try语句和异常处理</a:t>
            </a:r>
          </a:p>
        </p:txBody>
      </p:sp>
      <p:sp>
        <p:nvSpPr>
          <p:cNvPr id="363" name="Text 3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异常处理机制
try语句块
throw表达式
catch子句
标准异常
标准库函数terminate</a:t>
            </a:r>
          </a:p>
        </p:txBody>
      </p:sp>
    </p:spTree>
  </p:cSld>
</p:sld>
</file>

<file path=ppt/slides/slide1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7" name="slide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 3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异常处理机制</a:t>
            </a:r>
          </a:p>
        </p:txBody>
      </p:sp>
      <p:sp>
        <p:nvSpPr>
          <p:cNvPr id="365" name="Text 3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异常检测
异常处理</a:t>
            </a:r>
          </a:p>
        </p:txBody>
      </p:sp>
    </p:spTree>
  </p:cSld>
</p:sld>
</file>

<file path=ppt/slides/slide1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8" name="slide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 3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异常处理</a:t>
            </a:r>
          </a:p>
        </p:txBody>
      </p:sp>
      <p:sp>
        <p:nvSpPr>
          <p:cNvPr id="367" name="Text 3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异常处理代码</a:t>
            </a:r>
          </a:p>
        </p:txBody>
      </p:sp>
    </p:spTree>
  </p:cSld>
</p:sld>
</file>

<file path=ppt/slides/slide1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89" name="slide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 3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try语句块</a:t>
            </a:r>
          </a:p>
        </p:txBody>
      </p:sp>
      <p:sp>
        <p:nvSpPr>
          <p:cNvPr id="369" name="Text 3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异常安全</a:t>
            </a:r>
          </a:p>
        </p:txBody>
      </p:sp>
    </p:spTree>
  </p:cSld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" name="slide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3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存储信息的基本属性</a:t>
            </a:r>
          </a:p>
        </p:txBody>
      </p:sp>
      <p:sp>
        <p:nvSpPr>
          <p:cNvPr id="36" name="Text 3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运算符sizeof
取地址运算符&amp;</a:t>
            </a:r>
          </a:p>
        </p:txBody>
      </p:sp>
    </p:spTree>
  </p:cSld>
</p:sld>
</file>

<file path=ppt/slides/slide1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0" name="slide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 3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throw表达式</a:t>
            </a:r>
          </a:p>
        </p:txBody>
      </p:sp>
      <p:sp>
        <p:nvSpPr>
          <p:cNvPr id="371" name="Text 3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引发</a:t>
            </a:r>
          </a:p>
        </p:txBody>
      </p:sp>
    </p:spTree>
  </p:cSld>
</p:sld>
</file>

<file path=ppt/slides/slide1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1" name="slide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3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catch子句</a:t>
            </a:r>
          </a:p>
        </p:txBody>
      </p:sp>
      <p:sp>
        <p:nvSpPr>
          <p:cNvPr id="373" name="Text 3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异常声明</a:t>
            </a:r>
          </a:p>
        </p:txBody>
      </p:sp>
    </p:spTree>
  </p:cSld>
</p:sld>
</file>

<file path=ppt/slides/slide1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2" name="slide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 3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标准异常</a:t>
            </a:r>
          </a:p>
        </p:txBody>
      </p:sp>
      <p:sp>
        <p:nvSpPr>
          <p:cNvPr id="375" name="Text 3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异常类</a:t>
            </a:r>
          </a:p>
        </p:txBody>
      </p:sp>
    </p:spTree>
  </p:cSld>
</p:sld>
</file>

<file path=ppt/slides/slide1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3" name="slide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 3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</a:t>
            </a:r>
          </a:p>
        </p:txBody>
      </p:sp>
      <p:sp>
        <p:nvSpPr>
          <p:cNvPr id="377" name="Text 3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函数基础
深入</a:t>
            </a:r>
          </a:p>
        </p:txBody>
      </p:sp>
    </p:spTree>
  </p:cSld>
</p:sld>
</file>

<file path=ppt/slides/slide1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4" name="slide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 3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函数基础</a:t>
            </a:r>
          </a:p>
        </p:txBody>
      </p:sp>
      <p:sp>
        <p:nvSpPr>
          <p:cNvPr id="379" name="Text 3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概念
函数参数
返回类型</a:t>
            </a:r>
          </a:p>
        </p:txBody>
      </p:sp>
    </p:spTree>
  </p:cSld>
</p:sld>
</file>

<file path=ppt/slides/slide1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5" name="slide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概念</a:t>
            </a:r>
          </a:p>
        </p:txBody>
      </p:sp>
      <p:sp>
        <p:nvSpPr>
          <p:cNvPr id="381" name="Text 3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函数定义
调用函数
函数声明（函数原型）
形参和实参
局部对象</a:t>
            </a:r>
          </a:p>
        </p:txBody>
      </p:sp>
    </p:spTree>
  </p:cSld>
</p:sld>
</file>

<file path=ppt/slides/slide1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6" name="slide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 3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函数定义</a:t>
            </a:r>
          </a:p>
        </p:txBody>
      </p:sp>
      <p:sp>
        <p:nvSpPr>
          <p:cNvPr id="383" name="Text 3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返回类型</a:t>
            </a:r>
          </a:p>
        </p:txBody>
      </p:sp>
    </p:spTree>
  </p:cSld>
</p:sld>
</file>

<file path=ppt/slides/slide1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7" name="slide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 3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返回类型</a:t>
            </a:r>
          </a:p>
        </p:txBody>
      </p:sp>
      <p:sp>
        <p:nvSpPr>
          <p:cNvPr id="385" name="Text 3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函数名</a:t>
            </a:r>
          </a:p>
        </p:txBody>
      </p:sp>
    </p:spTree>
  </p:cSld>
</p:sld>
</file>

<file path=ppt/slides/slide1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8" name="slide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3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函数名</a:t>
            </a:r>
          </a:p>
        </p:txBody>
      </p:sp>
      <p:sp>
        <p:nvSpPr>
          <p:cNvPr id="387" name="Text 3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形参列表</a:t>
            </a:r>
          </a:p>
        </p:txBody>
      </p:sp>
    </p:spTree>
  </p:cSld>
</p:sld>
</file>

<file path=ppt/slides/slide1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9" name="slide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 3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形参列表</a:t>
            </a:r>
          </a:p>
        </p:txBody>
      </p:sp>
      <p:sp>
        <p:nvSpPr>
          <p:cNvPr id="389" name="Text 3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函数体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" name="slide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CPlusPlus编程语言基础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变量与常量
数据类型
表达式与语句
函数
输入输出和文件
内存模型
命名空间
面相对象
C++中的代码重用
异常
string类和标准模板
补充专题</a:t>
            </a:r>
          </a:p>
        </p:txBody>
      </p:sp>
    </p:spTree>
  </p:cSld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" name="slide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3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常量</a:t>
            </a:r>
          </a:p>
        </p:txBody>
      </p:sp>
      <p:sp>
        <p:nvSpPr>
          <p:cNvPr id="38" name="Text 3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字面值常量
常量左值声明
枚举
符号常量</a:t>
            </a:r>
          </a:p>
        </p:txBody>
      </p:sp>
    </p:spTree>
  </p:cSld>
</p:sld>
</file>

<file path=ppt/slides/slide2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0" name="slide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 3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调用函数</a:t>
            </a:r>
          </a:p>
        </p:txBody>
      </p:sp>
      <p:sp>
        <p:nvSpPr>
          <p:cNvPr id="391" name="Text 3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调用运算符( )</a:t>
            </a:r>
          </a:p>
        </p:txBody>
      </p:sp>
    </p:spTree>
  </p:cSld>
</p:sld>
</file>

<file path=ppt/slides/slide2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1" name="slide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3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调用运算符( )</a:t>
            </a:r>
          </a:p>
        </p:txBody>
      </p:sp>
      <p:sp>
        <p:nvSpPr>
          <p:cNvPr id="393" name="Text 3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实参列表</a:t>
            </a:r>
          </a:p>
        </p:txBody>
      </p:sp>
    </p:spTree>
  </p:cSld>
</p:sld>
</file>

<file path=ppt/slides/slide2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2" name="slide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 3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函数声明（函数原型）</a:t>
            </a:r>
          </a:p>
        </p:txBody>
      </p:sp>
      <p:sp>
        <p:nvSpPr>
          <p:cNvPr id="395" name="Text 3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默认参数
函数声明与定义的关系</a:t>
            </a:r>
          </a:p>
        </p:txBody>
      </p:sp>
    </p:spTree>
  </p:cSld>
</p:sld>
</file>

<file path=ppt/slides/slide2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3" name="slide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 3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函数声明与定义的关系</a:t>
            </a:r>
          </a:p>
        </p:txBody>
      </p:sp>
      <p:sp>
        <p:nvSpPr>
          <p:cNvPr id="397" name="Text 3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分离式编译</a:t>
            </a:r>
          </a:p>
        </p:txBody>
      </p:sp>
    </p:spTree>
  </p:cSld>
</p:sld>
</file>

<file path=ppt/slides/slide2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4" name="slide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 3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局部对象</a:t>
            </a:r>
          </a:p>
        </p:txBody>
      </p:sp>
      <p:sp>
        <p:nvSpPr>
          <p:cNvPr id="399" name="Text 3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作用域和生命周期
局部变量
自动对象
局部静态对象</a:t>
            </a:r>
          </a:p>
        </p:txBody>
      </p:sp>
    </p:spTree>
  </p:cSld>
</p:sld>
</file>

<file path=ppt/slides/slide2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5" name="slide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 4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函数参数</a:t>
            </a:r>
          </a:p>
        </p:txBody>
      </p:sp>
      <p:sp>
        <p:nvSpPr>
          <p:cNvPr id="401" name="Text 4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参数传递</a:t>
            </a:r>
          </a:p>
        </p:txBody>
      </p:sp>
    </p:spTree>
  </p:cSld>
</p:sld>
</file>

<file path=ppt/slides/slide2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6" name="slide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 4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参数传递</a:t>
            </a:r>
          </a:p>
        </p:txBody>
      </p:sp>
      <p:sp>
        <p:nvSpPr>
          <p:cNvPr id="403" name="Text 4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形参类型
传递方式
指导原则
const形参和实参
参数的类型</a:t>
            </a:r>
          </a:p>
        </p:txBody>
      </p:sp>
    </p:spTree>
  </p:cSld>
</p:sld>
</file>

<file path=ppt/slides/slide2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7" name="slide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 4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形参类型</a:t>
            </a:r>
          </a:p>
        </p:txBody>
      </p:sp>
      <p:sp>
        <p:nvSpPr>
          <p:cNvPr id="405" name="Text 4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非引用类型
引用类型</a:t>
            </a:r>
          </a:p>
        </p:txBody>
      </p:sp>
    </p:spTree>
  </p:cSld>
</p:sld>
</file>

<file path=ppt/slides/slide2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8" name="slide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 40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传递方式</a:t>
            </a:r>
          </a:p>
        </p:txBody>
      </p:sp>
      <p:sp>
        <p:nvSpPr>
          <p:cNvPr id="407" name="Text 40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按值传递
按引用传递</a:t>
            </a:r>
          </a:p>
        </p:txBody>
      </p:sp>
    </p:spTree>
  </p:cSld>
</p:sld>
</file>

<file path=ppt/slides/slide2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9" name="slide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 40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按值传递</a:t>
            </a:r>
          </a:p>
        </p:txBody>
      </p:sp>
      <p:sp>
        <p:nvSpPr>
          <p:cNvPr id="409" name="Text 40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按指针传递</a:t>
            </a:r>
          </a:p>
        </p:txBody>
      </p:sp>
    </p:spTree>
  </p:cSld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" name="slide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3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字面值常量</a:t>
            </a:r>
          </a:p>
        </p:txBody>
      </p:sp>
      <p:sp>
        <p:nvSpPr>
          <p:cNvPr id="40" name="Text 4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整型字面值
浮点型字面值
字符型字面值
bool型字面值：true、false
指针字面值：nullptr</a:t>
            </a:r>
          </a:p>
        </p:txBody>
      </p:sp>
    </p:spTree>
  </p:cSld>
</p:sld>
</file>

<file path=ppt/slides/slide2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0" name="slide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 41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指导原则</a:t>
            </a:r>
          </a:p>
        </p:txBody>
      </p:sp>
      <p:sp>
        <p:nvSpPr>
          <p:cNvPr id="411" name="Text 41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使用传递的值而不做修改的函数
修改调用函数中数据的函数
经验</a:t>
            </a:r>
          </a:p>
        </p:txBody>
      </p:sp>
    </p:spTree>
  </p:cSld>
</p:sld>
</file>

<file path=ppt/slides/slide2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1" name="slide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 41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经验</a:t>
            </a:r>
          </a:p>
        </p:txBody>
      </p:sp>
    </p:spTree>
  </p:cSld>
</p:sld>
</file>

<file path=ppt/slides/slide2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2" name="slide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 4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const形参和实参</a:t>
            </a:r>
          </a:p>
        </p:txBody>
      </p:sp>
      <p:sp>
        <p:nvSpPr>
          <p:cNvPr id="414" name="Text 4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指针或引用形参与const</a:t>
            </a:r>
          </a:p>
        </p:txBody>
      </p:sp>
    </p:spTree>
  </p:cSld>
</p:sld>
</file>

<file path=ppt/slides/slide2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3" name="slide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 4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指针或引用形参与const</a:t>
            </a:r>
          </a:p>
        </p:txBody>
      </p:sp>
      <p:sp>
        <p:nvSpPr>
          <p:cNvPr id="416" name="Text 4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尽量使用常量引用</a:t>
            </a:r>
          </a:p>
        </p:txBody>
      </p:sp>
    </p:spTree>
  </p:cSld>
</p:sld>
</file>

<file path=ppt/slides/slide2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4" name="slide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 4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参数的类型</a:t>
            </a:r>
          </a:p>
        </p:txBody>
      </p:sp>
      <p:sp>
        <p:nvSpPr>
          <p:cNvPr id="418" name="Text 4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数组形参
C风格字符串
结构
对象
函数
引用
main函数
含有可变数量形参</a:t>
            </a:r>
          </a:p>
        </p:txBody>
      </p:sp>
    </p:spTree>
  </p:cSld>
</p:sld>
</file>

<file path=ppt/slides/slide2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5" name="slide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 4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数组形参</a:t>
            </a:r>
          </a:p>
        </p:txBody>
      </p:sp>
      <p:sp>
        <p:nvSpPr>
          <p:cNvPr id="420" name="Text 4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数组表示与指针表示
提供数组长度的方式
数组引用形参
传递多维数组</a:t>
            </a:r>
          </a:p>
        </p:txBody>
      </p:sp>
    </p:spTree>
  </p:cSld>
</p:sld>
</file>

<file path=ppt/slides/slide2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6" name="slide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 4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提供数组长度的方式</a:t>
            </a:r>
          </a:p>
        </p:txBody>
      </p:sp>
      <p:sp>
        <p:nvSpPr>
          <p:cNvPr id="422" name="Text 4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显式传递数组大小
使用标准库规范</a:t>
            </a:r>
          </a:p>
        </p:txBody>
      </p:sp>
    </p:spTree>
  </p:cSld>
</p:sld>
</file>

<file path=ppt/slides/slide2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7" name="slide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 4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C风格字符串</a:t>
            </a:r>
          </a:p>
        </p:txBody>
      </p:sp>
      <p:sp>
        <p:nvSpPr>
          <p:cNvPr id="424" name="Text 4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C风格字符串作为返回值</a:t>
            </a:r>
          </a:p>
        </p:txBody>
      </p:sp>
    </p:spTree>
  </p:cSld>
</p:sld>
</file>

<file path=ppt/slides/slide2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8" name="slide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 4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</a:t>
            </a:r>
          </a:p>
        </p:txBody>
      </p:sp>
      <p:sp>
        <p:nvSpPr>
          <p:cNvPr id="426" name="Text 4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string
array</a:t>
            </a:r>
          </a:p>
        </p:txBody>
      </p:sp>
    </p:spTree>
  </p:cSld>
</p:sld>
</file>

<file path=ppt/slides/slide2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19" name="slide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 4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main函数</a:t>
            </a:r>
          </a:p>
        </p:txBody>
      </p:sp>
      <p:sp>
        <p:nvSpPr>
          <p:cNvPr id="428" name="Text 4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main：处理命令行选项</a:t>
            </a:r>
          </a:p>
        </p:txBody>
      </p:sp>
    </p:spTree>
  </p:cSld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" name="slide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4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整型字面值</a:t>
            </a:r>
          </a:p>
        </p:txBody>
      </p:sp>
      <p:sp>
        <p:nvSpPr>
          <p:cNvPr id="42" name="Text 4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第一位是1~9的整数是十进制
第一位是0第二位是1~7的整数是八进制
前两位是0x或0X的整数是十六进制
进制
以l或L结尾的整数是long型
以ll或LL结尾的整数是long long型
以u或U结尾的整数是unsigned型
类型</a:t>
            </a:r>
          </a:p>
        </p:txBody>
      </p:sp>
    </p:spTree>
  </p:cSld>
</p:sld>
</file>

<file path=ppt/slides/slide2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0" name="slide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 4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含有可变数量形参</a:t>
            </a:r>
          </a:p>
        </p:txBody>
      </p:sp>
      <p:sp>
        <p:nvSpPr>
          <p:cNvPr id="430" name="Text 43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标准库模板类型initializer_list
省略符形参
可变参数模板</a:t>
            </a:r>
          </a:p>
        </p:txBody>
      </p:sp>
    </p:spTree>
  </p:cSld>
</p:sld>
</file>

<file path=ppt/slides/slide2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1" name="slide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 43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标准库模板类型initializer_list</a:t>
            </a:r>
          </a:p>
        </p:txBody>
      </p:sp>
      <p:sp>
        <p:nvSpPr>
          <p:cNvPr id="432" name="Text 43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initializer_list形参</a:t>
            </a:r>
          </a:p>
        </p:txBody>
      </p:sp>
    </p:spTree>
  </p:cSld>
</p:sld>
</file>

<file path=ppt/slides/slide2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2" name="slide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 43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返回类型</a:t>
            </a:r>
          </a:p>
        </p:txBody>
      </p:sp>
      <p:sp>
        <p:nvSpPr>
          <p:cNvPr id="434" name="Text 43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无返回值函数
有返回值</a:t>
            </a:r>
          </a:p>
        </p:txBody>
      </p:sp>
    </p:spTree>
  </p:cSld>
</p:sld>
</file>

<file path=ppt/slides/slide2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3" name="slide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 43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有返回值</a:t>
            </a:r>
          </a:p>
        </p:txBody>
      </p:sp>
      <p:sp>
        <p:nvSpPr>
          <p:cNvPr id="436" name="Text 43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值是如何被返回的
不要返回局部对象的引用或指针
引用返回左值
列表初始化返回值
main函数的返回值
递归
返回数组指针</a:t>
            </a:r>
          </a:p>
        </p:txBody>
      </p:sp>
    </p:spTree>
  </p:cSld>
</p:sld>
</file>

<file path=ppt/slides/slide2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4" name="slide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 43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不要返回局部对象的引用或指针</a:t>
            </a:r>
          </a:p>
        </p:txBody>
      </p:sp>
      <p:sp>
        <p:nvSpPr>
          <p:cNvPr id="438" name="Text 43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未定义的</a:t>
            </a:r>
          </a:p>
        </p:txBody>
      </p:sp>
    </p:spTree>
  </p:cSld>
</p:sld>
</file>

<file path=ppt/slides/slide2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5" name="slide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 43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递归</a:t>
            </a:r>
          </a:p>
        </p:txBody>
      </p:sp>
      <p:sp>
        <p:nvSpPr>
          <p:cNvPr id="440" name="Text 44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递归函数
递归循环</a:t>
            </a:r>
          </a:p>
        </p:txBody>
      </p:sp>
    </p:spTree>
  </p:cSld>
</p:sld>
</file>

<file path=ppt/slides/slide2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6" name="slide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 44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返回数组指针</a:t>
            </a:r>
          </a:p>
        </p:txBody>
      </p:sp>
      <p:sp>
        <p:nvSpPr>
          <p:cNvPr id="442" name="Text 44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类型别名法
声明一个返回数组指针的函数
使用尾置返回类型
使用decltype</a:t>
            </a:r>
          </a:p>
        </p:txBody>
      </p:sp>
    </p:spTree>
  </p:cSld>
</p:sld>
</file>

<file path=ppt/slides/slide2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7" name="slide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 44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深入</a:t>
            </a:r>
          </a:p>
        </p:txBody>
      </p:sp>
      <p:sp>
        <p:nvSpPr>
          <p:cNvPr id="444" name="Text 44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函数重载（函数多态）
函数匹配
特殊用途语言特性
函数指针
函数模板
可变参数模板
函数调用的实现</a:t>
            </a:r>
          </a:p>
        </p:txBody>
      </p:sp>
    </p:spTree>
  </p:cSld>
</p:sld>
</file>

<file path=ppt/slides/slide2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8" name="slide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 44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函数重载（函数多态）</a:t>
            </a:r>
          </a:p>
        </p:txBody>
      </p:sp>
      <p:sp>
        <p:nvSpPr>
          <p:cNvPr id="446" name="Text 44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方式：使用不同的参数列表完成相同的工作
重载和const形参
强制类型转换const_cast在重载函数的情景中最有用
调用重载函数
重载与作用域</a:t>
            </a:r>
          </a:p>
        </p:txBody>
      </p:sp>
    </p:spTree>
  </p:cSld>
</p:sld>
</file>

<file path=ppt/slides/slide2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29" name="slide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 44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方式：使用不同的参数列表完成相同的工作</a:t>
            </a:r>
          </a:p>
        </p:txBody>
      </p:sp>
      <p:sp>
        <p:nvSpPr>
          <p:cNvPr id="448" name="Text 44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参数列表（函数特征标）</a:t>
            </a:r>
          </a:p>
        </p:txBody>
      </p:sp>
    </p:spTree>
  </p:cSld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" name="slide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4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进制</a:t>
            </a:r>
          </a:p>
        </p:txBody>
      </p:sp>
    </p:spTree>
  </p:cSld>
</p:sld>
</file>

<file path=ppt/slides/slide2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0" name="slide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 44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参数列表（函数特征标）</a:t>
            </a:r>
          </a:p>
        </p:txBody>
      </p:sp>
      <p:sp>
        <p:nvSpPr>
          <p:cNvPr id="450" name="Text 45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返回值</a:t>
            </a:r>
          </a:p>
        </p:txBody>
      </p:sp>
    </p:spTree>
  </p:cSld>
</p:sld>
</file>

<file path=ppt/slides/slide2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1" name="slide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 45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调用重载函数</a:t>
            </a:r>
          </a:p>
        </p:txBody>
      </p:sp>
      <p:sp>
        <p:nvSpPr>
          <p:cNvPr id="452" name="Text 45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函数匹配（函数确定）</a:t>
            </a:r>
          </a:p>
        </p:txBody>
      </p:sp>
    </p:spTree>
  </p:cSld>
</p:sld>
</file>

<file path=ppt/slides/slide2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2" name="slide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 45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函数匹配</a:t>
            </a:r>
          </a:p>
        </p:txBody>
      </p:sp>
      <p:sp>
        <p:nvSpPr>
          <p:cNvPr id="454" name="Text 45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二义性调用
确定候选函数和可行函数
实参类型转换</a:t>
            </a:r>
          </a:p>
        </p:txBody>
      </p:sp>
    </p:spTree>
  </p:cSld>
</p:sld>
</file>

<file path=ppt/slides/slide2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3" name="slide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 45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二义性调用</a:t>
            </a:r>
          </a:p>
        </p:txBody>
      </p:sp>
      <p:sp>
        <p:nvSpPr>
          <p:cNvPr id="456" name="Text 45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无匹配</a:t>
            </a:r>
          </a:p>
        </p:txBody>
      </p:sp>
    </p:spTree>
  </p:cSld>
</p:sld>
</file>

<file path=ppt/slides/slide2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4" name="slide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 45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确定候选函数和可行函数</a:t>
            </a:r>
          </a:p>
        </p:txBody>
      </p:sp>
      <p:sp>
        <p:nvSpPr>
          <p:cNvPr id="458" name="Text 45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寻找最佳匹配（如果有的话）</a:t>
            </a:r>
          </a:p>
        </p:txBody>
      </p:sp>
    </p:spTree>
  </p:cSld>
</p:sld>
</file>

<file path=ppt/slides/slide2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5" name="slide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 45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寻找最佳匹配（如果有的话）</a:t>
            </a:r>
          </a:p>
        </p:txBody>
      </p:sp>
      <p:sp>
        <p:nvSpPr>
          <p:cNvPr id="460" name="Text 46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含有多个形参的函数匹配</a:t>
            </a:r>
          </a:p>
        </p:txBody>
      </p:sp>
    </p:spTree>
  </p:cSld>
</p:sld>
</file>

<file path=ppt/slides/slide2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6" name="slide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 46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特殊用途语言特性</a:t>
            </a:r>
          </a:p>
        </p:txBody>
      </p:sp>
      <p:sp>
        <p:nvSpPr>
          <p:cNvPr id="462" name="Text 46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默认实参
内联函数
constexpr函数
共性</a:t>
            </a:r>
          </a:p>
        </p:txBody>
      </p:sp>
    </p:spTree>
  </p:cSld>
</p:sld>
</file>

<file path=ppt/slides/slide2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7" name="slide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 46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默认实参</a:t>
            </a:r>
          </a:p>
        </p:txBody>
      </p:sp>
      <p:sp>
        <p:nvSpPr>
          <p:cNvPr id="464" name="Text 46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使用默认实参调用函数
默认实参声明
默认实参初始值</a:t>
            </a:r>
          </a:p>
        </p:txBody>
      </p:sp>
    </p:spTree>
  </p:cSld>
</p:sld>
</file>

<file path=ppt/slides/slide2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8" name="slide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 46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内联函数</a:t>
            </a:r>
          </a:p>
        </p:txBody>
      </p:sp>
      <p:sp>
        <p:nvSpPr>
          <p:cNvPr id="466" name="Text 46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关键字：inline</a:t>
            </a:r>
          </a:p>
        </p:txBody>
      </p:sp>
    </p:spTree>
  </p:cSld>
</p:sld>
</file>

<file path=ppt/slides/slide2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9" name="slide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 46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关键字：inline</a:t>
            </a:r>
          </a:p>
        </p:txBody>
      </p:sp>
      <p:sp>
        <p:nvSpPr>
          <p:cNvPr id="468" name="Text 46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内联函数可避免函数调用的开销</a:t>
            </a:r>
          </a:p>
        </p:txBody>
      </p:sp>
    </p:spTree>
  </p:cSld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" name="slide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</a:t>
            </a:r>
          </a:p>
        </p:txBody>
      </p:sp>
    </p:spTree>
  </p:cSld>
</p:sld>
</file>

<file path=ppt/slides/slide2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0" name="slide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 46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共性</a:t>
            </a:r>
          </a:p>
        </p:txBody>
      </p:sp>
    </p:spTree>
  </p:cSld>
</p:sld>
</file>

<file path=ppt/slides/slide2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1" name="slide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 4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函数指针</a:t>
            </a:r>
          </a:p>
        </p:txBody>
      </p:sp>
      <p:sp>
        <p:nvSpPr>
          <p:cNvPr id="471" name="Text 4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函数指针声明
使用函数指针
重载函数指针
函数指针形参
返回指向函数的指针
将auto和decltype用于函数指针类型</a:t>
            </a:r>
          </a:p>
        </p:txBody>
      </p:sp>
    </p:spTree>
  </p:cSld>
</p:sld>
</file>

<file path=ppt/slides/slide2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2" name="slide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 4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使用函数指针</a:t>
            </a:r>
          </a:p>
        </p:txBody>
      </p:sp>
      <p:sp>
        <p:nvSpPr>
          <p:cNvPr id="473" name="Text 4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函数名和函数指针的关系</a:t>
            </a:r>
          </a:p>
        </p:txBody>
      </p:sp>
    </p:spTree>
  </p:cSld>
</p:sld>
</file>

<file path=ppt/slides/slide2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3" name="slide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 4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函数指针形参</a:t>
            </a:r>
          </a:p>
        </p:txBody>
      </p:sp>
      <p:sp>
        <p:nvSpPr>
          <p:cNvPr id="475" name="Text 4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作用：调用函数和做函数的参数</a:t>
            </a:r>
          </a:p>
        </p:txBody>
      </p:sp>
    </p:spTree>
  </p:cSld>
</p:sld>
</file>

<file path=ppt/slides/slide2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4" name="slide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 4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作用：调用函数和做函数的参数</a:t>
            </a:r>
          </a:p>
        </p:txBody>
      </p:sp>
      <p:sp>
        <p:nvSpPr>
          <p:cNvPr id="477" name="Text 4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C++实现多态性的虚函数表是通过函数指针实现</a:t>
            </a:r>
          </a:p>
        </p:txBody>
      </p:sp>
    </p:spTree>
  </p:cSld>
</p:sld>
</file>

<file path=ppt/slides/slide2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5" name="slide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 4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函数模板</a:t>
            </a:r>
          </a:p>
        </p:txBody>
      </p:sp>
      <p:sp>
        <p:nvSpPr>
          <p:cNvPr id="479" name="Text 4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
函数模板重载
模板的局限性
实例化
显式具体化
对比
后置返回类型</a:t>
            </a:r>
          </a:p>
        </p:txBody>
      </p:sp>
    </p:spTree>
  </p:cSld>
</p:sld>
</file>

<file path=ppt/slides/slide2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6" name="slide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 4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</a:t>
            </a:r>
          </a:p>
        </p:txBody>
      </p:sp>
      <p:sp>
        <p:nvSpPr>
          <p:cNvPr id="481" name="Text 4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template&lt;typename T&gt;
向下兼容</a:t>
            </a:r>
          </a:p>
        </p:txBody>
      </p:sp>
    </p:spTree>
  </p:cSld>
</p:sld>
</file>

<file path=ppt/slides/slide2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7" name="slide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 4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向下兼容</a:t>
            </a:r>
          </a:p>
        </p:txBody>
      </p:sp>
      <p:sp>
        <p:nvSpPr>
          <p:cNvPr id="483" name="Text 4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template&lt;class T&gt;</a:t>
            </a:r>
          </a:p>
        </p:txBody>
      </p:sp>
    </p:spTree>
  </p:cSld>
</p:sld>
</file>

<file path=ppt/slides/slide2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8" name="slide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 4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实例化</a:t>
            </a:r>
          </a:p>
        </p:txBody>
      </p:sp>
      <p:sp>
        <p:nvSpPr>
          <p:cNvPr id="485" name="Text 4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隐式实例化
显式实例化</a:t>
            </a:r>
          </a:p>
        </p:txBody>
      </p:sp>
    </p:spTree>
  </p:cSld>
</p:sld>
</file>

<file path=ppt/slides/slide2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49" name="slide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 4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显式具体化</a:t>
            </a:r>
          </a:p>
        </p:txBody>
      </p:sp>
      <p:sp>
        <p:nvSpPr>
          <p:cNvPr id="487" name="Text 4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template&lt;&gt;</a:t>
            </a:r>
          </a:p>
        </p:txBody>
      </p:sp>
    </p:spTree>
  </p:cSld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" name="slide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4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浮点型字面值</a:t>
            </a:r>
          </a:p>
        </p:txBody>
      </p:sp>
      <p:sp>
        <p:nvSpPr>
          <p:cNvPr id="46" name="Text 4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小数点表示法
科学计数法
表示方法
以f或F结尾的浮点数是float型
以L结尾的浮点数是long double型
类型</a:t>
            </a:r>
          </a:p>
        </p:txBody>
      </p:sp>
    </p:spTree>
  </p:cSld>
</p:sld>
</file>

<file path=ppt/slides/slide2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0" name="slide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 4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  <p:sp>
        <p:nvSpPr>
          <p:cNvPr id="489" name="Text 4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</a:t>
            </a:r>
          </a:p>
        </p:txBody>
      </p:sp>
    </p:spTree>
  </p:cSld>
</p:sld>
</file>

<file path=ppt/slides/slide2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1" name="slide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 4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后置返回类型</a:t>
            </a:r>
          </a:p>
        </p:txBody>
      </p:sp>
      <p:sp>
        <p:nvSpPr>
          <p:cNvPr id="491" name="Text 4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关键字decltype</a:t>
            </a:r>
          </a:p>
        </p:txBody>
      </p:sp>
    </p:spTree>
  </p:cSld>
</p:sld>
</file>

<file path=ppt/slides/slide2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2" name="slide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 4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可变参数模板</a:t>
            </a:r>
          </a:p>
        </p:txBody>
      </p:sp>
      <p:sp>
        <p:nvSpPr>
          <p:cNvPr id="493" name="Text 4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参数包</a:t>
            </a:r>
          </a:p>
        </p:txBody>
      </p:sp>
    </p:spTree>
  </p:cSld>
</p:sld>
</file>

<file path=ppt/slides/slide2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3" name="slide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 4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参数包</a:t>
            </a:r>
          </a:p>
        </p:txBody>
      </p:sp>
      <p:sp>
        <p:nvSpPr>
          <p:cNvPr id="495" name="Text 4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模板参数包和函数参数包
展开参数包</a:t>
            </a:r>
          </a:p>
        </p:txBody>
      </p:sp>
    </p:spTree>
  </p:cSld>
</p:sld>
</file>

<file path=ppt/slides/slide2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4" name="slide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 4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模板参数包和函数参数包</a:t>
            </a:r>
          </a:p>
        </p:txBody>
      </p:sp>
      <p:sp>
        <p:nvSpPr>
          <p:cNvPr id="497" name="Text 4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元运算符...</a:t>
            </a:r>
          </a:p>
        </p:txBody>
      </p:sp>
    </p:spTree>
  </p:cSld>
</p:sld>
</file>

<file path=ppt/slides/slide2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5" name="slide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 4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展开参数包</a:t>
            </a:r>
          </a:p>
        </p:txBody>
      </p:sp>
      <p:sp>
        <p:nvSpPr>
          <p:cNvPr id="499" name="Text 4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在可变参数模板函数中使用递归</a:t>
            </a:r>
          </a:p>
        </p:txBody>
      </p:sp>
    </p:spTree>
  </p:cSld>
</p:sld>
</file>

<file path=ppt/slides/slide2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6" name="slide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 5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函数调用的实现</a:t>
            </a:r>
          </a:p>
        </p:txBody>
      </p:sp>
      <p:sp>
        <p:nvSpPr>
          <p:cNvPr id="501" name="Text 5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栈</a:t>
            </a:r>
          </a:p>
        </p:txBody>
      </p:sp>
    </p:spTree>
  </p:cSld>
</p:sld>
</file>

<file path=ppt/slides/slide2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7" name="slide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 5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输入输出和文件</a:t>
            </a:r>
          </a:p>
        </p:txBody>
      </p:sp>
      <p:sp>
        <p:nvSpPr>
          <p:cNvPr id="503" name="Text 5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基础
深入</a:t>
            </a:r>
          </a:p>
        </p:txBody>
      </p:sp>
    </p:spTree>
  </p:cSld>
</p:sld>
</file>

<file path=ppt/slides/slide2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8" name="slide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 5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基础</a:t>
            </a:r>
          </a:p>
        </p:txBody>
      </p:sp>
      <p:sp>
        <p:nvSpPr>
          <p:cNvPr id="505" name="Text 5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控制台
文件</a:t>
            </a:r>
          </a:p>
        </p:txBody>
      </p:sp>
    </p:spTree>
  </p:cSld>
</p:sld>
</file>

<file path=ppt/slides/slide2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59" name="slide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 50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控制台</a:t>
            </a:r>
          </a:p>
        </p:txBody>
      </p:sp>
      <p:sp>
        <p:nvSpPr>
          <p:cNvPr id="507" name="Text 50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
输出</a:t>
            </a:r>
          </a:p>
        </p:txBody>
      </p:sp>
    </p:spTree>
  </p:cSld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" name="slide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4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表示方法</a:t>
            </a:r>
          </a:p>
        </p:txBody>
      </p:sp>
    </p:spTree>
  </p:cSld>
</p:sld>
</file>

<file path=ppt/slides/slide2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0" name="slide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 50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</a:t>
            </a:r>
          </a:p>
        </p:txBody>
      </p:sp>
      <p:sp>
        <p:nvSpPr>
          <p:cNvPr id="509" name="Text 50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对象cin</a:t>
            </a:r>
          </a:p>
        </p:txBody>
      </p:sp>
    </p:spTree>
  </p:cSld>
</p:sld>
</file>

<file path=ppt/slides/slide2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1" name="slide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 51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对象cin</a:t>
            </a:r>
          </a:p>
        </p:txBody>
      </p:sp>
      <p:sp>
        <p:nvSpPr>
          <p:cNvPr id="511" name="Text 51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istream类
cin &gt;&gt; 变量
先输入数字再输入字符
输入字符
cin状态标志
输入错误</a:t>
            </a:r>
          </a:p>
        </p:txBody>
      </p:sp>
    </p:spTree>
  </p:cSld>
</p:sld>
</file>

<file path=ppt/slides/slide2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2" name="slide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 51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输入字符</a:t>
            </a:r>
          </a:p>
        </p:txBody>
      </p:sp>
      <p:sp>
        <p:nvSpPr>
          <p:cNvPr id="513" name="Text 51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读取一个字符
读取一行字符串</a:t>
            </a:r>
          </a:p>
        </p:txBody>
      </p:sp>
    </p:spTree>
  </p:cSld>
</p:sld>
</file>

<file path=ppt/slides/slide2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3" name="slide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 51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读取一个字符</a:t>
            </a:r>
          </a:p>
        </p:txBody>
      </p:sp>
      <p:sp>
        <p:nvSpPr>
          <p:cNvPr id="515" name="Text 51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cin&gt;&gt;ch
cin.get()
cin.get(char对象名)</a:t>
            </a:r>
          </a:p>
        </p:txBody>
      </p:sp>
    </p:spTree>
  </p:cSld>
</p:sld>
</file>

<file path=ppt/slides/slide2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4" name="slide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 51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读取一行字符串</a:t>
            </a:r>
          </a:p>
        </p:txBody>
      </p:sp>
      <p:sp>
        <p:nvSpPr>
          <p:cNvPr id="517" name="Text 51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cin.getline(字符数组名, 长度);
cin.get(字符数组名, 长度)
getline(cin, string对象名)</a:t>
            </a:r>
          </a:p>
        </p:txBody>
      </p:sp>
    </p:spTree>
  </p:cSld>
</p:sld>
</file>

<file path=ppt/slides/slide2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5" name="slide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 51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cin状态标志</a:t>
            </a:r>
          </a:p>
        </p:txBody>
      </p:sp>
      <p:sp>
        <p:nvSpPr>
          <p:cNvPr id="519" name="Text 51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cin.eof()</a:t>
            </a:r>
          </a:p>
        </p:txBody>
      </p:sp>
    </p:spTree>
  </p:cSld>
</p:sld>
</file>

<file path=ppt/slides/slide2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6" name="slide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 52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cin.eof()</a:t>
            </a:r>
          </a:p>
        </p:txBody>
      </p:sp>
      <p:sp>
        <p:nvSpPr>
          <p:cNvPr id="521" name="Text 52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cin.fail()</a:t>
            </a:r>
          </a:p>
        </p:txBody>
      </p:sp>
    </p:spTree>
  </p:cSld>
</p:sld>
</file>

<file path=ppt/slides/slide2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7" name="slide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 52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cin.fail()</a:t>
            </a:r>
          </a:p>
        </p:txBody>
      </p:sp>
      <p:sp>
        <p:nvSpPr>
          <p:cNvPr id="523" name="Text 52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cin.good()</a:t>
            </a:r>
          </a:p>
        </p:txBody>
      </p:sp>
    </p:spTree>
  </p:cSld>
</p:sld>
</file>

<file path=ppt/slides/slide2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8" name="slide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 52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输入错误</a:t>
            </a:r>
          </a:p>
        </p:txBody>
      </p:sp>
      <p:sp>
        <p:nvSpPr>
          <p:cNvPr id="525" name="Text 52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解决方案</a:t>
            </a:r>
          </a:p>
        </p:txBody>
      </p:sp>
    </p:spTree>
  </p:cSld>
</p:sld>
</file>

<file path=ppt/slides/slide2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9" name="slide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 52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527" name="Text 52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类型不匹配</a:t>
            </a:r>
          </a:p>
        </p:txBody>
      </p:sp>
    </p:spTree>
  </p:cSld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" name="slide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</a:t>
            </a:r>
          </a:p>
        </p:txBody>
      </p:sp>
    </p:spTree>
  </p:cSld>
</p:sld>
</file>

<file path=ppt/slides/slide2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0" name="slide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 52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解决方案</a:t>
            </a:r>
          </a:p>
        </p:txBody>
      </p:sp>
      <p:sp>
        <p:nvSpPr>
          <p:cNvPr id="529" name="Text 52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条件判断
cin.clear()、cin.sync()和cin.ignor()</a:t>
            </a:r>
          </a:p>
        </p:txBody>
      </p:sp>
    </p:spTree>
  </p:cSld>
</p:sld>
</file>

<file path=ppt/slides/slide2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1" name="slide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 5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</a:t>
            </a:r>
          </a:p>
        </p:txBody>
      </p:sp>
      <p:sp>
        <p:nvSpPr>
          <p:cNvPr id="531" name="Text 5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对象cout</a:t>
            </a:r>
          </a:p>
        </p:txBody>
      </p:sp>
    </p:spTree>
  </p:cSld>
</p:sld>
</file>

<file path=ppt/slides/slide2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2" name="slide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 5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对象cout</a:t>
            </a:r>
          </a:p>
        </p:txBody>
      </p:sp>
      <p:sp>
        <p:nvSpPr>
          <p:cNvPr id="533" name="Text 5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ostream类
输出不同进制的整数
输出一个字符
控制输出的格式
输出char和wchar_t类型字符
控制符endl</a:t>
            </a:r>
          </a:p>
        </p:txBody>
      </p:sp>
    </p:spTree>
  </p:cSld>
</p:sld>
</file>

<file path=ppt/slides/slide2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3" name="slide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 5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输出一个字符</a:t>
            </a:r>
          </a:p>
        </p:txBody>
      </p:sp>
      <p:sp>
        <p:nvSpPr>
          <p:cNvPr id="535" name="Text 5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cout.put(char)</a:t>
            </a:r>
          </a:p>
        </p:txBody>
      </p:sp>
    </p:spTree>
  </p:cSld>
</p:sld>
</file>

<file path=ppt/slides/slide2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4" name="slide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 5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控制输出的格式</a:t>
            </a:r>
          </a:p>
        </p:txBody>
      </p:sp>
      <p:sp>
        <p:nvSpPr>
          <p:cNvPr id="537" name="Text 5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cout.setf()</a:t>
            </a:r>
          </a:p>
        </p:txBody>
      </p:sp>
    </p:spTree>
  </p:cSld>
</p:sld>
</file>

<file path=ppt/slides/slide2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5" name="slide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 5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cout.setf()</a:t>
            </a:r>
          </a:p>
        </p:txBody>
      </p:sp>
      <p:sp>
        <p:nvSpPr>
          <p:cNvPr id="539" name="Text 5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输出布尔值true、false</a:t>
            </a:r>
          </a:p>
        </p:txBody>
      </p:sp>
    </p:spTree>
  </p:cSld>
</p:sld>
</file>

<file path=ppt/slides/slide2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6" name="slide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 5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</a:t>
            </a:r>
          </a:p>
        </p:txBody>
      </p:sp>
      <p:sp>
        <p:nvSpPr>
          <p:cNvPr id="541" name="Text 5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逻辑划分
文件结尾EOF
回车与换行</a:t>
            </a:r>
          </a:p>
        </p:txBody>
      </p:sp>
    </p:spTree>
  </p:cSld>
</p:sld>
</file>

<file path=ppt/slides/slide2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7" name="slide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 5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逻辑划分</a:t>
            </a:r>
          </a:p>
        </p:txBody>
      </p:sp>
      <p:sp>
        <p:nvSpPr>
          <p:cNvPr id="543" name="Text 5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文本文件
二进制文件
区别</a:t>
            </a:r>
          </a:p>
        </p:txBody>
      </p:sp>
    </p:spTree>
  </p:cSld>
</p:sld>
</file>

<file path=ppt/slides/slide2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8" name="slide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 5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文本文件</a:t>
            </a:r>
          </a:p>
        </p:txBody>
      </p:sp>
      <p:sp>
        <p:nvSpPr>
          <p:cNvPr id="545" name="Text 5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读取
写入</a:t>
            </a:r>
          </a:p>
        </p:txBody>
      </p:sp>
    </p:spTree>
  </p:cSld>
</p:sld>
</file>

<file path=ppt/slides/slide2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79" name="slide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 5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读取</a:t>
            </a:r>
          </a:p>
        </p:txBody>
      </p:sp>
      <p:sp>
        <p:nvSpPr>
          <p:cNvPr id="547" name="Text 5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ifstream类</a:t>
            </a:r>
          </a:p>
        </p:txBody>
      </p:sp>
    </p:spTree>
  </p:cSld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" name="slide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4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字符型字面值</a:t>
            </a:r>
          </a:p>
        </p:txBody>
      </p:sp>
      <p:sp>
        <p:nvSpPr>
          <p:cNvPr id="50" name="Text 5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单引号括起来的一个字符称为char型字面值
双引号括起来的零个或多个字符称为字符串型字面值
转义字符、转义字符序列
以u为前缀的字符或字符串是char16_t类型
以U为前缀的字符或字符串是char32_t类型
以L为前缀的字符或字符串是wchar_t类型
以u8为前缀的字符或字符串是char类型
类型
字符编码
不可打印字符</a:t>
            </a:r>
          </a:p>
        </p:txBody>
      </p:sp>
    </p:spTree>
  </p:cSld>
</p:sld>
</file>

<file path=ppt/slides/slide2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0" name="slide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 5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写入</a:t>
            </a:r>
          </a:p>
        </p:txBody>
      </p:sp>
      <p:sp>
        <p:nvSpPr>
          <p:cNvPr id="549" name="Text 5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ofstream类</a:t>
            </a:r>
          </a:p>
        </p:txBody>
      </p:sp>
    </p:spTree>
  </p:cSld>
</p:sld>
</file>

<file path=ppt/slides/slide2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1" name="slide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 5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文件结尾EOF</a:t>
            </a:r>
          </a:p>
        </p:txBody>
      </p:sp>
      <p:sp>
        <p:nvSpPr>
          <p:cNvPr id="551" name="Text 5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文件结束符</a:t>
            </a:r>
          </a:p>
        </p:txBody>
      </p:sp>
    </p:spTree>
  </p:cSld>
</p:sld>
</file>

<file path=ppt/slides/slide2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2" name="slide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 5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回车与换行</a:t>
            </a:r>
          </a:p>
        </p:txBody>
      </p:sp>
      <p:sp>
        <p:nvSpPr>
          <p:cNvPr id="553" name="Text 5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\r与\n与\n\r</a:t>
            </a:r>
          </a:p>
        </p:txBody>
      </p:sp>
    </p:spTree>
  </p:cSld>
</p:sld>
</file>

<file path=ppt/slides/slide2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3" name="slide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 5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深入</a:t>
            </a:r>
          </a:p>
        </p:txBody>
      </p:sp>
      <p:sp>
        <p:nvSpPr>
          <p:cNvPr id="555" name="Text 5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输入和输出概述
使用cout进行输出
使用cin进行输入
文件输入和输出
文件类型
内核格式化</a:t>
            </a:r>
          </a:p>
        </p:txBody>
      </p:sp>
    </p:spTree>
  </p:cSld>
</p:sld>
</file>

<file path=ppt/slides/slide2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4" name="slide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 5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输入和输出概述</a:t>
            </a:r>
          </a:p>
        </p:txBody>
      </p:sp>
      <p:sp>
        <p:nvSpPr>
          <p:cNvPr id="557" name="Text 5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流和缓冲区
iostream头文件
重定向</a:t>
            </a:r>
          </a:p>
        </p:txBody>
      </p:sp>
    </p:spTree>
  </p:cSld>
</p:sld>
</file>

<file path=ppt/slides/slide2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5" name="slide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 5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流和缓冲区</a:t>
            </a:r>
          </a:p>
        </p:txBody>
      </p:sp>
      <p:sp>
        <p:nvSpPr>
          <p:cNvPr id="559" name="Text 5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标准错误、标准输入、标准输出
streambuf类</a:t>
            </a:r>
          </a:p>
        </p:txBody>
      </p:sp>
    </p:spTree>
  </p:cSld>
</p:sld>
</file>

<file path=ppt/slides/slide2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6" name="slide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 5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iostream头文件</a:t>
            </a:r>
          </a:p>
        </p:txBody>
      </p:sp>
      <p:sp>
        <p:nvSpPr>
          <p:cNvPr id="561" name="Text 5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ios_base类
自动创建对象</a:t>
            </a:r>
          </a:p>
        </p:txBody>
      </p:sp>
    </p:spTree>
  </p:cSld>
</p:sld>
</file>

<file path=ppt/slides/slide2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7" name="slide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 5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ios_base类</a:t>
            </a:r>
          </a:p>
        </p:txBody>
      </p:sp>
      <p:sp>
        <p:nvSpPr>
          <p:cNvPr id="563" name="Text 5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ios类</a:t>
            </a:r>
          </a:p>
        </p:txBody>
      </p:sp>
    </p:spTree>
  </p:cSld>
</p:sld>
</file>

<file path=ppt/slides/slide2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8" name="slide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 5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ios类</a:t>
            </a:r>
          </a:p>
        </p:txBody>
      </p:sp>
      <p:sp>
        <p:nvSpPr>
          <p:cNvPr id="565" name="Text 5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ostream类
istream类
iostream类</a:t>
            </a:r>
          </a:p>
        </p:txBody>
      </p:sp>
    </p:spTree>
  </p:cSld>
</p:sld>
</file>

<file path=ppt/slides/slide2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9" name="slide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 5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iostream类</a:t>
            </a:r>
          </a:p>
        </p:txBody>
      </p:sp>
    </p:spTree>
  </p:cSld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" name="slide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5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</a:t>
            </a:r>
          </a:p>
        </p:txBody>
      </p:sp>
    </p:spTree>
  </p:cSld>
</p:sld>
</file>

<file path=ppt/slides/slide2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0" name="slide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 56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自动创建对象</a:t>
            </a:r>
          </a:p>
        </p:txBody>
      </p:sp>
      <p:sp>
        <p:nvSpPr>
          <p:cNvPr id="568" name="Text 56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用于窄字符流
用于宽字符流</a:t>
            </a:r>
          </a:p>
        </p:txBody>
      </p:sp>
    </p:spTree>
  </p:cSld>
</p:sld>
</file>

<file path=ppt/slides/slide2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1" name="slide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 56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用于窄字符流</a:t>
            </a:r>
          </a:p>
        </p:txBody>
      </p:sp>
      <p:sp>
        <p:nvSpPr>
          <p:cNvPr id="570" name="Text 57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cin、cout、cerr、clog</a:t>
            </a:r>
          </a:p>
        </p:txBody>
      </p:sp>
    </p:spTree>
  </p:cSld>
</p:sld>
</file>

<file path=ppt/slides/slide2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2" name="slide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 57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用于宽字符流</a:t>
            </a:r>
          </a:p>
        </p:txBody>
      </p:sp>
      <p:sp>
        <p:nvSpPr>
          <p:cNvPr id="572" name="Text 57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wcin、wcout、wcerr、wclog</a:t>
            </a:r>
          </a:p>
        </p:txBody>
      </p:sp>
    </p:spTree>
  </p:cSld>
</p:sld>
</file>

<file path=ppt/slides/slide2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3" name="slide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 57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重定向</a:t>
            </a:r>
          </a:p>
        </p:txBody>
      </p:sp>
      <p:sp>
        <p:nvSpPr>
          <p:cNvPr id="574" name="Text 57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标准输入和输出流通常是指键盘和屏幕
可使用重定向改变流连接对象</a:t>
            </a:r>
          </a:p>
        </p:txBody>
      </p:sp>
    </p:spTree>
  </p:cSld>
</p:sld>
</file>

<file path=ppt/slides/slide2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4" name="slide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 57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可使用重定向改变流连接对象</a:t>
            </a:r>
          </a:p>
        </p:txBody>
      </p:sp>
      <p:sp>
        <p:nvSpPr>
          <p:cNvPr id="576" name="Text 57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输入重定向&lt;
输出重定向&gt;</a:t>
            </a:r>
          </a:p>
        </p:txBody>
      </p:sp>
    </p:spTree>
  </p:cSld>
</p:sld>
</file>

<file path=ppt/slides/slide2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5" name="slide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 57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使用cout进行输出</a:t>
            </a:r>
          </a:p>
        </p:txBody>
      </p:sp>
      <p:sp>
        <p:nvSpPr>
          <p:cNvPr id="578" name="Text 57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输出基本类型和字符串
输出字符put( )
刷新输出缓冲区
输出格式化</a:t>
            </a:r>
          </a:p>
        </p:txBody>
      </p:sp>
    </p:spTree>
  </p:cSld>
</p:sld>
</file>

<file path=ppt/slides/slide2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6" name="slide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 57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输出基本类型和字符串</a:t>
            </a:r>
          </a:p>
        </p:txBody>
      </p:sp>
      <p:sp>
        <p:nvSpPr>
          <p:cNvPr id="580" name="Text 58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插入运算符&lt;&lt;</a:t>
            </a:r>
          </a:p>
        </p:txBody>
      </p:sp>
    </p:spTree>
  </p:cSld>
</p:sld>
</file>

<file path=ppt/slides/slide2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7" name="slide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 58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输出字符put( )</a:t>
            </a:r>
          </a:p>
        </p:txBody>
      </p:sp>
      <p:sp>
        <p:nvSpPr>
          <p:cNvPr id="582" name="Text 58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输出字符串write( )</a:t>
            </a:r>
          </a:p>
        </p:txBody>
      </p:sp>
    </p:spTree>
  </p:cSld>
</p:sld>
</file>

<file path=ppt/slides/slide2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8" name="slide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 58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刷新输出缓冲区</a:t>
            </a:r>
          </a:p>
        </p:txBody>
      </p:sp>
      <p:sp>
        <p:nvSpPr>
          <p:cNvPr id="584" name="Text 58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flush</a:t>
            </a:r>
          </a:p>
        </p:txBody>
      </p:sp>
    </p:spTree>
  </p:cSld>
</p:sld>
</file>

<file path=ppt/slides/slide2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9" name="slide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 58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flush</a:t>
            </a:r>
          </a:p>
        </p:txBody>
      </p:sp>
      <p:sp>
        <p:nvSpPr>
          <p:cNvPr id="586" name="Text 58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endl</a:t>
            </a:r>
          </a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变量与常量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变量
常量</a:t>
            </a:r>
          </a:p>
        </p:txBody>
      </p:sp>
    </p:spTree>
  </p:cSld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" name="slide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常量左值声明</a:t>
            </a:r>
          </a:p>
        </p:txBody>
      </p:sp>
      <p:sp>
        <p:nvSpPr>
          <p:cNvPr id="53" name="Text 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const+数据类型+声明符</a:t>
            </a:r>
          </a:p>
        </p:txBody>
      </p:sp>
    </p:spTree>
  </p:cSld>
</p:sld>
</file>

<file path=ppt/slides/slide3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0" name="slide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 58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输出格式化</a:t>
            </a:r>
          </a:p>
        </p:txBody>
      </p:sp>
      <p:sp>
        <p:nvSpPr>
          <p:cNvPr id="588" name="Text 58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格式常量
浮点数的精度
cout成员函数precison( )、width( )、fill( )
头文件iomanip</a:t>
            </a:r>
          </a:p>
        </p:txBody>
      </p:sp>
    </p:spTree>
  </p:cSld>
</p:sld>
</file>

<file path=ppt/slides/slide3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1" name="slide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 58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格式常量</a:t>
            </a:r>
          </a:p>
        </p:txBody>
      </p:sp>
      <p:sp>
        <p:nvSpPr>
          <p:cNvPr id="590" name="Text 59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标准控制符</a:t>
            </a:r>
          </a:p>
        </p:txBody>
      </p:sp>
    </p:spTree>
  </p:cSld>
</p:sld>
</file>

<file path=ppt/slides/slide3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2" name="slide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 59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头文件iomanip</a:t>
            </a:r>
          </a:p>
        </p:txBody>
      </p:sp>
      <p:sp>
        <p:nvSpPr>
          <p:cNvPr id="592" name="Text 59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控制符setprecision( )、setw( )、setfill( )</a:t>
            </a:r>
          </a:p>
        </p:txBody>
      </p:sp>
    </p:spTree>
  </p:cSld>
</p:sld>
</file>

<file path=ppt/slides/slide3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3" name="slide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 59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使用cin进行输入</a:t>
            </a:r>
          </a:p>
        </p:txBody>
      </p:sp>
      <p:sp>
        <p:nvSpPr>
          <p:cNvPr id="594" name="Text 59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输入基本类型和字符串
cin&gt;&gt;检查输入
流状态
其它istream类方法</a:t>
            </a:r>
          </a:p>
        </p:txBody>
      </p:sp>
    </p:spTree>
  </p:cSld>
</p:sld>
</file>

<file path=ppt/slides/slide3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4" name="slide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 59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输入基本类型和字符串</a:t>
            </a:r>
          </a:p>
        </p:txBody>
      </p:sp>
      <p:sp>
        <p:nvSpPr>
          <p:cNvPr id="596" name="Text 59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格式化抽取方法</a:t>
            </a:r>
          </a:p>
        </p:txBody>
      </p:sp>
    </p:spTree>
  </p:cSld>
</p:sld>
</file>

<file path=ppt/slides/slide3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5" name="slide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 59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格式化抽取方法</a:t>
            </a:r>
          </a:p>
        </p:txBody>
      </p:sp>
      <p:sp>
        <p:nvSpPr>
          <p:cNvPr id="598" name="Text 59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抽取运算符&gt;&gt;</a:t>
            </a:r>
          </a:p>
        </p:txBody>
      </p:sp>
    </p:spTree>
  </p:cSld>
</p:sld>
</file>

<file path=ppt/slides/slide3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6" name="slide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 59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cin&gt;&gt;检查输入</a:t>
            </a:r>
          </a:p>
        </p:txBody>
      </p:sp>
      <p:sp>
        <p:nvSpPr>
          <p:cNvPr id="600" name="Text 60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跳过空白（空格、换行、制表符）</a:t>
            </a:r>
          </a:p>
        </p:txBody>
      </p:sp>
    </p:spTree>
  </p:cSld>
</p:sld>
</file>

<file path=ppt/slides/slide3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7" name="slide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 60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流状态</a:t>
            </a:r>
          </a:p>
        </p:txBody>
      </p:sp>
      <p:sp>
        <p:nvSpPr>
          <p:cNvPr id="602" name="Text 60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流状态成员
流状态的影响
主动检测流状态</a:t>
            </a:r>
          </a:p>
        </p:txBody>
      </p:sp>
    </p:spTree>
  </p:cSld>
</p:sld>
</file>

<file path=ppt/slides/slide3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8" name="slide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 60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流状态成员</a:t>
            </a:r>
          </a:p>
        </p:txBody>
      </p:sp>
      <p:sp>
        <p:nvSpPr>
          <p:cNvPr id="604" name="Text 60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到达文件尾
流被破坏
与预期不符
正常状态
操作</a:t>
            </a:r>
          </a:p>
        </p:txBody>
      </p:sp>
    </p:spTree>
  </p:cSld>
</p:sld>
</file>

<file path=ppt/slides/slide3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09" name="slide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 60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到达文件尾</a:t>
            </a:r>
          </a:p>
        </p:txBody>
      </p:sp>
      <p:sp>
        <p:nvSpPr>
          <p:cNvPr id="606" name="Text 60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eofbit</a:t>
            </a:r>
          </a:p>
        </p:txBody>
      </p:sp>
    </p:spTree>
  </p:cSld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" name="slide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const+数据类型+声明符</a:t>
            </a:r>
          </a:p>
        </p:txBody>
      </p:sp>
      <p:sp>
        <p:nvSpPr>
          <p:cNvPr id="55" name="Text 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关键字const</a:t>
            </a:r>
          </a:p>
        </p:txBody>
      </p:sp>
    </p:spTree>
  </p:cSld>
</p:sld>
</file>

<file path=ppt/slides/slide3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0" name="slide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 60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eofbit</a:t>
            </a:r>
          </a:p>
        </p:txBody>
      </p:sp>
      <p:sp>
        <p:nvSpPr>
          <p:cNvPr id="608" name="Text 60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eof( )</a:t>
            </a:r>
          </a:p>
        </p:txBody>
      </p:sp>
    </p:spTree>
  </p:cSld>
</p:sld>
</file>

<file path=ppt/slides/slide3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1" name="slide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 60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流被破坏</a:t>
            </a:r>
          </a:p>
        </p:txBody>
      </p:sp>
      <p:sp>
        <p:nvSpPr>
          <p:cNvPr id="610" name="Text 6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badbit</a:t>
            </a:r>
          </a:p>
        </p:txBody>
      </p:sp>
    </p:spTree>
  </p:cSld>
</p:sld>
</file>

<file path=ppt/slides/slide3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2" name="slide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 6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badbit</a:t>
            </a:r>
          </a:p>
        </p:txBody>
      </p:sp>
      <p:sp>
        <p:nvSpPr>
          <p:cNvPr id="612" name="Text 6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bad( )</a:t>
            </a:r>
          </a:p>
        </p:txBody>
      </p:sp>
    </p:spTree>
  </p:cSld>
</p:sld>
</file>

<file path=ppt/slides/slide3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3" name="slide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 6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与预期不符</a:t>
            </a:r>
          </a:p>
        </p:txBody>
      </p:sp>
      <p:sp>
        <p:nvSpPr>
          <p:cNvPr id="614" name="Text 6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failbit</a:t>
            </a:r>
          </a:p>
        </p:txBody>
      </p:sp>
    </p:spTree>
  </p:cSld>
</p:sld>
</file>

<file path=ppt/slides/slide3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4" name="slide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 6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failbit</a:t>
            </a:r>
          </a:p>
        </p:txBody>
      </p:sp>
      <p:sp>
        <p:nvSpPr>
          <p:cNvPr id="616" name="Text 6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fail( )</a:t>
            </a:r>
          </a:p>
        </p:txBody>
      </p:sp>
    </p:spTree>
  </p:cSld>
</p:sld>
</file>

<file path=ppt/slides/slide3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5" name="slide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 6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正常状态</a:t>
            </a:r>
          </a:p>
        </p:txBody>
      </p:sp>
      <p:sp>
        <p:nvSpPr>
          <p:cNvPr id="618" name="Text 6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goodbit</a:t>
            </a:r>
          </a:p>
        </p:txBody>
      </p:sp>
    </p:spTree>
  </p:cSld>
</p:sld>
</file>

<file path=ppt/slides/slide3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6" name="slide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 6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goodbit</a:t>
            </a:r>
          </a:p>
        </p:txBody>
      </p:sp>
      <p:sp>
        <p:nvSpPr>
          <p:cNvPr id="620" name="Text 6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good( )</a:t>
            </a:r>
          </a:p>
        </p:txBody>
      </p:sp>
    </p:spTree>
  </p:cSld>
</p:sld>
</file>

<file path=ppt/slides/slide3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7" name="slide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 6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</a:t>
            </a:r>
          </a:p>
        </p:txBody>
      </p:sp>
      <p:sp>
        <p:nvSpPr>
          <p:cNvPr id="622" name="Text 6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返回流状态rdstate( )
设置状态</a:t>
            </a:r>
          </a:p>
        </p:txBody>
      </p:sp>
    </p:spTree>
  </p:cSld>
</p:sld>
</file>

<file path=ppt/slides/slide3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8" name="slide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 6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设置状态</a:t>
            </a:r>
          </a:p>
        </p:txBody>
      </p:sp>
      <p:sp>
        <p:nvSpPr>
          <p:cNvPr id="624" name="Text 6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clear( )
setstate( )</a:t>
            </a:r>
          </a:p>
        </p:txBody>
      </p:sp>
    </p:spTree>
  </p:cSld>
</p:sld>
</file>

<file path=ppt/slides/slide3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19" name="slide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 6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流状态的影响</a:t>
            </a:r>
          </a:p>
        </p:txBody>
      </p:sp>
      <p:sp>
        <p:nvSpPr>
          <p:cNvPr id="626" name="Text 6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I/O和异常</a:t>
            </a:r>
          </a:p>
        </p:txBody>
      </p:sp>
    </p:spTree>
  </p:cSld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" name="slide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枚举</a:t>
            </a:r>
          </a:p>
        </p:txBody>
      </p:sp>
      <p:sp>
        <p:nvSpPr>
          <p:cNvPr id="57" name="Text 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关键字enum
作用域内枚举
枚举量</a:t>
            </a:r>
          </a:p>
        </p:txBody>
      </p:sp>
    </p:spTree>
  </p:cSld>
</p:sld>
</file>

<file path=ppt/slides/slide3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0" name="slide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 6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I/O和异常</a:t>
            </a:r>
          </a:p>
        </p:txBody>
      </p:sp>
      <p:sp>
        <p:nvSpPr>
          <p:cNvPr id="628" name="Text 6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</a:t>
            </a:r>
          </a:p>
        </p:txBody>
      </p:sp>
    </p:spTree>
  </p:cSld>
</p:sld>
</file>

<file path=ppt/slides/slide3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1" name="slide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 6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</a:t>
            </a:r>
          </a:p>
        </p:txBody>
      </p:sp>
      <p:sp>
        <p:nvSpPr>
          <p:cNvPr id="630" name="Text 63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exceptions( )
exceptions(isostate ex)</a:t>
            </a:r>
          </a:p>
        </p:txBody>
      </p:sp>
    </p:spTree>
  </p:cSld>
</p:sld>
</file>

<file path=ppt/slides/slide3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2" name="slide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 63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其它istream类方法</a:t>
            </a:r>
          </a:p>
        </p:txBody>
      </p:sp>
      <p:sp>
        <p:nvSpPr>
          <p:cNvPr id="632" name="Text 63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非格式化输入函数
意外字符输入：文件尾、流被破坏、无输入、输入到达或超过指定最大字符数
read( )、peek( )、gcount( )、putback( )</a:t>
            </a:r>
          </a:p>
        </p:txBody>
      </p:sp>
    </p:spTree>
  </p:cSld>
</p:sld>
</file>

<file path=ppt/slides/slide3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3" name="slide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 63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非格式化输入函数</a:t>
            </a:r>
          </a:p>
        </p:txBody>
      </p:sp>
      <p:sp>
        <p:nvSpPr>
          <p:cNvPr id="634" name="Text 63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单字符输入
字符串输入：getline( )、get( )、ignore( )</a:t>
            </a:r>
          </a:p>
        </p:txBody>
      </p:sp>
    </p:spTree>
  </p:cSld>
</p:sld>
</file>

<file path=ppt/slides/slide3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4" name="slide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 63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单字符输入</a:t>
            </a:r>
          </a:p>
        </p:txBody>
      </p:sp>
      <p:sp>
        <p:nvSpPr>
          <p:cNvPr id="636" name="Text 63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cin.get(char&amp;)
cin.get( )
对比</a:t>
            </a:r>
          </a:p>
        </p:txBody>
      </p:sp>
    </p:spTree>
  </p:cSld>
</p:sld>
</file>

<file path=ppt/slides/slide3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5" name="slide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 63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3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6" name="slide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 6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文件输入和输出</a:t>
            </a:r>
          </a:p>
        </p:txBody>
      </p:sp>
      <p:sp>
        <p:nvSpPr>
          <p:cNvPr id="639" name="Text 6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fstream族与iostream族
简单的文件I/O
流状态检查
打开多个文件
命令行处理技术
文件模式
随机存取</a:t>
            </a:r>
          </a:p>
        </p:txBody>
      </p:sp>
    </p:spTree>
  </p:cSld>
</p:sld>
</file>

<file path=ppt/slides/slide3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7" name="slide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 6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fstream族与iostream族</a:t>
            </a:r>
          </a:p>
        </p:txBody>
      </p:sp>
      <p:sp>
        <p:nvSpPr>
          <p:cNvPr id="641" name="Text 6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ifstream继承自istream
ofstream继承自ostream
fstream继承自iostream</a:t>
            </a:r>
          </a:p>
        </p:txBody>
      </p:sp>
    </p:spTree>
  </p:cSld>
</p:sld>
</file>

<file path=ppt/slides/slide3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8" name="slide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 6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流状态检查</a:t>
            </a:r>
          </a:p>
        </p:txBody>
      </p:sp>
      <p:sp>
        <p:nvSpPr>
          <p:cNvPr id="643" name="Text 6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is_open( )</a:t>
            </a:r>
          </a:p>
        </p:txBody>
      </p:sp>
    </p:spTree>
  </p:cSld>
</p:sld>
</file>

<file path=ppt/slides/slide3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9" name="slide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 6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命令行处理技术</a:t>
            </a:r>
          </a:p>
        </p:txBody>
      </p:sp>
      <p:sp>
        <p:nvSpPr>
          <p:cNvPr id="645" name="Text 6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int main(int argc, char *argv[ ])</a:t>
            </a:r>
          </a:p>
        </p:txBody>
      </p:sp>
    </p:spTree>
  </p:cSld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" name="slide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枚举量</a:t>
            </a:r>
          </a:p>
        </p:txBody>
      </p:sp>
      <p:sp>
        <p:nvSpPr>
          <p:cNvPr id="59" name="Text 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默认值
显式赋值</a:t>
            </a:r>
          </a:p>
        </p:txBody>
      </p:sp>
    </p:spTree>
  </p:cSld>
</p:sld>
</file>

<file path=ppt/slides/slide3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0" name="slide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 6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文件模式</a:t>
            </a:r>
          </a:p>
        </p:txBody>
      </p:sp>
      <p:sp>
        <p:nvSpPr>
          <p:cNvPr id="647" name="Text 6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文件模式常量
C语言模式字符串："r"、"w"、"a"、"r+"、"w+"
对应关系</a:t>
            </a:r>
          </a:p>
        </p:txBody>
      </p:sp>
    </p:spTree>
  </p:cSld>
</p:sld>
</file>

<file path=ppt/slides/slide3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1" name="slide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 6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对应关系</a:t>
            </a:r>
          </a:p>
        </p:txBody>
      </p:sp>
    </p:spTree>
  </p:cSld>
</p:sld>
</file>

<file path=ppt/slides/slide3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2" name="slide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 64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随机存取</a:t>
            </a:r>
          </a:p>
        </p:txBody>
      </p:sp>
      <p:sp>
        <p:nvSpPr>
          <p:cNvPr id="650" name="Text 65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指针移动
获取指针当前位置
使用临时文件</a:t>
            </a:r>
          </a:p>
        </p:txBody>
      </p:sp>
    </p:spTree>
  </p:cSld>
</p:sld>
</file>

<file path=ppt/slides/slide3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3" name="slide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 65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指针移动</a:t>
            </a:r>
          </a:p>
        </p:txBody>
      </p:sp>
      <p:sp>
        <p:nvSpPr>
          <p:cNvPr id="652" name="Text 65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输入指针移动
输出指针移动</a:t>
            </a:r>
          </a:p>
        </p:txBody>
      </p:sp>
    </p:spTree>
  </p:cSld>
</p:sld>
</file>

<file path=ppt/slides/slide3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4" name="slide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 65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输入指针移动</a:t>
            </a:r>
          </a:p>
        </p:txBody>
      </p:sp>
      <p:sp>
        <p:nvSpPr>
          <p:cNvPr id="654" name="Text 65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seekg( )</a:t>
            </a:r>
          </a:p>
        </p:txBody>
      </p:sp>
    </p:spTree>
  </p:cSld>
</p:sld>
</file>

<file path=ppt/slides/slide3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5" name="slide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 65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输出指针移动</a:t>
            </a:r>
          </a:p>
        </p:txBody>
      </p:sp>
      <p:sp>
        <p:nvSpPr>
          <p:cNvPr id="656" name="Text 65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seekp( )</a:t>
            </a:r>
          </a:p>
        </p:txBody>
      </p:sp>
    </p:spTree>
  </p:cSld>
</p:sld>
</file>

<file path=ppt/slides/slide3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6" name="slide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 65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获取指针当前位置</a:t>
            </a:r>
          </a:p>
        </p:txBody>
      </p:sp>
      <p:sp>
        <p:nvSpPr>
          <p:cNvPr id="658" name="Text 65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对于输入流
对于输出流
注意</a:t>
            </a:r>
          </a:p>
        </p:txBody>
      </p:sp>
    </p:spTree>
  </p:cSld>
</p:sld>
</file>

<file path=ppt/slides/slide3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7" name="slide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 65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对于输入流</a:t>
            </a:r>
          </a:p>
        </p:txBody>
      </p:sp>
      <p:sp>
        <p:nvSpPr>
          <p:cNvPr id="660" name="Text 66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tellg( )</a:t>
            </a:r>
          </a:p>
        </p:txBody>
      </p:sp>
    </p:spTree>
  </p:cSld>
</p:sld>
</file>

<file path=ppt/slides/slide3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8" name="slide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 66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对于输出流</a:t>
            </a:r>
          </a:p>
        </p:txBody>
      </p:sp>
      <p:sp>
        <p:nvSpPr>
          <p:cNvPr id="662" name="Text 66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tellp( )</a:t>
            </a:r>
          </a:p>
        </p:txBody>
      </p:sp>
    </p:spTree>
  </p:cSld>
</p:sld>
</file>

<file path=ppt/slides/slide3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39" name="slide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 66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</a:t>
            </a:r>
          </a:p>
        </p:txBody>
      </p:sp>
    </p:spTree>
  </p:cSld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" name="slide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数据类型</a:t>
            </a:r>
          </a:p>
        </p:txBody>
      </p:sp>
      <p:sp>
        <p:nvSpPr>
          <p:cNvPr id="61" name="Text 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
分类
类型转换
处理类型</a:t>
            </a:r>
          </a:p>
        </p:txBody>
      </p:sp>
    </p:spTree>
  </p:cSld>
</p:sld>
</file>

<file path=ppt/slides/slide3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0" name="slide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 6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使用临时文件</a:t>
            </a:r>
          </a:p>
        </p:txBody>
      </p:sp>
      <p:sp>
        <p:nvSpPr>
          <p:cNvPr id="665" name="Text 6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tmpnam( )</a:t>
            </a:r>
          </a:p>
        </p:txBody>
      </p:sp>
    </p:spTree>
  </p:cSld>
</p:sld>
</file>

<file path=ppt/slides/slide3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1" name="slide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ext 6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文件类型</a:t>
            </a:r>
          </a:p>
        </p:txBody>
      </p:sp>
      <p:sp>
        <p:nvSpPr>
          <p:cNvPr id="667" name="Text 6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文本文件
二进制文件
对比</a:t>
            </a:r>
          </a:p>
        </p:txBody>
      </p:sp>
    </p:spTree>
  </p:cSld>
</p:sld>
</file>

<file path=ppt/slides/slide3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2" name="slide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 6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文本文件</a:t>
            </a:r>
          </a:p>
        </p:txBody>
      </p:sp>
      <p:sp>
        <p:nvSpPr>
          <p:cNvPr id="669" name="Text 6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插入运算符&lt;&lt;写入、抽取运算符&gt;&gt;和get( )读取</a:t>
            </a:r>
          </a:p>
        </p:txBody>
      </p:sp>
    </p:spTree>
  </p:cSld>
</p:sld>
</file>

<file path=ppt/slides/slide3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3" name="slide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 6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二进制文件</a:t>
            </a:r>
          </a:p>
        </p:txBody>
      </p:sp>
      <p:sp>
        <p:nvSpPr>
          <p:cNvPr id="671" name="Text 6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write( )写入、read( )读取</a:t>
            </a:r>
          </a:p>
        </p:txBody>
      </p:sp>
    </p:spTree>
  </p:cSld>
</p:sld>
</file>

<file path=ppt/slides/slide3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4" name="slide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 6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write( )写入、read( )读取</a:t>
            </a:r>
          </a:p>
        </p:txBody>
      </p:sp>
      <p:sp>
        <p:nvSpPr>
          <p:cNvPr id="673" name="Text 6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</a:t>
            </a:r>
          </a:p>
        </p:txBody>
      </p:sp>
    </p:spTree>
  </p:cSld>
</p:sld>
</file>

<file path=ppt/slides/slide3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5" name="slide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 6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3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6" name="slide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 67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内核格式化</a:t>
            </a:r>
          </a:p>
        </p:txBody>
      </p:sp>
      <p:sp>
        <p:nvSpPr>
          <p:cNvPr id="676" name="Text 67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sstream族
sstream族给格式化的文本提供了缓冲区</a:t>
            </a:r>
          </a:p>
        </p:txBody>
      </p:sp>
    </p:spTree>
  </p:cSld>
</p:sld>
</file>

<file path=ppt/slides/slide3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7" name="slide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 67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sstream族</a:t>
            </a:r>
          </a:p>
        </p:txBody>
      </p:sp>
      <p:sp>
        <p:nvSpPr>
          <p:cNvPr id="678" name="Text 67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ostringstream继承自ostream
istringstream继承自istream
stringstream继承自iostream</a:t>
            </a:r>
          </a:p>
        </p:txBody>
      </p:sp>
    </p:spTree>
  </p:cSld>
</p:sld>
</file>

<file path=ppt/slides/slide3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8" name="slide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 67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ostringstream继承自ostream</a:t>
            </a:r>
          </a:p>
        </p:txBody>
      </p:sp>
      <p:sp>
        <p:nvSpPr>
          <p:cNvPr id="680" name="Text 68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str( )成员函数</a:t>
            </a:r>
          </a:p>
        </p:txBody>
      </p:sp>
    </p:spTree>
  </p:cSld>
</p:sld>
</file>

<file path=ppt/slides/slide3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49" name="slide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 68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内存模型</a:t>
            </a:r>
          </a:p>
        </p:txBody>
      </p:sp>
      <p:sp>
        <p:nvSpPr>
          <p:cNvPr id="682" name="Text 68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介绍
变量存储方式
存储说明符
cv-限定符
链接性拓展
存储方案和动态分配
类和动态内存分配</a:t>
            </a:r>
          </a:p>
        </p:txBody>
      </p:sp>
    </p:spTree>
  </p:cSld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" name="slide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</a:t>
            </a:r>
          </a:p>
        </p:txBody>
      </p:sp>
      <p:sp>
        <p:nvSpPr>
          <p:cNvPr id="63" name="Text 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 （程序开发语言）</a:t>
            </a:r>
          </a:p>
        </p:txBody>
      </p:sp>
    </p:spTree>
  </p:cSld>
</p:sld>
</file>

<file path=ppt/slides/slide3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0" name="slide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ext 68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介绍</a:t>
            </a:r>
          </a:p>
        </p:txBody>
      </p:sp>
      <p:sp>
        <p:nvSpPr>
          <p:cNvPr id="684" name="Text 68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分类：自动变量、寄存器变量（摒弃）、静态变量（包含3种）、动态变量
实质：自动变量、静态变量、动态变量（动态存储）</a:t>
            </a:r>
          </a:p>
        </p:txBody>
      </p:sp>
    </p:spTree>
  </p:cSld>
</p:sld>
</file>

<file path=ppt/slides/slide3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1" name="slide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 68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变量存储方式</a:t>
            </a:r>
          </a:p>
        </p:txBody>
      </p:sp>
      <p:sp>
        <p:nvSpPr>
          <p:cNvPr id="686" name="Text 68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自动变量
静态变量
存储三特性
变量5种存储方式（引入命名空间前）特性总结</a:t>
            </a:r>
          </a:p>
        </p:txBody>
      </p:sp>
    </p:spTree>
  </p:cSld>
</p:sld>
</file>

<file path=ppt/slides/slide3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2" name="slide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 68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自动变量</a:t>
            </a:r>
          </a:p>
        </p:txBody>
      </p:sp>
      <p:sp>
        <p:nvSpPr>
          <p:cNvPr id="688" name="Text 68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自动变量的初始化
自动变量和栈</a:t>
            </a:r>
          </a:p>
        </p:txBody>
      </p:sp>
    </p:spTree>
  </p:cSld>
</p:sld>
</file>

<file path=ppt/slides/slide3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3" name="slide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 68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静态变量</a:t>
            </a:r>
          </a:p>
        </p:txBody>
      </p:sp>
      <p:sp>
        <p:nvSpPr>
          <p:cNvPr id="690" name="Text 69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
特性</a:t>
            </a:r>
          </a:p>
        </p:txBody>
      </p:sp>
    </p:spTree>
  </p:cSld>
</p:sld>
</file>

<file path=ppt/slides/slide3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4" name="slide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 69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</a:t>
            </a:r>
          </a:p>
        </p:txBody>
      </p:sp>
      <p:sp>
        <p:nvSpPr>
          <p:cNvPr id="692" name="Text 69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零初始化
常量表达式初始化
动态初始化</a:t>
            </a:r>
          </a:p>
        </p:txBody>
      </p:sp>
    </p:spTree>
  </p:cSld>
</p:sld>
</file>

<file path=ppt/slides/slide3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5" name="slide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 69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特性</a:t>
            </a:r>
          </a:p>
        </p:txBody>
      </p:sp>
      <p:sp>
        <p:nvSpPr>
          <p:cNvPr id="694" name="Text 69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静态持续性、外部链接性
静态持续性、内部链接性
静态存储持续性、无链接性</a:t>
            </a:r>
          </a:p>
        </p:txBody>
      </p:sp>
    </p:spTree>
  </p:cSld>
</p:sld>
</file>

<file path=ppt/slides/slide3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6" name="slide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 69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静态持续性、外部链接性</a:t>
            </a:r>
          </a:p>
        </p:txBody>
      </p:sp>
      <p:sp>
        <p:nvSpPr>
          <p:cNvPr id="696" name="Text 69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全局变量（外部变量）</a:t>
            </a:r>
          </a:p>
        </p:txBody>
      </p:sp>
    </p:spTree>
  </p:cSld>
</p:sld>
</file>

<file path=ppt/slides/slide3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7" name="slide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 69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全局变量（外部变量）</a:t>
            </a:r>
          </a:p>
        </p:txBody>
      </p:sp>
      <p:sp>
        <p:nvSpPr>
          <p:cNvPr id="698" name="Text 69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作用域解析运算符::</a:t>
            </a:r>
          </a:p>
        </p:txBody>
      </p:sp>
    </p:spTree>
  </p:cSld>
</p:sld>
</file>

<file path=ppt/slides/slide3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8" name="slide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 69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静态持续性、内部链接性</a:t>
            </a:r>
          </a:p>
        </p:txBody>
      </p:sp>
      <p:sp>
        <p:nvSpPr>
          <p:cNvPr id="700" name="Text 70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局部变量（内部变量）</a:t>
            </a:r>
          </a:p>
        </p:txBody>
      </p:sp>
    </p:spTree>
  </p:cSld>
</p:sld>
</file>

<file path=ppt/slides/slide3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9" name="slide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 70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局部变量（内部变量）</a:t>
            </a:r>
          </a:p>
        </p:txBody>
      </p:sp>
      <p:sp>
        <p:nvSpPr>
          <p:cNvPr id="702" name="Text 70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
关键字extern</a:t>
            </a:r>
          </a:p>
        </p:txBody>
      </p:sp>
    </p:spTree>
  </p:cSld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" name="slide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 （程序开发语言）</a:t>
            </a:r>
          </a:p>
        </p:txBody>
      </p:sp>
      <p:sp>
        <p:nvSpPr>
          <p:cNvPr id="65" name="Text 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指定基本类型完成了三项工作
不同数据类型占用的字节数根系统有关</a:t>
            </a:r>
          </a:p>
        </p:txBody>
      </p:sp>
    </p:spTree>
  </p:cSld>
</p:sld>
</file>

<file path=ppt/slides/slide3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0" name="slide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ext 70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静态存储持续性、无链接性</a:t>
            </a:r>
          </a:p>
        </p:txBody>
      </p:sp>
      <p:sp>
        <p:nvSpPr>
          <p:cNvPr id="704" name="Text 70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代码块和函数中</a:t>
            </a:r>
          </a:p>
        </p:txBody>
      </p:sp>
    </p:spTree>
  </p:cSld>
</p:sld>
</file>

<file path=ppt/slides/slide3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1" name="slide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ext 70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代码块和函数中</a:t>
            </a:r>
          </a:p>
        </p:txBody>
      </p:sp>
      <p:sp>
        <p:nvSpPr>
          <p:cNvPr id="706" name="Text 70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</p:spTree>
  </p:cSld>
</p:sld>
</file>

<file path=ppt/slides/slide3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2" name="slide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 70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存储三特性</a:t>
            </a:r>
          </a:p>
        </p:txBody>
      </p:sp>
      <p:sp>
        <p:nvSpPr>
          <p:cNvPr id="708" name="Text 70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持续性-&gt;变量在内存保留（持续）时间
作用域-&gt;变量在文件的多大范围内可见（可被程序使用）
链接性-&gt;变量在哪些文件之间共享</a:t>
            </a:r>
          </a:p>
        </p:txBody>
      </p:sp>
    </p:spTree>
  </p:cSld>
</p:sld>
</file>

<file path=ppt/slides/slide3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3" name="slide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 70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持续性-&gt;变量在内存保留（持续）时间</a:t>
            </a:r>
          </a:p>
        </p:txBody>
      </p:sp>
      <p:sp>
        <p:nvSpPr>
          <p:cNvPr id="710" name="Text 7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自动存储持续性
静态存储持续性
线程存储持续性
动态存储持续性</a:t>
            </a:r>
          </a:p>
        </p:txBody>
      </p:sp>
    </p:spTree>
  </p:cSld>
</p:sld>
</file>

<file path=ppt/slides/slide3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4" name="slide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ext 7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作用域-&gt;变量在文件的多大范围内可见（可被程序使用）</a:t>
            </a:r>
          </a:p>
        </p:txBody>
      </p:sp>
      <p:sp>
        <p:nvSpPr>
          <p:cNvPr id="712" name="Text 7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代码块
文件</a:t>
            </a:r>
          </a:p>
        </p:txBody>
      </p:sp>
    </p:spTree>
  </p:cSld>
</p:sld>
</file>

<file path=ppt/slides/slide3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5" name="slide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Text 7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链接性-&gt;变量在哪些文件之间共享</a:t>
            </a:r>
          </a:p>
        </p:txBody>
      </p:sp>
      <p:sp>
        <p:nvSpPr>
          <p:cNvPr id="714" name="Text 7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无链接性（只能在当前函数或代码块中访问）
内部链接性（只在当前文件中访问）
外部链接性（可在其他文件中访问）</a:t>
            </a:r>
          </a:p>
        </p:txBody>
      </p:sp>
    </p:spTree>
  </p:cSld>
</p:sld>
</file>

<file path=ppt/slides/slide3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6" name="slide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 7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存储说明符</a:t>
            </a:r>
          </a:p>
        </p:txBody>
      </p:sp>
      <p:sp>
        <p:nvSpPr>
          <p:cNvPr id="716" name="Text 7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auto（C++11以后不再是说明符）</a:t>
            </a:r>
          </a:p>
        </p:txBody>
      </p:sp>
    </p:spTree>
  </p:cSld>
</p:sld>
</file>

<file path=ppt/slides/slide3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7" name="slide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 7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auto（C++11以后不再是说明符）</a:t>
            </a:r>
          </a:p>
        </p:txBody>
      </p:sp>
      <p:sp>
        <p:nvSpPr>
          <p:cNvPr id="718" name="Text 7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register</a:t>
            </a:r>
          </a:p>
        </p:txBody>
      </p:sp>
    </p:spTree>
  </p:cSld>
</p:sld>
</file>

<file path=ppt/slides/slide3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8" name="slide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Text 7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register</a:t>
            </a:r>
          </a:p>
        </p:txBody>
      </p:sp>
      <p:sp>
        <p:nvSpPr>
          <p:cNvPr id="720" name="Text 7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static</a:t>
            </a:r>
          </a:p>
        </p:txBody>
      </p:sp>
    </p:spTree>
  </p:cSld>
</p:sld>
</file>

<file path=ppt/slides/slide3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9" name="slide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Text 7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static</a:t>
            </a:r>
          </a:p>
        </p:txBody>
      </p:sp>
      <p:sp>
        <p:nvSpPr>
          <p:cNvPr id="722" name="Text 7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extern</a:t>
            </a:r>
          </a:p>
        </p:txBody>
      </p:sp>
    </p:spTree>
  </p:cSld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" name="slide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67" name="Text 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基本类型
复合类型
自定义类型</a:t>
            </a:r>
          </a:p>
        </p:txBody>
      </p:sp>
    </p:spTree>
  </p:cSld>
</p:sld>
</file>

<file path=ppt/slides/slide3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0" name="slide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 7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extern</a:t>
            </a:r>
          </a:p>
        </p:txBody>
      </p:sp>
      <p:sp>
        <p:nvSpPr>
          <p:cNvPr id="724" name="Text 7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thread_local</a:t>
            </a:r>
          </a:p>
        </p:txBody>
      </p:sp>
    </p:spTree>
  </p:cSld>
</p:sld>
</file>

<file path=ppt/slides/slide3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1" name="slide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ext 7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thread_local</a:t>
            </a:r>
          </a:p>
        </p:txBody>
      </p:sp>
      <p:sp>
        <p:nvSpPr>
          <p:cNvPr id="726" name="Text 7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mutable</a:t>
            </a:r>
          </a:p>
        </p:txBody>
      </p:sp>
    </p:spTree>
  </p:cSld>
</p:sld>
</file>

<file path=ppt/slides/slide3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2" name="slide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 7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cv-限定符</a:t>
            </a:r>
          </a:p>
        </p:txBody>
      </p:sp>
      <p:sp>
        <p:nvSpPr>
          <p:cNvPr id="728" name="Text 7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关键字const
关键字volatile
转换</a:t>
            </a:r>
          </a:p>
        </p:txBody>
      </p:sp>
    </p:spTree>
  </p:cSld>
</p:sld>
</file>

<file path=ppt/slides/slide3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3" name="slide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 7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关键字const</a:t>
            </a:r>
          </a:p>
        </p:txBody>
      </p:sp>
      <p:sp>
        <p:nvSpPr>
          <p:cNvPr id="730" name="Text 73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const全局变量链接性：内部</a:t>
            </a:r>
          </a:p>
        </p:txBody>
      </p:sp>
    </p:spTree>
  </p:cSld>
</p:sld>
</file>

<file path=ppt/slides/slide3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4" name="slide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 73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转换</a:t>
            </a:r>
          </a:p>
        </p:txBody>
      </p:sp>
    </p:spTree>
  </p:cSld>
</p:sld>
</file>

<file path=ppt/slides/slide3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5" name="slide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 7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链接性拓展</a:t>
            </a:r>
          </a:p>
        </p:txBody>
      </p:sp>
      <p:sp>
        <p:nvSpPr>
          <p:cNvPr id="733" name="Text 7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变量和链接性
函数和链接性
语言和链接性</a:t>
            </a:r>
          </a:p>
        </p:txBody>
      </p:sp>
    </p:spTree>
  </p:cSld>
</p:sld>
</file>

<file path=ppt/slides/slide3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6" name="slide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 7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函数和链接性</a:t>
            </a:r>
          </a:p>
        </p:txBody>
      </p:sp>
      <p:sp>
        <p:nvSpPr>
          <p:cNvPr id="735" name="Text 7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持续性：静态
链接性：默认外部链接性
非内联函数的单定义规则
C++在哪里查找函数</a:t>
            </a:r>
          </a:p>
        </p:txBody>
      </p:sp>
    </p:spTree>
  </p:cSld>
</p:sld>
</file>

<file path=ppt/slides/slide3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7" name="slide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 7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链接性：默认外部链接性</a:t>
            </a:r>
          </a:p>
        </p:txBody>
      </p:sp>
      <p:sp>
        <p:nvSpPr>
          <p:cNvPr id="737" name="Text 7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内部链接性：关键字static</a:t>
            </a:r>
          </a:p>
        </p:txBody>
      </p:sp>
    </p:spTree>
  </p:cSld>
</p:sld>
</file>

<file path=ppt/slides/slide3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8" name="slide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 7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非内联函数的单定义规则</a:t>
            </a:r>
          </a:p>
        </p:txBody>
      </p:sp>
      <p:sp>
        <p:nvSpPr>
          <p:cNvPr id="739" name="Text 7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内联函数特殊性</a:t>
            </a:r>
          </a:p>
        </p:txBody>
      </p:sp>
    </p:spTree>
  </p:cSld>
</p:sld>
</file>

<file path=ppt/slides/slide3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79" name="slide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 7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语言和链接性</a:t>
            </a:r>
          </a:p>
        </p:txBody>
      </p:sp>
      <p:sp>
        <p:nvSpPr>
          <p:cNvPr id="741" name="Text 7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C语言链接规范和C++语言链接规范</a:t>
            </a:r>
          </a:p>
        </p:txBody>
      </p:sp>
    </p:spTree>
  </p:cSld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" name="slide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基本类型</a:t>
            </a:r>
          </a:p>
        </p:txBody>
      </p:sp>
      <p:sp>
        <p:nvSpPr>
          <p:cNvPr id="69" name="Text 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基本类型的声明
算术类型
void类型</a:t>
            </a:r>
          </a:p>
        </p:txBody>
      </p:sp>
    </p:spTree>
  </p:cSld>
</p:sld>
</file>

<file path=ppt/slides/slide3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0" name="slide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 7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存储方案和动态分配</a:t>
            </a:r>
          </a:p>
        </p:txBody>
      </p:sp>
      <p:sp>
        <p:nvSpPr>
          <p:cNvPr id="743" name="Text 7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动态分配内存方式
变量5种存储方式不适用于动态分配的内存（动态存储）
存储方式仍然适用于用来跟踪动态内存的指针变量（自动或静态静态指针变量）
编译器使用三块独立的内存</a:t>
            </a:r>
          </a:p>
        </p:txBody>
      </p:sp>
    </p:spTree>
  </p:cSld>
</p:sld>
</file>

<file path=ppt/slides/slide3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1" name="slide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 7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动态分配内存方式</a:t>
            </a:r>
          </a:p>
        </p:txBody>
      </p:sp>
      <p:sp>
        <p:nvSpPr>
          <p:cNvPr id="745" name="Text 7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C++运算符new
C函数malloc( )</a:t>
            </a:r>
          </a:p>
        </p:txBody>
      </p:sp>
    </p:spTree>
  </p:cSld>
</p:sld>
</file>

<file path=ppt/slides/slide3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2" name="slide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ext 7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C++运算符new</a:t>
            </a:r>
          </a:p>
        </p:txBody>
      </p:sp>
      <p:sp>
        <p:nvSpPr>
          <p:cNvPr id="747" name="Text 7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new：运算符、函数和替换函数
new失败时
定位new运算符</a:t>
            </a:r>
          </a:p>
        </p:txBody>
      </p:sp>
    </p:spTree>
  </p:cSld>
</p:sld>
</file>

<file path=ppt/slides/slide3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3" name="slide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Text 7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new失败时</a:t>
            </a:r>
          </a:p>
        </p:txBody>
      </p:sp>
      <p:sp>
        <p:nvSpPr>
          <p:cNvPr id="749" name="Text 7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引发异常std::bad_alloc</a:t>
            </a:r>
          </a:p>
        </p:txBody>
      </p:sp>
    </p:spTree>
  </p:cSld>
</p:sld>
</file>

<file path=ppt/slides/slide3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4" name="slide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 7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定位new运算符</a:t>
            </a:r>
          </a:p>
        </p:txBody>
      </p:sp>
      <p:sp>
        <p:nvSpPr>
          <p:cNvPr id="751" name="Text 7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内置类型与定位new运算符
对象与定位new运算符</a:t>
            </a:r>
          </a:p>
        </p:txBody>
      </p:sp>
    </p:spTree>
  </p:cSld>
</p:sld>
</file>

<file path=ppt/slides/slide3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5" name="slide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 7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对象与定位new运算符</a:t>
            </a:r>
          </a:p>
        </p:txBody>
      </p:sp>
      <p:sp>
        <p:nvSpPr>
          <p:cNvPr id="753" name="Text 7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显式调用析构函数</a:t>
            </a:r>
          </a:p>
        </p:txBody>
      </p:sp>
    </p:spTree>
  </p:cSld>
</p:sld>
</file>

<file path=ppt/slides/slide3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6" name="slide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 7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编译器使用三块独立的内存</a:t>
            </a:r>
          </a:p>
        </p:txBody>
      </p:sp>
      <p:sp>
        <p:nvSpPr>
          <p:cNvPr id="755" name="Text 7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一块用于静态变量（可再细分）
一块用于自动变量
一块用于动态存储</a:t>
            </a:r>
          </a:p>
        </p:txBody>
      </p:sp>
    </p:spTree>
  </p:cSld>
</p:sld>
</file>

<file path=ppt/slides/slide3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7" name="slide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 7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命名空间</a:t>
            </a:r>
          </a:p>
        </p:txBody>
      </p:sp>
      <p:sp>
        <p:nvSpPr>
          <p:cNvPr id="757" name="Text 7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传统C++命名空间
新的命名空间特性
使用命名空间的指导原则</a:t>
            </a:r>
          </a:p>
        </p:txBody>
      </p:sp>
    </p:spTree>
  </p:cSld>
</p:sld>
</file>

<file path=ppt/slides/slide3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8" name="slide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 7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传统C++命名空间</a:t>
            </a:r>
          </a:p>
        </p:txBody>
      </p:sp>
      <p:sp>
        <p:nvSpPr>
          <p:cNvPr id="759" name="Text 7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声明区域
潜在作用域
作用域</a:t>
            </a:r>
          </a:p>
        </p:txBody>
      </p:sp>
    </p:spTree>
  </p:cSld>
</p:sld>
</file>

<file path=ppt/slides/slide3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9" name="slide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ext 7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作用域</a:t>
            </a:r>
          </a:p>
        </p:txBody>
      </p:sp>
      <p:sp>
        <p:nvSpPr>
          <p:cNvPr id="761" name="Text 7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在作用域内
隐藏名字
分类
访问作用域内成员方法</a:t>
            </a:r>
          </a:p>
        </p:txBody>
      </p:sp>
    </p:spTree>
  </p:cSld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" name="slide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基本类型的声明</a:t>
            </a:r>
          </a:p>
        </p:txBody>
      </p:sp>
      <p:sp>
        <p:nvSpPr>
          <p:cNvPr id="71" name="Text 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基本数据类型+声明符</a:t>
            </a:r>
          </a:p>
        </p:txBody>
      </p:sp>
    </p:spTree>
  </p:cSld>
</p:sld>
</file>

<file path=ppt/slides/slide3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0" name="slide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 7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763" name="Text 7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全局作用域
局部作用域（块作用域）
类作用域</a:t>
            </a:r>
          </a:p>
        </p:txBody>
      </p:sp>
    </p:spTree>
  </p:cSld>
</p:sld>
</file>

<file path=ppt/slides/slide3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1" name="slide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ext 7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访问作用域内成员方法</a:t>
            </a:r>
          </a:p>
        </p:txBody>
      </p:sp>
      <p:sp>
        <p:nvSpPr>
          <p:cNvPr id="765" name="Text 7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作用域解析运算符::
直接成员运算符.
间接成员运算符-&gt;</a:t>
            </a:r>
          </a:p>
        </p:txBody>
      </p:sp>
    </p:spTree>
  </p:cSld>
</p:sld>
</file>

<file path=ppt/slides/slide3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2" name="slide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ext 7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新的命名空间特性</a:t>
            </a:r>
          </a:p>
        </p:txBody>
      </p:sp>
      <p:sp>
        <p:nvSpPr>
          <p:cNvPr id="767" name="Text 7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std
分类
特性
访问命名空间中名称的方法</a:t>
            </a:r>
          </a:p>
        </p:txBody>
      </p:sp>
    </p:spTree>
  </p:cSld>
</p:sld>
</file>

<file path=ppt/slides/slide3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3" name="slide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Text 7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769" name="Text 7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全局命名空间
自定义命名空间</a:t>
            </a:r>
          </a:p>
        </p:txBody>
      </p:sp>
    </p:spTree>
  </p:cSld>
</p:sld>
</file>

<file path=ppt/slides/slide3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4" name="slide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 7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全局命名空间</a:t>
            </a:r>
          </a:p>
        </p:txBody>
      </p:sp>
      <p:sp>
        <p:nvSpPr>
          <p:cNvPr id="771" name="Text 7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全局变量</a:t>
            </a:r>
          </a:p>
        </p:txBody>
      </p:sp>
    </p:spTree>
  </p:cSld>
</p:sld>
</file>

<file path=ppt/slides/slide3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5" name="slide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 7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自定义命名空间</a:t>
            </a:r>
          </a:p>
        </p:txBody>
      </p:sp>
      <p:sp>
        <p:nvSpPr>
          <p:cNvPr id="773" name="Text 7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关键字namespace</a:t>
            </a:r>
          </a:p>
        </p:txBody>
      </p:sp>
    </p:spTree>
  </p:cSld>
</p:sld>
</file>

<file path=ppt/slides/slide3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6" name="slide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 7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特性</a:t>
            </a:r>
          </a:p>
        </p:txBody>
      </p:sp>
      <p:sp>
        <p:nvSpPr>
          <p:cNvPr id="775" name="Text 7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外部链接性（默认）
解决命名冲突
开放性
传递性
可以嵌套
无名命名空间</a:t>
            </a:r>
          </a:p>
        </p:txBody>
      </p:sp>
    </p:spTree>
  </p:cSld>
</p:sld>
</file>

<file path=ppt/slides/slide3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7" name="slide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ext 7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可以嵌套</a:t>
            </a:r>
          </a:p>
        </p:txBody>
      </p:sp>
      <p:sp>
        <p:nvSpPr>
          <p:cNvPr id="777" name="Text 7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可别名</a:t>
            </a:r>
          </a:p>
        </p:txBody>
      </p:sp>
    </p:spTree>
  </p:cSld>
</p:sld>
</file>

<file path=ppt/slides/slide3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8" name="slide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 7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访问命名空间中名称的方法</a:t>
            </a:r>
          </a:p>
        </p:txBody>
      </p:sp>
      <p:sp>
        <p:nvSpPr>
          <p:cNvPr id="779" name="Text 7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直接指定标识符
关键字using</a:t>
            </a:r>
          </a:p>
        </p:txBody>
      </p:sp>
    </p:spTree>
  </p:cSld>
</p:sld>
</file>

<file path=ppt/slides/slide3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99" name="slide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ext 7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直接指定标识符</a:t>
            </a:r>
          </a:p>
        </p:txBody>
      </p:sp>
      <p:sp>
        <p:nvSpPr>
          <p:cNvPr id="781" name="Text 7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作用域解析运算符::</a:t>
            </a:r>
          </a:p>
        </p:txBody>
      </p:sp>
    </p:spTree>
  </p:cSld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变量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标识符
变量声明
初始化
存储信息的基本属性</a:t>
            </a:r>
          </a:p>
        </p:txBody>
      </p:sp>
    </p:spTree>
  </p:cSld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" name="slide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算术类型</a:t>
            </a:r>
          </a:p>
        </p:txBody>
      </p:sp>
      <p:sp>
        <p:nvSpPr>
          <p:cNvPr id="73" name="Text 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整型
浮点型</a:t>
            </a:r>
          </a:p>
        </p:txBody>
      </p:sp>
    </p:spTree>
  </p:cSld>
</p:sld>
</file>

<file path=ppt/slides/slide4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0" name="slide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 7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关键字using</a:t>
            </a:r>
          </a:p>
        </p:txBody>
      </p:sp>
      <p:sp>
        <p:nvSpPr>
          <p:cNvPr id="783" name="Text 7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using声明
using编译指令
对比</a:t>
            </a:r>
          </a:p>
        </p:txBody>
      </p:sp>
    </p:spTree>
  </p:cSld>
</p:sld>
</file>

<file path=ppt/slides/slide4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1" name="slide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 7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4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2" name="slide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 78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面相对象</a:t>
            </a:r>
          </a:p>
        </p:txBody>
      </p:sp>
      <p:sp>
        <p:nvSpPr>
          <p:cNvPr id="786" name="Text 78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对象和类
使用类
嵌套类
类和动态内存分配
类继承</a:t>
            </a:r>
          </a:p>
        </p:txBody>
      </p:sp>
    </p:spTree>
  </p:cSld>
</p:sld>
</file>

<file path=ppt/slides/slide4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3" name="slide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ext 78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对象和类</a:t>
            </a:r>
          </a:p>
        </p:txBody>
      </p:sp>
      <p:sp>
        <p:nvSpPr>
          <p:cNvPr id="788" name="Text 78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过程性编程和面向对象编程
抽象和类
类的构造函数和析构函数
类的其它特性
类作用域
构造函数再探
类的静态成员</a:t>
            </a:r>
          </a:p>
        </p:txBody>
      </p:sp>
    </p:spTree>
  </p:cSld>
</p:sld>
</file>

<file path=ppt/slides/slide4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4" name="slide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 78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过程性编程和面向对象编程</a:t>
            </a:r>
          </a:p>
        </p:txBody>
      </p:sp>
      <p:sp>
        <p:nvSpPr>
          <p:cNvPr id="790" name="Text 79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面相对象编程特性</a:t>
            </a:r>
          </a:p>
        </p:txBody>
      </p:sp>
    </p:spTree>
  </p:cSld>
</p:sld>
</file>

<file path=ppt/slides/slide4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5" name="slide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xt 79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抽象和类</a:t>
            </a:r>
          </a:p>
        </p:txBody>
      </p:sp>
      <p:sp>
        <p:nvSpPr>
          <p:cNvPr id="792" name="Text 79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类是什么
定义类
使用简单的类</a:t>
            </a:r>
          </a:p>
        </p:txBody>
      </p:sp>
    </p:spTree>
  </p:cSld>
</p:sld>
</file>

<file path=ppt/slides/slide4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6" name="slide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Text 79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类是什么</a:t>
            </a:r>
          </a:p>
        </p:txBody>
      </p:sp>
      <p:sp>
        <p:nvSpPr>
          <p:cNvPr id="794" name="Text 79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类的基本思想：数据抽象和封装
对象是什么
类与结构的区别、类与模板的区别
抽象数据类型（ADT）</a:t>
            </a:r>
          </a:p>
        </p:txBody>
      </p:sp>
    </p:spTree>
  </p:cSld>
</p:sld>
</file>

<file path=ppt/slides/slide4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7" name="slide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ext 79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类的基本思想：数据抽象和封装</a:t>
            </a:r>
          </a:p>
        </p:txBody>
      </p:sp>
      <p:sp>
        <p:nvSpPr>
          <p:cNvPr id="796" name="Text 79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抽象是什么
类如何实现抽象、数据隐藏和封装</a:t>
            </a:r>
          </a:p>
        </p:txBody>
      </p:sp>
    </p:spTree>
  </p:cSld>
</p:sld>
</file>

<file path=ppt/slides/slide4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8" name="slide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 79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抽象是什么</a:t>
            </a:r>
          </a:p>
        </p:txBody>
      </p:sp>
      <p:sp>
        <p:nvSpPr>
          <p:cNvPr id="798" name="Text 79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抽象(Abstraction)是简化复杂的现实问题的途径
包括
接口
抽象和接口关系</a:t>
            </a:r>
          </a:p>
        </p:txBody>
      </p:sp>
    </p:spTree>
  </p:cSld>
</p:sld>
</file>

<file path=ppt/slides/slide4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09" name="slide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ext 79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包括</a:t>
            </a:r>
          </a:p>
        </p:txBody>
      </p:sp>
      <p:sp>
        <p:nvSpPr>
          <p:cNvPr id="800" name="Text 80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过程抽象
数据抽象</a:t>
            </a:r>
          </a:p>
        </p:txBody>
      </p:sp>
    </p:spTree>
  </p:cSld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" name="slide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整型</a:t>
            </a:r>
          </a:p>
        </p:txBody>
      </p:sp>
      <p:sp>
        <p:nvSpPr>
          <p:cNvPr id="75" name="Text 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字符型char、布尔型bool、整数型（short、int、long、long long）
无符号类型关键字：unsigned
字符类型扩展：char -&gt; wchar_t、char16_t、char32_t </a:t>
            </a:r>
          </a:p>
        </p:txBody>
      </p:sp>
    </p:spTree>
  </p:cSld>
</p:sld>
</file>

<file path=ppt/slides/slide4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0" name="slide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 80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对象是什么</a:t>
            </a:r>
          </a:p>
        </p:txBody>
      </p:sp>
      <p:sp>
        <p:nvSpPr>
          <p:cNvPr id="802" name="Text 80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类和对象的关系</a:t>
            </a:r>
          </a:p>
        </p:txBody>
      </p:sp>
    </p:spTree>
  </p:cSld>
</p:sld>
</file>

<file path=ppt/slides/slide4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1" name="slide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 80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抽象数据类型（ADT）</a:t>
            </a:r>
          </a:p>
        </p:txBody>
      </p:sp>
      <p:sp>
        <p:nvSpPr>
          <p:cNvPr id="804" name="Text 80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类适合用于描述ADT</a:t>
            </a:r>
          </a:p>
        </p:txBody>
      </p:sp>
    </p:spTree>
  </p:cSld>
</p:sld>
</file>

<file path=ppt/slides/slide4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2" name="slide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ext 80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定义类</a:t>
            </a:r>
          </a:p>
        </p:txBody>
      </p:sp>
      <p:sp>
        <p:nvSpPr>
          <p:cNvPr id="806" name="Text 80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目标：使得使用类与使用基本的内置类型（如int）尽可能相同
关键字class
类规范
类设计步骤
定义类相关的非成员函数</a:t>
            </a:r>
          </a:p>
        </p:txBody>
      </p:sp>
    </p:spTree>
  </p:cSld>
</p:sld>
</file>

<file path=ppt/slides/slide4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3" name="slide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Text 80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类规范</a:t>
            </a:r>
          </a:p>
        </p:txBody>
      </p:sp>
      <p:sp>
        <p:nvSpPr>
          <p:cNvPr id="808" name="Text 80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类声明（蓝图）
类方法定义（细节）</a:t>
            </a:r>
          </a:p>
        </p:txBody>
      </p:sp>
    </p:spTree>
  </p:cSld>
</p:sld>
</file>

<file path=ppt/slides/slide4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4" name="slide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 80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类声明（蓝图）</a:t>
            </a:r>
          </a:p>
        </p:txBody>
      </p:sp>
      <p:sp>
        <p:nvSpPr>
          <p:cNvPr id="810" name="Text 8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数据成员
成员函数（方法）</a:t>
            </a:r>
          </a:p>
        </p:txBody>
      </p:sp>
    </p:spTree>
  </p:cSld>
</p:sld>
</file>

<file path=ppt/slides/slide4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5" name="slide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Text 8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类方法定义（细节）</a:t>
            </a:r>
          </a:p>
        </p:txBody>
      </p:sp>
      <p:sp>
        <p:nvSpPr>
          <p:cNvPr id="812" name="Text 8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实现类成员函数</a:t>
            </a:r>
          </a:p>
        </p:txBody>
      </p:sp>
    </p:spTree>
  </p:cSld>
</p:sld>
</file>

<file path=ppt/slides/slide4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6" name="slide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ext 8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类设计步骤</a:t>
            </a:r>
          </a:p>
        </p:txBody>
      </p:sp>
      <p:sp>
        <p:nvSpPr>
          <p:cNvPr id="814" name="Text 8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1.提供类声明
2.实现类成员函数</a:t>
            </a:r>
          </a:p>
        </p:txBody>
      </p:sp>
    </p:spTree>
  </p:cSld>
</p:sld>
</file>

<file path=ppt/slides/slide4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7" name="slide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Text 8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1.提供类声明</a:t>
            </a:r>
          </a:p>
        </p:txBody>
      </p:sp>
      <p:sp>
        <p:nvSpPr>
          <p:cNvPr id="816" name="Text 8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访问控制
存储控制
类型说明</a:t>
            </a:r>
          </a:p>
        </p:txBody>
      </p:sp>
    </p:spTree>
  </p:cSld>
</p:sld>
</file>

<file path=ppt/slides/slide4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8" name="slide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 8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访问控制</a:t>
            </a:r>
          </a:p>
        </p:txBody>
      </p:sp>
      <p:sp>
        <p:nvSpPr>
          <p:cNvPr id="818" name="Text 8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访问说明符
访问控制与封装</a:t>
            </a:r>
          </a:p>
        </p:txBody>
      </p:sp>
    </p:spTree>
  </p:cSld>
</p:sld>
</file>

<file path=ppt/slides/slide4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9" name="slide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Text 8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访问说明符</a:t>
            </a:r>
          </a:p>
        </p:txBody>
      </p:sp>
      <p:sp>
        <p:nvSpPr>
          <p:cNvPr id="820" name="Text 8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关键字private
关键字public
关键字protected</a:t>
            </a:r>
          </a:p>
        </p:txBody>
      </p:sp>
    </p:spTree>
  </p:cSld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" name="slide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76"/>
          <p:cNvSpPr txBox="1"/>
          <p:nvPr/>
        </p:nvSpPr>
        <p:spPr>
          <a:xfrm>
            <a:off x="486400" y="342000"/>
            <a:ext cx="8170000" cy="11666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2800">
                <a:solidFill>
                  <a:srgbClr val="000000"/>
                </a:solidFill>
                <a:latin typeface="Arial"/>
              </a:rPr>
              <a:t>字符型char、布尔型bool、整数型（short、int、long、long long）</a:t>
            </a:r>
          </a:p>
        </p:txBody>
      </p:sp>
      <p:sp>
        <p:nvSpPr>
          <p:cNvPr id="77" name="Text 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函数库</a:t>
            </a:r>
          </a:p>
        </p:txBody>
      </p:sp>
    </p:spTree>
  </p:cSld>
</p:sld>
</file>

<file path=ppt/slides/slide4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0" name="slide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 8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关键字private</a:t>
            </a:r>
          </a:p>
        </p:txBody>
      </p:sp>
      <p:sp>
        <p:nvSpPr>
          <p:cNvPr id="822" name="Text 8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数据成员常放在private部分
默认private</a:t>
            </a:r>
          </a:p>
        </p:txBody>
      </p:sp>
    </p:spTree>
  </p:cSld>
</p:sld>
</file>

<file path=ppt/slides/slide4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1" name="slide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 8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数据成员常放在private部分</a:t>
            </a:r>
          </a:p>
        </p:txBody>
      </p:sp>
      <p:sp>
        <p:nvSpPr>
          <p:cNvPr id="824" name="Text 8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数据隐藏</a:t>
            </a:r>
          </a:p>
        </p:txBody>
      </p:sp>
    </p:spTree>
  </p:cSld>
</p:sld>
</file>

<file path=ppt/slides/slide4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2" name="slide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Text 8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默认private</a:t>
            </a:r>
          </a:p>
        </p:txBody>
      </p:sp>
      <p:sp>
        <p:nvSpPr>
          <p:cNvPr id="826" name="Text 8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私有成员</a:t>
            </a:r>
          </a:p>
        </p:txBody>
      </p:sp>
    </p:spTree>
  </p:cSld>
</p:sld>
</file>

<file path=ppt/slides/slide4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3" name="slide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ext 8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关键字public</a:t>
            </a:r>
          </a:p>
        </p:txBody>
      </p:sp>
      <p:sp>
        <p:nvSpPr>
          <p:cNvPr id="828" name="Text 8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public和抽象
函数成员常放在public部分</a:t>
            </a:r>
          </a:p>
        </p:txBody>
      </p:sp>
    </p:spTree>
  </p:cSld>
</p:sld>
</file>

<file path=ppt/slides/slide4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4" name="slide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ext 8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public和抽象</a:t>
            </a:r>
          </a:p>
        </p:txBody>
      </p:sp>
      <p:sp>
        <p:nvSpPr>
          <p:cNvPr id="830" name="Text 83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公共接口
公有成员</a:t>
            </a:r>
          </a:p>
        </p:txBody>
      </p:sp>
    </p:spTree>
  </p:cSld>
</p:sld>
</file>

<file path=ppt/slides/slide4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5" name="slide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Text 83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访问控制与封装</a:t>
            </a:r>
          </a:p>
        </p:txBody>
      </p:sp>
      <p:sp>
        <p:nvSpPr>
          <p:cNvPr id="832" name="Text 83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使用class或struct关键字
友元</a:t>
            </a:r>
          </a:p>
        </p:txBody>
      </p:sp>
    </p:spTree>
  </p:cSld>
</p:sld>
</file>

<file path=ppt/slides/slide4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6" name="slide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Text 83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友元</a:t>
            </a:r>
          </a:p>
        </p:txBody>
      </p:sp>
      <p:sp>
        <p:nvSpPr>
          <p:cNvPr id="834" name="Text 83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友元声明</a:t>
            </a:r>
          </a:p>
        </p:txBody>
      </p:sp>
    </p:spTree>
  </p:cSld>
</p:sld>
</file>

<file path=ppt/slides/slide4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7" name="slide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 83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存储控制</a:t>
            </a:r>
          </a:p>
        </p:txBody>
      </p:sp>
      <p:sp>
        <p:nvSpPr>
          <p:cNvPr id="836" name="Text 83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</p:spTree>
  </p:cSld>
</p:sld>
</file>

<file path=ppt/slides/slide4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8" name="slide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 83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  <p:sp>
        <p:nvSpPr>
          <p:cNvPr id="838" name="Text 83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静态成员变量
静态成员函数</a:t>
            </a:r>
          </a:p>
        </p:txBody>
      </p:sp>
    </p:spTree>
  </p:cSld>
</p:sld>
</file>

<file path=ppt/slides/slide4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9" name="slide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ext 83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类型说明</a:t>
            </a:r>
          </a:p>
        </p:txBody>
      </p:sp>
      <p:sp>
        <p:nvSpPr>
          <p:cNvPr id="840" name="Text 84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限定符const</a:t>
            </a:r>
          </a:p>
        </p:txBody>
      </p:sp>
    </p:spTree>
  </p:cSld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" name="slide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无符号类型关键字：unsigned</a:t>
            </a:r>
          </a:p>
        </p:txBody>
      </p:sp>
      <p:sp>
        <p:nvSpPr>
          <p:cNvPr id="79" name="Text 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单位类型</a:t>
            </a:r>
          </a:p>
        </p:txBody>
      </p:sp>
    </p:spTree>
  </p:cSld>
</p:sld>
</file>

<file path=ppt/slides/slide4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0" name="slide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ext 84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限定符const</a:t>
            </a:r>
          </a:p>
        </p:txBody>
      </p:sp>
      <p:sp>
        <p:nvSpPr>
          <p:cNvPr id="842" name="Text 84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常量数据成员
常量成员函数</a:t>
            </a:r>
          </a:p>
        </p:txBody>
      </p:sp>
    </p:spTree>
  </p:cSld>
</p:sld>
</file>

<file path=ppt/slides/slide4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1" name="slide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 84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2.实现类成员函数</a:t>
            </a:r>
          </a:p>
        </p:txBody>
      </p:sp>
      <p:sp>
        <p:nvSpPr>
          <p:cNvPr id="844" name="Text 84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类成员函数特点</a:t>
            </a:r>
          </a:p>
        </p:txBody>
      </p:sp>
    </p:spTree>
  </p:cSld>
</p:sld>
</file>

<file path=ppt/slides/slide4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2" name="slide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Text 84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类成员函数特点</a:t>
            </a:r>
          </a:p>
        </p:txBody>
      </p:sp>
      <p:sp>
        <p:nvSpPr>
          <p:cNvPr id="846" name="Text 84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类作用域
this指针
内联函数
共享一组成员函数</a:t>
            </a:r>
          </a:p>
        </p:txBody>
      </p:sp>
    </p:spTree>
  </p:cSld>
</p:sld>
</file>

<file path=ppt/slides/slide4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3" name="slide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ext 84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类作用域</a:t>
            </a:r>
          </a:p>
        </p:txBody>
      </p:sp>
      <p:sp>
        <p:nvSpPr>
          <p:cNvPr id="848" name="Text 84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作用域解析运算符::
在类的外部定义成员函数</a:t>
            </a:r>
          </a:p>
        </p:txBody>
      </p:sp>
    </p:spTree>
  </p:cSld>
</p:sld>
</file>

<file path=ppt/slides/slide4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4" name="slide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 84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作用域解析运算符::</a:t>
            </a:r>
          </a:p>
        </p:txBody>
      </p:sp>
      <p:sp>
        <p:nvSpPr>
          <p:cNvPr id="850" name="Text 85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限定名
非限定名</a:t>
            </a:r>
          </a:p>
        </p:txBody>
      </p:sp>
    </p:spTree>
  </p:cSld>
</p:sld>
</file>

<file path=ppt/slides/slide4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5" name="slide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ext 85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this指针</a:t>
            </a:r>
          </a:p>
        </p:txBody>
      </p:sp>
      <p:sp>
        <p:nvSpPr>
          <p:cNvPr id="852" name="Text 85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常量成员函数
返回this对象的函数</a:t>
            </a:r>
          </a:p>
        </p:txBody>
      </p:sp>
    </p:spTree>
  </p:cSld>
</p:sld>
</file>

<file path=ppt/slides/slide4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6" name="slide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 85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内联函数</a:t>
            </a:r>
          </a:p>
        </p:txBody>
      </p:sp>
      <p:sp>
        <p:nvSpPr>
          <p:cNvPr id="854" name="Text 85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内部链接性</a:t>
            </a:r>
          </a:p>
        </p:txBody>
      </p:sp>
    </p:spTree>
  </p:cSld>
</p:sld>
</file>

<file path=ppt/slides/slide4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7" name="slide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Text 85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使用简单的类</a:t>
            </a:r>
          </a:p>
        </p:txBody>
      </p:sp>
      <p:sp>
        <p:nvSpPr>
          <p:cNvPr id="856" name="Text 85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创建对象（类的实例）
使用类函数（公有接口）</a:t>
            </a:r>
          </a:p>
        </p:txBody>
      </p:sp>
    </p:spTree>
  </p:cSld>
</p:sld>
</file>

<file path=ppt/slides/slide4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8" name="slide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 85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创建对象（类的实例）</a:t>
            </a:r>
          </a:p>
        </p:txBody>
      </p:sp>
      <p:sp>
        <p:nvSpPr>
          <p:cNvPr id="858" name="Text 85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将类名视为类型名</a:t>
            </a:r>
          </a:p>
        </p:txBody>
      </p:sp>
    </p:spTree>
  </p:cSld>
</p:sld>
</file>

<file path=ppt/slides/slide4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39" name="slide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Text 85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使用类函数（公有接口）</a:t>
            </a:r>
          </a:p>
        </p:txBody>
      </p:sp>
      <p:sp>
        <p:nvSpPr>
          <p:cNvPr id="860" name="Text 86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成员运算符句点.
客户-服务器模型</a:t>
            </a:r>
          </a:p>
        </p:txBody>
      </p:sp>
    </p:spTree>
  </p:cSld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" name="slide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单位类型</a:t>
            </a:r>
          </a:p>
        </p:txBody>
      </p:sp>
      <p:sp>
        <p:nvSpPr>
          <p:cNvPr id="81" name="Text 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size_t
size_type</a:t>
            </a:r>
          </a:p>
        </p:txBody>
      </p:sp>
    </p:spTree>
  </p:cSld>
</p:sld>
</file>

<file path=ppt/slides/slide4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0" name="slide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Text 86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类的构造函数和析构函数</a:t>
            </a:r>
          </a:p>
        </p:txBody>
      </p:sp>
      <p:sp>
        <p:nvSpPr>
          <p:cNvPr id="862" name="Text 86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
析构函数</a:t>
            </a:r>
          </a:p>
        </p:txBody>
      </p:sp>
    </p:spTree>
  </p:cSld>
</p:sld>
</file>

<file path=ppt/slides/slide4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1" name="slide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Text 86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</a:t>
            </a:r>
          </a:p>
        </p:txBody>
      </p:sp>
      <p:sp>
        <p:nvSpPr>
          <p:cNvPr id="864" name="Text 86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作用：初始化对象
声明和定义构造函数
默认构造函数</a:t>
            </a:r>
          </a:p>
        </p:txBody>
      </p:sp>
    </p:spTree>
  </p:cSld>
</p:sld>
</file>

<file path=ppt/slides/slide4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2" name="slide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ext 86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作用：初始化对象</a:t>
            </a:r>
          </a:p>
        </p:txBody>
      </p:sp>
      <p:sp>
        <p:nvSpPr>
          <p:cNvPr id="866" name="Text 86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初始化方法</a:t>
            </a:r>
          </a:p>
        </p:txBody>
      </p:sp>
    </p:spTree>
  </p:cSld>
</p:sld>
</file>

<file path=ppt/slides/slide4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3" name="slide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ext 86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初始化方法</a:t>
            </a:r>
          </a:p>
        </p:txBody>
      </p:sp>
      <p:sp>
        <p:nvSpPr>
          <p:cNvPr id="868" name="Text 86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类内初始值初始化
构造函数初始值列表初始化
等效
默认初始化</a:t>
            </a:r>
          </a:p>
        </p:txBody>
      </p:sp>
    </p:spTree>
  </p:cSld>
</p:sld>
</file>

<file path=ppt/slides/slide4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4" name="slide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ext 86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类内初始值初始化</a:t>
            </a:r>
          </a:p>
        </p:txBody>
      </p:sp>
      <p:sp>
        <p:nvSpPr>
          <p:cNvPr id="870" name="Text 87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构造函数初始值列表</a:t>
            </a:r>
          </a:p>
        </p:txBody>
      </p:sp>
    </p:spTree>
  </p:cSld>
</p:sld>
</file>

<file path=ppt/slides/slide4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5" name="slide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ext 87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等效</a:t>
            </a:r>
          </a:p>
        </p:txBody>
      </p:sp>
    </p:spTree>
  </p:cSld>
</p:sld>
</file>

<file path=ppt/slides/slide4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6" name="slide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 8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声明和定义构造函数</a:t>
            </a:r>
          </a:p>
        </p:txBody>
      </p:sp>
      <p:sp>
        <p:nvSpPr>
          <p:cNvPr id="873" name="Text 8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声明构造函数
定义构造函数</a:t>
            </a:r>
          </a:p>
        </p:txBody>
      </p:sp>
    </p:spTree>
  </p:cSld>
</p:sld>
</file>

<file path=ppt/slides/slide4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7" name="slide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 8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声明构造函数</a:t>
            </a:r>
          </a:p>
        </p:txBody>
      </p:sp>
      <p:sp>
        <p:nvSpPr>
          <p:cNvPr id="875" name="Text 8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构造函数和const
=default的含义</a:t>
            </a:r>
          </a:p>
        </p:txBody>
      </p:sp>
    </p:spTree>
  </p:cSld>
</p:sld>
</file>

<file path=ppt/slides/slide4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8" name="slide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 8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默认构造函数</a:t>
            </a:r>
          </a:p>
        </p:txBody>
      </p:sp>
      <p:sp>
        <p:nvSpPr>
          <p:cNvPr id="877" name="Text 8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默认构造函数初始化
合成的默认构造函数</a:t>
            </a:r>
          </a:p>
        </p:txBody>
      </p:sp>
    </p:spTree>
  </p:cSld>
</p:sld>
</file>

<file path=ppt/slides/slide4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49" name="slide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 8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默认构造函数初始化</a:t>
            </a:r>
          </a:p>
        </p:txBody>
      </p:sp>
      <p:sp>
        <p:nvSpPr>
          <p:cNvPr id="879" name="Text 8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调用方法：显式调用、隐式调用</a:t>
            </a:r>
          </a:p>
        </p:txBody>
      </p:sp>
    </p:spTree>
  </p:cSld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" name="slide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浮点型</a:t>
            </a:r>
          </a:p>
        </p:txBody>
      </p:sp>
      <p:sp>
        <p:nvSpPr>
          <p:cNvPr id="83" name="Text 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float、double、long double</a:t>
            </a:r>
          </a:p>
        </p:txBody>
      </p:sp>
    </p:spTree>
  </p:cSld>
</p:sld>
</file>

<file path=ppt/slides/slide4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0" name="slide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 8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合成的默认构造函数</a:t>
            </a:r>
          </a:p>
        </p:txBody>
      </p:sp>
      <p:sp>
        <p:nvSpPr>
          <p:cNvPr id="881" name="Text 8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某些类不能依赖合成的默认构造函数</a:t>
            </a:r>
          </a:p>
        </p:txBody>
      </p:sp>
    </p:spTree>
  </p:cSld>
</p:sld>
</file>

<file path=ppt/slides/slide4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1" name="slide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 8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析构函数</a:t>
            </a:r>
          </a:p>
        </p:txBody>
      </p:sp>
      <p:sp>
        <p:nvSpPr>
          <p:cNvPr id="883" name="Text 8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作用：完成清理工作
默认析构函数</a:t>
            </a:r>
          </a:p>
        </p:txBody>
      </p:sp>
    </p:spTree>
  </p:cSld>
</p:sld>
</file>

<file path=ppt/slides/slide4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2" name="slide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Text 8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作用：完成清理工作</a:t>
            </a:r>
          </a:p>
        </p:txBody>
      </p:sp>
      <p:sp>
        <p:nvSpPr>
          <p:cNvPr id="885" name="Text 8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通常由编译器决定调用析构函数的时机</a:t>
            </a:r>
          </a:p>
        </p:txBody>
      </p:sp>
    </p:spTree>
  </p:cSld>
</p:sld>
</file>

<file path=ppt/slides/slide4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3" name="slide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Text 8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类的其它特性</a:t>
            </a:r>
          </a:p>
        </p:txBody>
      </p:sp>
      <p:sp>
        <p:nvSpPr>
          <p:cNvPr id="887" name="Text 8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类成员再探
类类型
友元再探</a:t>
            </a:r>
          </a:p>
        </p:txBody>
      </p:sp>
    </p:spTree>
  </p:cSld>
</p:sld>
</file>

<file path=ppt/slides/slide4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4" name="slide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 8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类成员再探</a:t>
            </a:r>
          </a:p>
        </p:txBody>
      </p:sp>
      <p:sp>
        <p:nvSpPr>
          <p:cNvPr id="889" name="Text 8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定义一个类型成员
令成员作为内联函数
重载成员函数
可变数据成员
返回*this的成员函数</a:t>
            </a:r>
          </a:p>
        </p:txBody>
      </p:sp>
    </p:spTree>
  </p:cSld>
</p:sld>
</file>

<file path=ppt/slides/slide4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5" name="slide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ext 8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可变数据成员</a:t>
            </a:r>
          </a:p>
        </p:txBody>
      </p:sp>
      <p:sp>
        <p:nvSpPr>
          <p:cNvPr id="891" name="Text 8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关键字mutable</a:t>
            </a:r>
          </a:p>
        </p:txBody>
      </p:sp>
    </p:spTree>
  </p:cSld>
</p:sld>
</file>

<file path=ppt/slides/slide4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6" name="slide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ext 8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返回*this的成员函数</a:t>
            </a:r>
          </a:p>
        </p:txBody>
      </p:sp>
      <p:sp>
        <p:nvSpPr>
          <p:cNvPr id="893" name="Text 8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基于const的成员重载</a:t>
            </a:r>
          </a:p>
        </p:txBody>
      </p:sp>
    </p:spTree>
  </p:cSld>
</p:sld>
</file>

<file path=ppt/slides/slide4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7" name="slide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 8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类类型</a:t>
            </a:r>
          </a:p>
        </p:txBody>
      </p:sp>
      <p:sp>
        <p:nvSpPr>
          <p:cNvPr id="895" name="Text 8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类的声明</a:t>
            </a:r>
          </a:p>
        </p:txBody>
      </p:sp>
    </p:spTree>
  </p:cSld>
</p:sld>
</file>

<file path=ppt/slides/slide4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8" name="slide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Text 8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类的声明</a:t>
            </a:r>
          </a:p>
        </p:txBody>
      </p:sp>
      <p:sp>
        <p:nvSpPr>
          <p:cNvPr id="897" name="Text 8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前向声明</a:t>
            </a:r>
          </a:p>
        </p:txBody>
      </p:sp>
    </p:spTree>
  </p:cSld>
</p:sld>
</file>

<file path=ppt/slides/slide4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9" name="slide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 8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前向声明</a:t>
            </a:r>
          </a:p>
        </p:txBody>
      </p:sp>
      <p:sp>
        <p:nvSpPr>
          <p:cNvPr id="899" name="Text 8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不完全类型</a:t>
            </a:r>
          </a:p>
        </p:txBody>
      </p:sp>
    </p:spTree>
  </p:cSld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" name="slide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void类型</a:t>
            </a:r>
          </a:p>
        </p:txBody>
      </p:sp>
      <p:sp>
        <p:nvSpPr>
          <p:cNvPr id="85" name="Text 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关键字void</a:t>
            </a:r>
          </a:p>
        </p:txBody>
      </p:sp>
    </p:spTree>
  </p:cSld>
</p:sld>
</file>

<file path=ppt/slides/slide4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0" name="slide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ext 9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友元再探</a:t>
            </a:r>
          </a:p>
        </p:txBody>
      </p:sp>
      <p:sp>
        <p:nvSpPr>
          <p:cNvPr id="901" name="Text 9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其它友元关系
共同的友元
友元声明和作用域</a:t>
            </a:r>
          </a:p>
        </p:txBody>
      </p:sp>
    </p:spTree>
  </p:cSld>
</p:sld>
</file>

<file path=ppt/slides/slide4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1" name="slide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 9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903" name="Text 9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友元函数
友元类
友元成员函数</a:t>
            </a:r>
          </a:p>
        </p:txBody>
      </p:sp>
    </p:spTree>
  </p:cSld>
</p:sld>
</file>

<file path=ppt/slides/slide4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2" name="slide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Text 9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友元类</a:t>
            </a:r>
          </a:p>
        </p:txBody>
      </p:sp>
      <p:sp>
        <p:nvSpPr>
          <p:cNvPr id="905" name="Text 9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例子：电视机类和遥控器类</a:t>
            </a:r>
          </a:p>
        </p:txBody>
      </p:sp>
    </p:spTree>
  </p:cSld>
</p:sld>
</file>

<file path=ppt/slides/slide4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3" name="slide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90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友元成员函数</a:t>
            </a:r>
          </a:p>
        </p:txBody>
      </p:sp>
      <p:sp>
        <p:nvSpPr>
          <p:cNvPr id="907" name="Text 90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前向声明</a:t>
            </a:r>
          </a:p>
        </p:txBody>
      </p:sp>
    </p:spTree>
  </p:cSld>
</p:sld>
</file>

<file path=ppt/slides/slide4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4" name="slide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 90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其它友元关系</a:t>
            </a:r>
          </a:p>
        </p:txBody>
      </p:sp>
      <p:sp>
        <p:nvSpPr>
          <p:cNvPr id="909" name="Text 90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互为友元类</a:t>
            </a:r>
          </a:p>
        </p:txBody>
      </p:sp>
    </p:spTree>
  </p:cSld>
</p:sld>
</file>

<file path=ppt/slides/slide4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5" name="slide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ext 91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共同的友元</a:t>
            </a:r>
          </a:p>
        </p:txBody>
      </p:sp>
      <p:sp>
        <p:nvSpPr>
          <p:cNvPr id="911" name="Text 91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函数需要访问两个类的私有数据</a:t>
            </a:r>
          </a:p>
        </p:txBody>
      </p:sp>
    </p:spTree>
  </p:cSld>
</p:sld>
</file>

<file path=ppt/slides/slide4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6" name="slide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Text 91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类作用域</a:t>
            </a:r>
          </a:p>
        </p:txBody>
      </p:sp>
      <p:sp>
        <p:nvSpPr>
          <p:cNvPr id="913" name="Text 91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类作用域和成员函数
作用域为类的常量
作用域内枚举
作用域和定义在类外部的成员
名字查找与类的作用域</a:t>
            </a:r>
          </a:p>
        </p:txBody>
      </p:sp>
    </p:spTree>
  </p:cSld>
</p:sld>
</file>

<file path=ppt/slides/slide4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7" name="slide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 91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作用域为类的常量</a:t>
            </a:r>
          </a:p>
        </p:txBody>
      </p:sp>
      <p:sp>
        <p:nvSpPr>
          <p:cNvPr id="915" name="Text 91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在类中声明一个枚举（整数类型）
使用关键字static</a:t>
            </a:r>
          </a:p>
        </p:txBody>
      </p:sp>
    </p:spTree>
  </p:cSld>
</p:sld>
</file>

<file path=ppt/slides/slide4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8" name="slide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Text 91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在类中声明一个枚举（整数类型）</a:t>
            </a:r>
          </a:p>
        </p:txBody>
      </p:sp>
      <p:sp>
        <p:nvSpPr>
          <p:cNvPr id="917" name="Text 91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状态成员</a:t>
            </a:r>
          </a:p>
        </p:txBody>
      </p:sp>
    </p:spTree>
  </p:cSld>
</p:sld>
</file>

<file path=ppt/slides/slide4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69" name="slide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 91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名字查找与类的作用域</a:t>
            </a:r>
          </a:p>
        </p:txBody>
      </p:sp>
      <p:sp>
        <p:nvSpPr>
          <p:cNvPr id="919" name="Text 91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用于类成员声明的名字查找
类型名要特殊处理
成员定义中的普通块作用域的名字查找
类作用域之后，在外围的作用域中查找
在文件中名字的出现处对其进行解析</a:t>
            </a:r>
          </a:p>
        </p:txBody>
      </p:sp>
    </p:spTree>
  </p:cSld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" name="slide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复合类型</a:t>
            </a:r>
          </a:p>
        </p:txBody>
      </p:sp>
      <p:sp>
        <p:nvSpPr>
          <p:cNvPr id="87" name="Text 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复合类型的声明
数组
字符串
结构
共用体
指针
引用</a:t>
            </a:r>
          </a:p>
        </p:txBody>
      </p:sp>
    </p:spTree>
  </p:cSld>
</p:sld>
</file>

<file path=ppt/slides/slide4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0" name="slide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 92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构造函数再探</a:t>
            </a:r>
          </a:p>
        </p:txBody>
      </p:sp>
      <p:sp>
        <p:nvSpPr>
          <p:cNvPr id="921" name="Text 92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构造函数初始值列表
委托构造函数
默认构造函数的作用
隐式的类类型转换
聚合类
字面值常量类</a:t>
            </a:r>
          </a:p>
        </p:txBody>
      </p:sp>
    </p:spTree>
  </p:cSld>
</p:sld>
</file>

<file path=ppt/slides/slide4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1" name="slide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Text 92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构造函数初始值列表</a:t>
            </a:r>
          </a:p>
        </p:txBody>
      </p:sp>
      <p:sp>
        <p:nvSpPr>
          <p:cNvPr id="923" name="Text 92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构造函数的初始值有时必不可少
成员初始化的顺序
默认实参和构造函数</a:t>
            </a:r>
          </a:p>
        </p:txBody>
      </p:sp>
    </p:spTree>
  </p:cSld>
</p:sld>
</file>

<file path=ppt/slides/slide4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2" name="slide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 92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默认构造函数的作用</a:t>
            </a:r>
          </a:p>
        </p:txBody>
      </p:sp>
      <p:sp>
        <p:nvSpPr>
          <p:cNvPr id="925" name="Text 92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默认初始化的发生时机
使用默认构造函数</a:t>
            </a:r>
          </a:p>
        </p:txBody>
      </p:sp>
    </p:spTree>
  </p:cSld>
</p:sld>
</file>

<file path=ppt/slides/slide4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3" name="slide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Text 92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隐式的类类型转换</a:t>
            </a:r>
          </a:p>
        </p:txBody>
      </p:sp>
      <p:sp>
        <p:nvSpPr>
          <p:cNvPr id="927" name="Text 92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转换构造函数
抑制构造函数定义的隐式转换
标准库中含有显式构造函数的类</a:t>
            </a:r>
          </a:p>
        </p:txBody>
      </p:sp>
    </p:spTree>
  </p:cSld>
</p:sld>
</file>

<file path=ppt/slides/slide4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4" name="slide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Text 92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转换构造函数</a:t>
            </a:r>
          </a:p>
        </p:txBody>
      </p:sp>
      <p:sp>
        <p:nvSpPr>
          <p:cNvPr id="929" name="Text 92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只允许一步类类型转换
类类型转换不是总有效</a:t>
            </a:r>
          </a:p>
        </p:txBody>
      </p:sp>
    </p:spTree>
  </p:cSld>
</p:sld>
</file>

<file path=ppt/slides/slide4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5" name="slide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ext 9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抑制构造函数定义的隐式转换</a:t>
            </a:r>
          </a:p>
        </p:txBody>
      </p:sp>
      <p:sp>
        <p:nvSpPr>
          <p:cNvPr id="931" name="Text 9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显式构造函数
explicit构造函数只能用于直接初始化</a:t>
            </a:r>
          </a:p>
        </p:txBody>
      </p:sp>
    </p:spTree>
  </p:cSld>
</p:sld>
</file>

<file path=ppt/slides/slide4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6" name="slide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ext 9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显式构造函数</a:t>
            </a:r>
          </a:p>
        </p:txBody>
      </p:sp>
      <p:sp>
        <p:nvSpPr>
          <p:cNvPr id="933" name="Text 9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关键字explicit</a:t>
            </a:r>
          </a:p>
        </p:txBody>
      </p:sp>
    </p:spTree>
  </p:cSld>
</p:sld>
</file>

<file path=ppt/slides/slide4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7" name="slide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ext 9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类的静态成员</a:t>
            </a:r>
          </a:p>
        </p:txBody>
      </p:sp>
      <p:sp>
        <p:nvSpPr>
          <p:cNvPr id="935" name="Text 9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声明静态成员
使用类的静态成员
定义静态成员
静态函数的类内初始化
静态成员能用于某些场景，而普通成员不能</a:t>
            </a:r>
          </a:p>
        </p:txBody>
      </p:sp>
    </p:spTree>
  </p:cSld>
</p:sld>
</file>

<file path=ppt/slides/slide4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8" name="slide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 9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声明静态成员</a:t>
            </a:r>
          </a:p>
        </p:txBody>
      </p:sp>
      <p:sp>
        <p:nvSpPr>
          <p:cNvPr id="937" name="Text 9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</p:spTree>
  </p:cSld>
</p:sld>
</file>

<file path=ppt/slides/slide4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79" name="slide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Text 9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使用类</a:t>
            </a:r>
          </a:p>
        </p:txBody>
      </p:sp>
      <p:sp>
        <p:nvSpPr>
          <p:cNvPr id="939" name="Text 9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运算符重载
简单友元
类的自动转换和强制类型转换</a:t>
            </a:r>
          </a:p>
        </p:txBody>
      </p:sp>
    </p:spTree>
  </p:cSld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" name="slide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复合类型的声明</a:t>
            </a:r>
          </a:p>
        </p:txBody>
      </p:sp>
      <p:sp>
        <p:nvSpPr>
          <p:cNvPr id="89" name="Text 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基本数据类型+带类型修饰符的声明符</a:t>
            </a:r>
          </a:p>
        </p:txBody>
      </p:sp>
    </p:spTree>
  </p:cSld>
</p:sld>
</file>

<file path=ppt/slides/slide4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0" name="slide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ext 9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简单友元</a:t>
            </a:r>
          </a:p>
        </p:txBody>
      </p:sp>
      <p:sp>
        <p:nvSpPr>
          <p:cNvPr id="941" name="Text 9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友元函数
常用的有元
派生类通过强制转换为基类类型来使用基类的友元</a:t>
            </a:r>
          </a:p>
        </p:txBody>
      </p:sp>
    </p:spTree>
  </p:cSld>
</p:sld>
</file>

<file path=ppt/slides/slide4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1" name="slide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Text 9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常用的有元</a:t>
            </a:r>
          </a:p>
        </p:txBody>
      </p:sp>
      <p:sp>
        <p:nvSpPr>
          <p:cNvPr id="943" name="Text 9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重载&lt;&lt;运算符</a:t>
            </a:r>
          </a:p>
        </p:txBody>
      </p:sp>
    </p:spTree>
  </p:cSld>
</p:sld>
</file>

<file path=ppt/slides/slide4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2" name="slide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 9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嵌套类</a:t>
            </a:r>
          </a:p>
        </p:txBody>
      </p:sp>
      <p:sp>
        <p:nvSpPr>
          <p:cNvPr id="945" name="Text 9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嵌套类和访问权限
模板中的嵌套</a:t>
            </a:r>
          </a:p>
        </p:txBody>
      </p:sp>
    </p:spTree>
  </p:cSld>
</p:sld>
</file>

<file path=ppt/slides/slide4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3" name="slide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Text 9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嵌套类和访问权限</a:t>
            </a:r>
          </a:p>
        </p:txBody>
      </p:sp>
      <p:sp>
        <p:nvSpPr>
          <p:cNvPr id="947" name="Text 9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嵌套类作用域
访问控制</a:t>
            </a:r>
          </a:p>
        </p:txBody>
      </p:sp>
    </p:spTree>
  </p:cSld>
</p:sld>
</file>

<file path=ppt/slides/slide4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4" name="slide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Text 9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类和动态内存分配</a:t>
            </a:r>
          </a:p>
        </p:txBody>
      </p:sp>
      <p:sp>
        <p:nvSpPr>
          <p:cNvPr id="949" name="Text 9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动态内存和类
改进后的新String类
在构造函数中使用new时的注意事项
有关返回对象的说明
使用指向对象的指针
模拟队列</a:t>
            </a:r>
          </a:p>
        </p:txBody>
      </p:sp>
    </p:spTree>
  </p:cSld>
</p:sld>
</file>

<file path=ppt/slides/slide4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5" name="slide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Text 9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动态内存和类</a:t>
            </a:r>
          </a:p>
        </p:txBody>
      </p:sp>
      <p:sp>
        <p:nvSpPr>
          <p:cNvPr id="951" name="Text 9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类的静态成员
特殊成员函数</a:t>
            </a:r>
          </a:p>
        </p:txBody>
      </p:sp>
    </p:spTree>
  </p:cSld>
</p:sld>
</file>

<file path=ppt/slides/slide4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6" name="slide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Text 9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类的静态成员</a:t>
            </a:r>
          </a:p>
        </p:txBody>
      </p:sp>
      <p:sp>
        <p:nvSpPr>
          <p:cNvPr id="953" name="Text 9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静态成员变量
静态类成员函数</a:t>
            </a:r>
          </a:p>
        </p:txBody>
      </p:sp>
    </p:spTree>
  </p:cSld>
</p:sld>
</file>

<file path=ppt/slides/slide4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7" name="slide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 9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静态成员变量</a:t>
            </a:r>
          </a:p>
        </p:txBody>
      </p:sp>
      <p:sp>
        <p:nvSpPr>
          <p:cNvPr id="955" name="Text 9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
整型const、枚举型const静态成员可以在类声明中初始化</a:t>
            </a:r>
          </a:p>
        </p:txBody>
      </p:sp>
    </p:spTree>
  </p:cSld>
</p:sld>
</file>

<file path=ppt/slides/slide4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8" name="slide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Text 9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静态类成员函数</a:t>
            </a:r>
          </a:p>
        </p:txBody>
      </p:sp>
      <p:sp>
        <p:nvSpPr>
          <p:cNvPr id="957" name="Text 9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关键字static</a:t>
            </a:r>
          </a:p>
        </p:txBody>
      </p:sp>
    </p:spTree>
  </p:cSld>
</p:sld>
</file>

<file path=ppt/slides/slide4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89" name="slide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Text 9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特殊成员函数</a:t>
            </a:r>
          </a:p>
        </p:txBody>
      </p:sp>
      <p:sp>
        <p:nvSpPr>
          <p:cNvPr id="959" name="Text 9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注意事项</a:t>
            </a:r>
          </a:p>
        </p:txBody>
      </p:sp>
    </p:spTree>
  </p:cSld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" name="slide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基本数据类型+带类型修饰符的声明符</a:t>
            </a:r>
          </a:p>
        </p:txBody>
      </p:sp>
      <p:sp>
        <p:nvSpPr>
          <p:cNvPr id="91" name="Text 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书写习惯</a:t>
            </a:r>
          </a:p>
        </p:txBody>
      </p:sp>
    </p:spTree>
  </p:cSld>
</p:sld>
</file>

<file path=ppt/slides/slide4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0" name="slide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ext 9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961" name="Text 9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默认构造函数
复制构造函数
赋值运算符
注意
析构函数
移动构造函数
移动赋值运算符
注意</a:t>
            </a:r>
          </a:p>
        </p:txBody>
      </p:sp>
    </p:spTree>
  </p:cSld>
</p:sld>
</file>

<file path=ppt/slides/slide4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1" name="slide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Text 9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默认构造函数</a:t>
            </a:r>
          </a:p>
        </p:txBody>
      </p:sp>
      <p:sp>
        <p:nvSpPr>
          <p:cNvPr id="963" name="Text 9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合成的默认构造函数</a:t>
            </a:r>
          </a:p>
        </p:txBody>
      </p:sp>
    </p:spTree>
  </p:cSld>
</p:sld>
</file>

<file path=ppt/slides/slide4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2" name="slide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Text 9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复制构造函数</a:t>
            </a:r>
          </a:p>
        </p:txBody>
      </p:sp>
      <p:sp>
        <p:nvSpPr>
          <p:cNvPr id="965" name="Text 9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合成的复制构造函数</a:t>
            </a:r>
          </a:p>
        </p:txBody>
      </p:sp>
    </p:spTree>
  </p:cSld>
</p:sld>
</file>

<file path=ppt/slides/slide4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3" name="slide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ext 9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赋值运算符</a:t>
            </a:r>
          </a:p>
        </p:txBody>
      </p:sp>
      <p:sp>
        <p:nvSpPr>
          <p:cNvPr id="967" name="Text 9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合成的赋值运算符
重载赋值运算符</a:t>
            </a:r>
          </a:p>
        </p:txBody>
      </p:sp>
    </p:spTree>
  </p:cSld>
</p:sld>
</file>

<file path=ppt/slides/slide4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4" name="slide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ext 9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</a:t>
            </a:r>
          </a:p>
        </p:txBody>
      </p:sp>
      <p:sp>
        <p:nvSpPr>
          <p:cNvPr id="969" name="Text 9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“浅复制”与“深复制”
复制与赋值的异同
连续赋值问题</a:t>
            </a:r>
          </a:p>
        </p:txBody>
      </p:sp>
    </p:spTree>
  </p:cSld>
</p:sld>
</file>

<file path=ppt/slides/slide4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5" name="slide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Text 9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析构函数</a:t>
            </a:r>
          </a:p>
        </p:txBody>
      </p:sp>
      <p:sp>
        <p:nvSpPr>
          <p:cNvPr id="971" name="Text 9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默认的析构函数</a:t>
            </a:r>
          </a:p>
        </p:txBody>
      </p:sp>
    </p:spTree>
  </p:cSld>
</p:sld>
</file>

<file path=ppt/slides/slide4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6" name="slide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Text 9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移动构造函数</a:t>
            </a:r>
          </a:p>
        </p:txBody>
      </p:sp>
      <p:sp>
        <p:nvSpPr>
          <p:cNvPr id="973" name="Text 9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合成的移动构造函数</a:t>
            </a:r>
          </a:p>
        </p:txBody>
      </p:sp>
    </p:spTree>
  </p:cSld>
</p:sld>
</file>

<file path=ppt/slides/slide4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7" name="slide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 9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移动赋值运算符</a:t>
            </a:r>
          </a:p>
        </p:txBody>
      </p:sp>
      <p:sp>
        <p:nvSpPr>
          <p:cNvPr id="975" name="Text 9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合成的移动赋值运算符</a:t>
            </a:r>
          </a:p>
        </p:txBody>
      </p:sp>
    </p:spTree>
  </p:cSld>
</p:sld>
</file>

<file path=ppt/slides/slide4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8" name="slide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 9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</a:t>
            </a:r>
          </a:p>
        </p:txBody>
      </p:sp>
      <p:sp>
        <p:nvSpPr>
          <p:cNvPr id="977" name="Text 9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使用时机</a:t>
            </a:r>
          </a:p>
        </p:txBody>
      </p:sp>
    </p:spTree>
  </p:cSld>
</p:sld>
</file>

<file path=ppt/slides/slide4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9" name="slide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Text 9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注意事项</a:t>
            </a:r>
          </a:p>
        </p:txBody>
      </p:sp>
      <p:sp>
        <p:nvSpPr>
          <p:cNvPr id="979" name="Text 9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编译器自动提供的函数
启用和禁用成员函数</a:t>
            </a:r>
          </a:p>
        </p:txBody>
      </p:sp>
    </p:spTree>
  </p:cSld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" name="slide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标识符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关键字typedef
变量命名规范</a:t>
            </a:r>
          </a:p>
        </p:txBody>
      </p:sp>
    </p:spTree>
  </p:cSld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" name="slide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</a:t>
            </a:r>
          </a:p>
        </p:txBody>
      </p:sp>
      <p:sp>
        <p:nvSpPr>
          <p:cNvPr id="93" name="Text 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数组声明
运算符[ ]
数组初始化规则
多维数组
数组的替代品
指针和数组
对象数组
C风格字符串和数组</a:t>
            </a:r>
          </a:p>
        </p:txBody>
      </p:sp>
    </p:spTree>
  </p:cSld>
</p:sld>
</file>

<file path=ppt/slides/slide5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0" name="slide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Text 9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编译器自动提供的函数</a:t>
            </a:r>
          </a:p>
        </p:txBody>
      </p:sp>
      <p:sp>
        <p:nvSpPr>
          <p:cNvPr id="981" name="Text 9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自动定义
显式自定义</a:t>
            </a:r>
          </a:p>
        </p:txBody>
      </p:sp>
    </p:spTree>
  </p:cSld>
</p:sld>
</file>

<file path=ppt/slides/slide5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1" name="slide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ext 9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自动定义</a:t>
            </a:r>
          </a:p>
        </p:txBody>
      </p:sp>
      <p:sp>
        <p:nvSpPr>
          <p:cNvPr id="983" name="Text 9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存在隐患</a:t>
            </a:r>
          </a:p>
        </p:txBody>
      </p:sp>
    </p:spTree>
  </p:cSld>
</p:sld>
</file>

<file path=ppt/slides/slide5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2" name="slide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Text 9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显式自定义</a:t>
            </a:r>
          </a:p>
        </p:txBody>
      </p:sp>
      <p:sp>
        <p:nvSpPr>
          <p:cNvPr id="985" name="Text 9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解决隐患</a:t>
            </a:r>
          </a:p>
        </p:txBody>
      </p:sp>
    </p:spTree>
  </p:cSld>
</p:sld>
</file>

<file path=ppt/slides/slide5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3" name="slide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ext 9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启用和禁用成员函数</a:t>
            </a:r>
          </a:p>
        </p:txBody>
      </p:sp>
      <p:sp>
        <p:nvSpPr>
          <p:cNvPr id="987" name="Text 9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启用默认的方法
禁用方法</a:t>
            </a:r>
          </a:p>
        </p:txBody>
      </p:sp>
    </p:spTree>
  </p:cSld>
</p:sld>
</file>

<file path=ppt/slides/slide5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4" name="slide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ext 9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启用默认的方法</a:t>
            </a:r>
          </a:p>
        </p:txBody>
      </p:sp>
      <p:sp>
        <p:nvSpPr>
          <p:cNvPr id="989" name="Text 9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关键字default</a:t>
            </a:r>
          </a:p>
        </p:txBody>
      </p:sp>
    </p:spTree>
  </p:cSld>
</p:sld>
</file>

<file path=ppt/slides/slide5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5" name="slide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 9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禁用方法</a:t>
            </a:r>
          </a:p>
        </p:txBody>
      </p:sp>
      <p:sp>
        <p:nvSpPr>
          <p:cNvPr id="991" name="Text 9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关键字delete
伪私有方法</a:t>
            </a:r>
          </a:p>
        </p:txBody>
      </p:sp>
    </p:spTree>
  </p:cSld>
</p:sld>
</file>

<file path=ppt/slides/slide5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6" name="slide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Text 9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在构造函数中使用new时的注意事项</a:t>
            </a:r>
          </a:p>
        </p:txBody>
      </p:sp>
      <p:sp>
        <p:nvSpPr>
          <p:cNvPr id="993" name="Text 9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使用new时的推荐做法
包含类成员的类的逐成员复制</a:t>
            </a:r>
          </a:p>
        </p:txBody>
      </p:sp>
    </p:spTree>
  </p:cSld>
</p:sld>
</file>

<file path=ppt/slides/slide5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7" name="slide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 9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使用new时的推荐做法</a:t>
            </a:r>
          </a:p>
        </p:txBody>
      </p:sp>
      <p:sp>
        <p:nvSpPr>
          <p:cNvPr id="995" name="Text 9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new的三个“统一”
空指针：NULL、0、nullptr
应当定义一个复制构造函数
应当定义一个赋值运算符</a:t>
            </a:r>
          </a:p>
        </p:txBody>
      </p:sp>
    </p:spTree>
  </p:cSld>
</p:sld>
</file>

<file path=ppt/slides/slide5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8" name="slide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Text 9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有关返回对象的说明</a:t>
            </a:r>
          </a:p>
        </p:txBody>
      </p:sp>
      <p:sp>
        <p:nvSpPr>
          <p:cNvPr id="997" name="Text 9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返回指向const对象的引用
返回指向非const对象的引用
返回对象
返回const对象
规律</a:t>
            </a:r>
          </a:p>
        </p:txBody>
      </p:sp>
    </p:spTree>
  </p:cSld>
</p:sld>
</file>

<file path=ppt/slides/slide5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09" name="slide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ext 9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规律</a:t>
            </a:r>
          </a:p>
        </p:txBody>
      </p:sp>
    </p:spTree>
  </p:cSld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" name="slide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数组声明</a:t>
            </a:r>
          </a:p>
        </p:txBody>
      </p:sp>
      <p:sp>
        <p:nvSpPr>
          <p:cNvPr id="95" name="Text 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数组名与数组的地址</a:t>
            </a:r>
          </a:p>
        </p:txBody>
      </p:sp>
    </p:spTree>
  </p:cSld>
</p:sld>
</file>

<file path=ppt/slides/slide5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0" name="slide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Text 99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使用指向对象的指针</a:t>
            </a:r>
          </a:p>
        </p:txBody>
      </p:sp>
      <p:sp>
        <p:nvSpPr>
          <p:cNvPr id="1000" name="Text 100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析构函数调用时机
指针和对象小结</a:t>
            </a:r>
          </a:p>
        </p:txBody>
      </p:sp>
    </p:spTree>
  </p:cSld>
</p:sld>
</file>

<file path=ppt/slides/slide5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1" name="slide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 100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析构函数调用时机</a:t>
            </a:r>
          </a:p>
        </p:txBody>
      </p:sp>
      <p:sp>
        <p:nvSpPr>
          <p:cNvPr id="1002" name="Text 100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自动变量
静态变量
动态变量</a:t>
            </a:r>
          </a:p>
        </p:txBody>
      </p:sp>
    </p:spTree>
  </p:cSld>
</p:sld>
</file>

<file path=ppt/slides/slide5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2" name="slide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Text 100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指针和对象小结</a:t>
            </a:r>
          </a:p>
        </p:txBody>
      </p:sp>
      <p:sp>
        <p:nvSpPr>
          <p:cNvPr id="1004" name="Text 100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指针和对象
使用new创建对象具体步骤</a:t>
            </a:r>
          </a:p>
        </p:txBody>
      </p:sp>
    </p:spTree>
  </p:cSld>
</p:sld>
</file>

<file path=ppt/slides/slide5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3" name="slide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Text 100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模拟队列</a:t>
            </a:r>
          </a:p>
        </p:txBody>
      </p:sp>
      <p:sp>
        <p:nvSpPr>
          <p:cNvPr id="1006" name="Text 100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嵌套结构和类</a:t>
            </a:r>
          </a:p>
        </p:txBody>
      </p:sp>
    </p:spTree>
  </p:cSld>
</p:sld>
</file>

<file path=ppt/slides/slide5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4" name="slide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Text 100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类继承</a:t>
            </a:r>
          </a:p>
        </p:txBody>
      </p:sp>
      <p:sp>
        <p:nvSpPr>
          <p:cNvPr id="1008" name="Text 100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一个简单的基类
继承：is-a关系
多态公有继承
静态联编和动态联编
访问控制：protected
抽象基类
继承和动态内存分配
类设计回顾</a:t>
            </a:r>
          </a:p>
        </p:txBody>
      </p:sp>
    </p:spTree>
  </p:cSld>
</p:sld>
</file>

<file path=ppt/slides/slide5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5" name="slide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Text 100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一个简单的基类</a:t>
            </a:r>
          </a:p>
        </p:txBody>
      </p:sp>
      <p:sp>
        <p:nvSpPr>
          <p:cNvPr id="1010" name="Text 10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派生一个类
派生类构造函数
派生类和基类之间的特殊关系</a:t>
            </a:r>
          </a:p>
        </p:txBody>
      </p:sp>
    </p:spTree>
  </p:cSld>
</p:sld>
</file>

<file path=ppt/slides/slide5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6" name="slide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Text 10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派生一个类</a:t>
            </a:r>
          </a:p>
        </p:txBody>
      </p:sp>
      <p:sp>
        <p:nvSpPr>
          <p:cNvPr id="1012" name="Text 10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继承的内容
需要增添的内容
calss 派生类名: 访问控制符 基类名</a:t>
            </a:r>
          </a:p>
        </p:txBody>
      </p:sp>
    </p:spTree>
  </p:cSld>
</p:sld>
</file>

<file path=ppt/slides/slide5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7" name="slide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Text 10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继承的内容</a:t>
            </a:r>
          </a:p>
        </p:txBody>
      </p:sp>
      <p:sp>
        <p:nvSpPr>
          <p:cNvPr id="1014" name="Text 10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不能继承的内容</a:t>
            </a:r>
          </a:p>
        </p:txBody>
      </p:sp>
    </p:spTree>
  </p:cSld>
</p:sld>
</file>

<file path=ppt/slides/slide5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8" name="slide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Text 10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需要增添的内容</a:t>
            </a:r>
          </a:p>
        </p:txBody>
      </p:sp>
      <p:sp>
        <p:nvSpPr>
          <p:cNvPr id="1016" name="Text 10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</a:t>
            </a:r>
          </a:p>
        </p:txBody>
      </p:sp>
    </p:spTree>
  </p:cSld>
</p:sld>
</file>

<file path=ppt/slides/slide5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19" name="slide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ext 10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派生类构造函数</a:t>
            </a:r>
          </a:p>
        </p:txBody>
      </p:sp>
      <p:sp>
        <p:nvSpPr>
          <p:cNvPr id="1018" name="Text 10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访问权限的考虑
是否使用初始化列表</a:t>
            </a:r>
          </a:p>
        </p:txBody>
      </p:sp>
    </p:spTree>
  </p:cSld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" name="slide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运算符[ ]</a:t>
            </a:r>
          </a:p>
        </p:txBody>
      </p:sp>
      <p:sp>
        <p:nvSpPr>
          <p:cNvPr id="97" name="Text 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索引</a:t>
            </a:r>
          </a:p>
        </p:txBody>
      </p:sp>
    </p:spTree>
  </p:cSld>
</p:sld>
</file>

<file path=ppt/slides/slide5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0" name="slide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ext 10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访问权限的考虑</a:t>
            </a:r>
          </a:p>
        </p:txBody>
      </p:sp>
      <p:sp>
        <p:nvSpPr>
          <p:cNvPr id="1020" name="Text 10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派生类不能直接访问基类的私有成员</a:t>
            </a:r>
          </a:p>
        </p:txBody>
      </p:sp>
    </p:spTree>
  </p:cSld>
</p:sld>
</file>

<file path=ppt/slides/slide5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1" name="slide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 10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是否使用初始化列表</a:t>
            </a:r>
          </a:p>
        </p:txBody>
      </p:sp>
      <p:sp>
        <p:nvSpPr>
          <p:cNvPr id="1022" name="Text 10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使用基类默认构造函数
显式调用基类构造函数</a:t>
            </a:r>
          </a:p>
        </p:txBody>
      </p:sp>
    </p:spTree>
  </p:cSld>
</p:sld>
</file>

<file path=ppt/slides/slide5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2" name="slide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ext 10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继承：is-a关系</a:t>
            </a:r>
          </a:p>
        </p:txBody>
      </p:sp>
      <p:sp>
        <p:nvSpPr>
          <p:cNvPr id="1024" name="Text 10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继承方式分类
类之间关系分类</a:t>
            </a:r>
          </a:p>
        </p:txBody>
      </p:sp>
    </p:spTree>
  </p:cSld>
</p:sld>
</file>

<file path=ppt/slides/slide5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3" name="slide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10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继承方式分类</a:t>
            </a:r>
          </a:p>
        </p:txBody>
      </p:sp>
      <p:sp>
        <p:nvSpPr>
          <p:cNvPr id="1026" name="Text 10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公有继承
保护继承
私有继承</a:t>
            </a:r>
          </a:p>
        </p:txBody>
      </p:sp>
    </p:spTree>
  </p:cSld>
</p:sld>
</file>

<file path=ppt/slides/slide5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4" name="slide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10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公有继承</a:t>
            </a:r>
          </a:p>
        </p:txBody>
      </p:sp>
      <p:sp>
        <p:nvSpPr>
          <p:cNvPr id="1028" name="Text 10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能建立
不能建立</a:t>
            </a:r>
          </a:p>
        </p:txBody>
      </p:sp>
    </p:spTree>
  </p:cSld>
</p:sld>
</file>

<file path=ppt/slides/slide5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5" name="slide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10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能建立</a:t>
            </a:r>
          </a:p>
        </p:txBody>
      </p:sp>
      <p:sp>
        <p:nvSpPr>
          <p:cNvPr id="1030" name="Text 103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
has-a
is-implement-as-a
uses-a
导致问题</a:t>
            </a:r>
          </a:p>
        </p:txBody>
      </p:sp>
    </p:spTree>
  </p:cSld>
</p:sld>
</file>

<file path=ppt/slides/slide5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6" name="slide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103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导致问题</a:t>
            </a:r>
          </a:p>
        </p:txBody>
      </p:sp>
    </p:spTree>
  </p:cSld>
</p:sld>
</file>

<file path=ppt/slides/slide5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7" name="slide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10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不能建立</a:t>
            </a:r>
          </a:p>
        </p:txBody>
      </p:sp>
      <p:sp>
        <p:nvSpPr>
          <p:cNvPr id="1033" name="Text 10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is-like-a</a:t>
            </a:r>
          </a:p>
        </p:txBody>
      </p:sp>
    </p:spTree>
  </p:cSld>
</p:sld>
</file>

<file path=ppt/slides/slide5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8" name="slide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10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类之间关系分类</a:t>
            </a:r>
          </a:p>
        </p:txBody>
      </p:sp>
      <p:sp>
        <p:nvSpPr>
          <p:cNvPr id="1035" name="Text 10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
has-a
is-like-a
is-implement-as-a
uses-a</a:t>
            </a:r>
          </a:p>
        </p:txBody>
      </p:sp>
    </p:spTree>
  </p:cSld>
</p:sld>
</file>

<file path=ppt/slides/slide5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9" name="slide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 10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is-a</a:t>
            </a:r>
          </a:p>
        </p:txBody>
      </p:sp>
      <p:sp>
        <p:nvSpPr>
          <p:cNvPr id="1037" name="Text 10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使用公有继承来处理</a:t>
            </a:r>
          </a:p>
        </p:txBody>
      </p:sp>
    </p:spTree>
  </p:cSld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" name="slide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多维数组</a:t>
            </a:r>
          </a:p>
        </p:txBody>
      </p:sp>
      <p:sp>
        <p:nvSpPr>
          <p:cNvPr id="99" name="Text 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理解 arr[M][N]
多维数组的初始化
多维数组的下标引用
使用范围for语句处理多维数组
指针和多维数组
char二维数组、字符串指针数组、string对象数组</a:t>
            </a:r>
          </a:p>
        </p:txBody>
      </p:sp>
    </p:spTree>
  </p:cSld>
</p:sld>
</file>

<file path=ppt/slides/slide5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0" name="slide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10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使用公有继承来处理</a:t>
            </a:r>
          </a:p>
        </p:txBody>
      </p:sp>
      <p:sp>
        <p:nvSpPr>
          <p:cNvPr id="1039" name="Text 10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is-a关系的进一步抽象</a:t>
            </a:r>
          </a:p>
        </p:txBody>
      </p:sp>
    </p:spTree>
  </p:cSld>
</p:sld>
</file>

<file path=ppt/slides/slide5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1" name="slide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ext 10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has-a</a:t>
            </a:r>
          </a:p>
        </p:txBody>
      </p:sp>
      <p:sp>
        <p:nvSpPr>
          <p:cNvPr id="1041" name="Text 10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使用包含、私有继承和保护继承来处理</a:t>
            </a:r>
          </a:p>
        </p:txBody>
      </p:sp>
    </p:spTree>
  </p:cSld>
</p:sld>
</file>

<file path=ppt/slides/slide5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2" name="slide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 10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is-like-a</a:t>
            </a:r>
          </a:p>
        </p:txBody>
      </p:sp>
      <p:sp>
        <p:nvSpPr>
          <p:cNvPr id="1043" name="Text 10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设计共有特征的类来处理</a:t>
            </a:r>
          </a:p>
        </p:txBody>
      </p:sp>
    </p:spTree>
  </p:cSld>
</p:sld>
</file>

<file path=ppt/slides/slide5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3" name="slide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 10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is-implement-as-a</a:t>
            </a:r>
          </a:p>
        </p:txBody>
      </p:sp>
      <p:sp>
        <p:nvSpPr>
          <p:cNvPr id="1045" name="Text 10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使用隐藏数据成员来处理</a:t>
            </a:r>
          </a:p>
        </p:txBody>
      </p:sp>
    </p:spTree>
  </p:cSld>
</p:sld>
</file>

<file path=ppt/slides/slide5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4" name="slide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Text 10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uses-a</a:t>
            </a:r>
          </a:p>
        </p:txBody>
      </p:sp>
      <p:sp>
        <p:nvSpPr>
          <p:cNvPr id="1047" name="Text 10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使用友元函数或类来处理</a:t>
            </a:r>
          </a:p>
        </p:txBody>
      </p:sp>
    </p:spTree>
  </p:cSld>
</p:sld>
</file>

<file path=ppt/slides/slide5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5" name="slide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ext 10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多态公有继承</a:t>
            </a:r>
          </a:p>
        </p:txBody>
      </p:sp>
      <p:sp>
        <p:nvSpPr>
          <p:cNvPr id="1049" name="Text 10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实现多态公有继承机制
多态中确定调用哪个类的方法</a:t>
            </a:r>
          </a:p>
        </p:txBody>
      </p:sp>
    </p:spTree>
  </p:cSld>
</p:sld>
</file>

<file path=ppt/slides/slide5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6" name="slide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Text 10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实现多态公有继承机制</a:t>
            </a:r>
          </a:p>
        </p:txBody>
      </p:sp>
      <p:sp>
        <p:nvSpPr>
          <p:cNvPr id="1051" name="Text 10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在派生类中重新定义基类的方法
使用虚方法</a:t>
            </a:r>
          </a:p>
        </p:txBody>
      </p:sp>
    </p:spTree>
  </p:cSld>
</p:sld>
</file>

<file path=ppt/slides/slide5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7" name="slide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 10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使用虚方法</a:t>
            </a:r>
          </a:p>
        </p:txBody>
      </p:sp>
      <p:sp>
        <p:nvSpPr>
          <p:cNvPr id="1053" name="Text 10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关键字virtual</a:t>
            </a:r>
          </a:p>
        </p:txBody>
      </p:sp>
    </p:spTree>
  </p:cSld>
</p:sld>
</file>

<file path=ppt/slides/slide5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8" name="slide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 10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多态中确定调用哪个类的方法</a:t>
            </a:r>
          </a:p>
        </p:txBody>
      </p:sp>
      <p:sp>
        <p:nvSpPr>
          <p:cNvPr id="1055" name="Text 10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通过限定名
通过引用或指针</a:t>
            </a:r>
          </a:p>
        </p:txBody>
      </p:sp>
    </p:spTree>
  </p:cSld>
</p:sld>
</file>

<file path=ppt/slides/slide5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39" name="slide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 10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通过限定名</a:t>
            </a:r>
          </a:p>
        </p:txBody>
      </p:sp>
      <p:sp>
        <p:nvSpPr>
          <p:cNvPr id="1057" name="Text 10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类名::方法名</a:t>
            </a:r>
          </a:p>
        </p:txBody>
      </p:sp>
    </p:spTree>
  </p:cSld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" name="slide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1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数组的替代品</a:t>
            </a:r>
          </a:p>
        </p:txBody>
      </p:sp>
      <p:sp>
        <p:nvSpPr>
          <p:cNvPr id="101" name="Text 1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静态数组：模板类array
动态数组：模板类vector
面相数值计算的数组：模板类valarray
对比</a:t>
            </a:r>
          </a:p>
        </p:txBody>
      </p:sp>
    </p:spTree>
  </p:cSld>
</p:sld>
</file>

<file path=ppt/slides/slide5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0" name="slide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 10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类名::方法名</a:t>
            </a:r>
          </a:p>
        </p:txBody>
      </p:sp>
      <p:sp>
        <p:nvSpPr>
          <p:cNvPr id="1059" name="Text 10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类名决定</a:t>
            </a:r>
          </a:p>
        </p:txBody>
      </p:sp>
    </p:spTree>
  </p:cSld>
</p:sld>
</file>

<file path=ppt/slides/slide5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1" name="slide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10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通过引用或指针</a:t>
            </a:r>
          </a:p>
        </p:txBody>
      </p:sp>
      <p:sp>
        <p:nvSpPr>
          <p:cNvPr id="1061" name="Text 10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不使用关键字virtual
使用关键字virtual</a:t>
            </a:r>
          </a:p>
        </p:txBody>
      </p:sp>
    </p:spTree>
  </p:cSld>
</p:sld>
</file>

<file path=ppt/slides/slide5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2" name="slide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10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不使用关键字virtual</a:t>
            </a:r>
          </a:p>
        </p:txBody>
      </p:sp>
      <p:sp>
        <p:nvSpPr>
          <p:cNvPr id="1063" name="Text 10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引用类型或指针类型决定</a:t>
            </a:r>
          </a:p>
        </p:txBody>
      </p:sp>
    </p:spTree>
  </p:cSld>
</p:sld>
</file>

<file path=ppt/slides/slide5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3" name="slide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Text 10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使用关键字virtual</a:t>
            </a:r>
          </a:p>
        </p:txBody>
      </p:sp>
      <p:sp>
        <p:nvSpPr>
          <p:cNvPr id="1065" name="Text 10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引用或指针指向的对象类型决定</a:t>
            </a:r>
          </a:p>
        </p:txBody>
      </p:sp>
    </p:spTree>
  </p:cSld>
</p:sld>
</file>

<file path=ppt/slides/slide5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4" name="slide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ext 10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静态联编和动态联编</a:t>
            </a:r>
          </a:p>
        </p:txBody>
      </p:sp>
      <p:sp>
        <p:nvSpPr>
          <p:cNvPr id="1067" name="Text 10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函数名联编
指针和引用类型的兼容性
虚成员函数和动态联编</a:t>
            </a:r>
          </a:p>
        </p:txBody>
      </p:sp>
    </p:spTree>
  </p:cSld>
</p:sld>
</file>

<file path=ppt/slides/slide5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5" name="slide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Text 10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函数名联编</a:t>
            </a:r>
          </a:p>
        </p:txBody>
      </p:sp>
      <p:sp>
        <p:nvSpPr>
          <p:cNvPr id="1069" name="Text 10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</p:spTree>
  </p:cSld>
</p:sld>
</file>

<file path=ppt/slides/slide5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6" name="slide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Text 10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071" name="Text 10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静态联编（早期联编）
动态联编（晚期联编）</a:t>
            </a:r>
          </a:p>
        </p:txBody>
      </p:sp>
    </p:spTree>
  </p:cSld>
</p:sld>
</file>

<file path=ppt/slides/slide5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7" name="slide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 10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指针和引用类型的兼容性</a:t>
            </a:r>
          </a:p>
        </p:txBody>
      </p:sp>
      <p:sp>
        <p:nvSpPr>
          <p:cNvPr id="1073" name="Text 10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向上强制转换
向下强制转换</a:t>
            </a:r>
          </a:p>
        </p:txBody>
      </p:sp>
    </p:spTree>
  </p:cSld>
</p:sld>
</file>

<file path=ppt/slides/slide5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8" name="slide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Text 10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向上强制转换</a:t>
            </a:r>
          </a:p>
        </p:txBody>
      </p:sp>
      <p:sp>
        <p:nvSpPr>
          <p:cNvPr id="1075" name="Text 10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传递性
允许隐式向上类型转换
本质</a:t>
            </a:r>
          </a:p>
        </p:txBody>
      </p:sp>
    </p:spTree>
  </p:cSld>
</p:sld>
</file>

<file path=ppt/slides/slide5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49" name="slide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ext 10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本质</a:t>
            </a:r>
          </a:p>
        </p:txBody>
      </p:sp>
      <p:sp>
        <p:nvSpPr>
          <p:cNvPr id="1077" name="Text 10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is-a关系</a:t>
            </a:r>
          </a:p>
        </p:txBody>
      </p:sp>
    </p:spTree>
  </p:cSld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" name="slide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1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动态数组：模板类vector</a:t>
            </a:r>
          </a:p>
        </p:txBody>
      </p:sp>
      <p:sp>
        <p:nvSpPr>
          <p:cNvPr id="103" name="Text 1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与数组转换</a:t>
            </a:r>
          </a:p>
        </p:txBody>
      </p:sp>
    </p:spTree>
  </p:cSld>
</p:sld>
</file>

<file path=ppt/slides/slide5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0" name="slide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 10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向下强制转换</a:t>
            </a:r>
          </a:p>
        </p:txBody>
      </p:sp>
      <p:sp>
        <p:nvSpPr>
          <p:cNvPr id="1079" name="Text 10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只允许显式向下强制类型转换</a:t>
            </a:r>
          </a:p>
        </p:txBody>
      </p:sp>
    </p:spTree>
  </p:cSld>
</p:sld>
</file>

<file path=ppt/slides/slide5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1" name="slide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Text 10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只允许显式向下强制类型转换</a:t>
            </a:r>
          </a:p>
        </p:txBody>
      </p:sp>
      <p:sp>
        <p:nvSpPr>
          <p:cNvPr id="1081" name="Text 10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运算符static_cast</a:t>
            </a:r>
          </a:p>
        </p:txBody>
      </p:sp>
    </p:spTree>
  </p:cSld>
</p:sld>
</file>

<file path=ppt/slides/slide5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2" name="slide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 10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虚成员函数和动态联编</a:t>
            </a:r>
          </a:p>
        </p:txBody>
      </p:sp>
      <p:sp>
        <p:nvSpPr>
          <p:cNvPr id="1083" name="Text 10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为什么有两种类型联编以及默认为静态联编
虚函数
有关虚函数注意事项</a:t>
            </a:r>
          </a:p>
        </p:txBody>
      </p:sp>
    </p:spTree>
  </p:cSld>
</p:sld>
</file>

<file path=ppt/slides/slide5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3" name="slide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Text 10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为什么有两种类型联编以及默认为静态联编</a:t>
            </a:r>
          </a:p>
        </p:txBody>
      </p:sp>
      <p:sp>
        <p:nvSpPr>
          <p:cNvPr id="1085" name="Text 10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效率
概念模型</a:t>
            </a:r>
          </a:p>
        </p:txBody>
      </p:sp>
    </p:spTree>
  </p:cSld>
</p:sld>
</file>

<file path=ppt/slides/slide5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4" name="slide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ext 10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虚函数</a:t>
            </a:r>
          </a:p>
        </p:txBody>
      </p:sp>
      <p:sp>
        <p:nvSpPr>
          <p:cNvPr id="1087" name="Text 10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虚函数工作原理
虚函数的作用</a:t>
            </a:r>
          </a:p>
        </p:txBody>
      </p:sp>
    </p:spTree>
  </p:cSld>
</p:sld>
</file>

<file path=ppt/slides/slide5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5" name="slide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Text 10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虚函数工作原理</a:t>
            </a:r>
          </a:p>
        </p:txBody>
      </p:sp>
      <p:sp>
        <p:nvSpPr>
          <p:cNvPr id="1089" name="Text 10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虚函数表</a:t>
            </a:r>
          </a:p>
        </p:txBody>
      </p:sp>
    </p:spTree>
  </p:cSld>
</p:sld>
</file>

<file path=ppt/slides/slide5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6" name="slide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ext 10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有关虚函数注意事项</a:t>
            </a:r>
          </a:p>
        </p:txBody>
      </p:sp>
      <p:sp>
        <p:nvSpPr>
          <p:cNvPr id="1091" name="Text 10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
析构函数
友元
没有重新定义继承的方法
重新定义继承的方法</a:t>
            </a:r>
          </a:p>
        </p:txBody>
      </p:sp>
    </p:spTree>
  </p:cSld>
</p:sld>
</file>

<file path=ppt/slides/slide5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7" name="slide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Text 10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重新定义继承的方法</a:t>
            </a:r>
          </a:p>
        </p:txBody>
      </p:sp>
      <p:sp>
        <p:nvSpPr>
          <p:cNvPr id="1093" name="Text 10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注意与函数重载区别
经验规则</a:t>
            </a:r>
          </a:p>
        </p:txBody>
      </p:sp>
    </p:spTree>
  </p:cSld>
</p:sld>
</file>

<file path=ppt/slides/slide5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8" name="slide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ext 10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访问控制：protected</a:t>
            </a:r>
          </a:p>
        </p:txBody>
      </p:sp>
      <p:sp>
        <p:nvSpPr>
          <p:cNvPr id="1095" name="Text 10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对外部世界：保护成员的行为与私有成员相似
对派生类：保护成员的行为与公有成员相似</a:t>
            </a:r>
          </a:p>
        </p:txBody>
      </p:sp>
    </p:spTree>
  </p:cSld>
</p:sld>
</file>

<file path=ppt/slides/slide5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9" name="slide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Text 10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抽象基类</a:t>
            </a:r>
          </a:p>
        </p:txBody>
      </p:sp>
      <p:sp>
        <p:nvSpPr>
          <p:cNvPr id="1097" name="Text 10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抽象基类（abstract base class, ABC）
应用ABC概念
ABC理念</a:t>
            </a:r>
          </a:p>
        </p:txBody>
      </p:sp>
    </p:spTree>
  </p:cSld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" name="slide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1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5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0" name="slide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Text 10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抽象基类（abstract base class, ABC）</a:t>
            </a:r>
          </a:p>
        </p:txBody>
      </p:sp>
      <p:sp>
        <p:nvSpPr>
          <p:cNvPr id="1099" name="Text 10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纯虚函数
具体类</a:t>
            </a:r>
          </a:p>
        </p:txBody>
      </p:sp>
    </p:spTree>
  </p:cSld>
</p:sld>
</file>

<file path=ppt/slides/slide5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1" name="slide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 11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纯虚函数</a:t>
            </a:r>
          </a:p>
        </p:txBody>
      </p:sp>
      <p:sp>
        <p:nvSpPr>
          <p:cNvPr id="1101" name="Text 11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=0</a:t>
            </a:r>
          </a:p>
        </p:txBody>
      </p:sp>
    </p:spTree>
  </p:cSld>
</p:sld>
</file>

<file path=ppt/slides/slide5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2" name="slide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 11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继承和动态内存分配</a:t>
            </a:r>
          </a:p>
        </p:txBody>
      </p:sp>
      <p:sp>
        <p:nvSpPr>
          <p:cNvPr id="1103" name="Text 11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使用动态内存分配和友元的继承示例</a:t>
            </a:r>
          </a:p>
        </p:txBody>
      </p:sp>
    </p:spTree>
  </p:cSld>
</p:sld>
</file>

<file path=ppt/slides/slide5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3" name="slide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Text 11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105" name="Text 11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派生类不使用new
派生类使用new</a:t>
            </a:r>
          </a:p>
        </p:txBody>
      </p:sp>
    </p:spTree>
  </p:cSld>
</p:sld>
</file>

<file path=ppt/slides/slide5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4" name="slide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 110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派生类使用new</a:t>
            </a:r>
          </a:p>
        </p:txBody>
      </p:sp>
      <p:sp>
        <p:nvSpPr>
          <p:cNvPr id="1107" name="Text 110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必须自定义</a:t>
            </a:r>
          </a:p>
        </p:txBody>
      </p:sp>
    </p:spTree>
  </p:cSld>
</p:sld>
</file>

<file path=ppt/slides/slide5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5" name="slide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Text 110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必须自定义</a:t>
            </a:r>
          </a:p>
        </p:txBody>
      </p:sp>
      <p:sp>
        <p:nvSpPr>
          <p:cNvPr id="1109" name="Text 110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复制构造函数
赋值运算符
析构函数</a:t>
            </a:r>
          </a:p>
        </p:txBody>
      </p:sp>
    </p:spTree>
  </p:cSld>
</p:sld>
</file>

<file path=ppt/slides/slide5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6" name="slide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ext 111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类设计回顾</a:t>
            </a:r>
          </a:p>
        </p:txBody>
      </p:sp>
      <p:sp>
        <p:nvSpPr>
          <p:cNvPr id="1111" name="Text 111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编译器生成的公有成员函数
其它类方法
公有继承的考虑因素
类函数小结</a:t>
            </a:r>
          </a:p>
        </p:txBody>
      </p:sp>
    </p:spTree>
  </p:cSld>
</p:sld>
</file>

<file path=ppt/slides/slide5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7" name="slide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ext 111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编译器生成的公有成员函数</a:t>
            </a:r>
          </a:p>
        </p:txBody>
      </p:sp>
      <p:sp>
        <p:nvSpPr>
          <p:cNvPr id="1113" name="Text 111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默认构造函数
复制构造函数
赋值运算符</a:t>
            </a:r>
          </a:p>
        </p:txBody>
      </p:sp>
    </p:spTree>
  </p:cSld>
</p:sld>
</file>

<file path=ppt/slides/slide5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8" name="slide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ext 111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其它类方法</a:t>
            </a:r>
          </a:p>
        </p:txBody>
      </p:sp>
      <p:sp>
        <p:nvSpPr>
          <p:cNvPr id="1115" name="Text 111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
析构函数
类型转换
按值传递对象与传递引用
返回对象和返回引用
使用const</a:t>
            </a:r>
          </a:p>
        </p:txBody>
      </p:sp>
    </p:spTree>
  </p:cSld>
</p:sld>
</file>

<file path=ppt/slides/slide5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69" name="slide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Text 111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公有继承的考虑因素</a:t>
            </a:r>
          </a:p>
        </p:txBody>
      </p:sp>
      <p:sp>
        <p:nvSpPr>
          <p:cNvPr id="1117" name="Text 111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is-a关系
为什么不能被继承
赋值运算符
私有成员与保护成员
虚方法
析构函数
友元函数
有关使用基类方法的说明</a:t>
            </a:r>
          </a:p>
        </p:txBody>
      </p:sp>
    </p:spTree>
  </p:cSld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" name="slide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 10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指针和数组</a:t>
            </a:r>
          </a:p>
        </p:txBody>
      </p:sp>
      <p:sp>
        <p:nvSpPr>
          <p:cNvPr id="106" name="Text 10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函数指针数组
指针也是迭代器</a:t>
            </a:r>
          </a:p>
        </p:txBody>
      </p:sp>
    </p:spTree>
  </p:cSld>
</p:sld>
</file>

<file path=ppt/slides/slide5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0" name="slide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Text 111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类函数小结</a:t>
            </a:r>
          </a:p>
        </p:txBody>
      </p:sp>
      <p:sp>
        <p:nvSpPr>
          <p:cNvPr id="1119" name="Text 111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成员函数属性</a:t>
            </a:r>
          </a:p>
        </p:txBody>
      </p:sp>
    </p:spTree>
  </p:cSld>
</p:sld>
</file>

<file path=ppt/slides/slide5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1" name="slide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Text 112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成员函数属性</a:t>
            </a:r>
          </a:p>
        </p:txBody>
      </p:sp>
      <p:sp>
        <p:nvSpPr>
          <p:cNvPr id="1121" name="Text 112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能否继承
成员还是友元
能否默认生成
能否为虚函数
是否可以有返回类型</a:t>
            </a:r>
          </a:p>
        </p:txBody>
      </p:sp>
    </p:spTree>
  </p:cSld>
</p:sld>
</file>

<file path=ppt/slides/slide5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2" name="slide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ext 112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C++中的代码重用</a:t>
            </a:r>
          </a:p>
        </p:txBody>
      </p:sp>
      <p:sp>
        <p:nvSpPr>
          <p:cNvPr id="1123" name="Text 112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包含对象成员的类
私有继承
多重继承
类模板</a:t>
            </a:r>
          </a:p>
        </p:txBody>
      </p:sp>
    </p:spTree>
  </p:cSld>
</p:sld>
</file>

<file path=ppt/slides/slide5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3" name="slide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Text 112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包含对象成员的类</a:t>
            </a:r>
          </a:p>
        </p:txBody>
      </p:sp>
      <p:sp>
        <p:nvSpPr>
          <p:cNvPr id="1125" name="Text 112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包含（也称为：组合、层次化）
对比
接口：这里的接口是狭义上的接口，特指被public访问控制符包含的类成员，包括公有的数据成员和公有的函数成员。
初始化被包含的对象（成员对象）
使用被包含对象的接口</a:t>
            </a:r>
          </a:p>
        </p:txBody>
      </p:sp>
    </p:spTree>
  </p:cSld>
</p:sld>
</file>

<file path=ppt/slides/slide5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4" name="slide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Text 112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包含（也称为：组合、层次化）</a:t>
            </a:r>
          </a:p>
        </p:txBody>
      </p:sp>
      <p:sp>
        <p:nvSpPr>
          <p:cNvPr id="1127" name="Text 112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建立has-a关系</a:t>
            </a:r>
          </a:p>
        </p:txBody>
      </p:sp>
    </p:spTree>
  </p:cSld>
</p:sld>
</file>

<file path=ppt/slides/slide5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5" name="slide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Text 112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建立has-a关系</a:t>
            </a:r>
          </a:p>
        </p:txBody>
      </p:sp>
      <p:sp>
        <p:nvSpPr>
          <p:cNvPr id="1129" name="Text 112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A对象中的B对象：A包含B</a:t>
            </a:r>
          </a:p>
        </p:txBody>
      </p:sp>
    </p:spTree>
  </p:cSld>
</p:sld>
</file>

<file path=ppt/slides/slide5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6" name="slide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Text 11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  <p:sp>
        <p:nvSpPr>
          <p:cNvPr id="1131" name="Text 11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包含=A类获得了其成员B对象的实现，但不继承接口
公有继承=获得实现（若有）+继承接口
接口与实现</a:t>
            </a:r>
          </a:p>
        </p:txBody>
      </p:sp>
    </p:spTree>
  </p:cSld>
</p:sld>
</file>

<file path=ppt/slides/slide5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7" name="slide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ext 11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接口与实现</a:t>
            </a:r>
          </a:p>
        </p:txBody>
      </p:sp>
    </p:spTree>
  </p:cSld>
</p:sld>
</file>

<file path=ppt/slides/slide5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8" name="slide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Text 113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初始化被包含的对象（成员对象）</a:t>
            </a:r>
          </a:p>
        </p:txBody>
      </p:sp>
      <p:sp>
        <p:nvSpPr>
          <p:cNvPr id="1134" name="Text 113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构造函数使用其成员名</a:t>
            </a:r>
          </a:p>
        </p:txBody>
      </p:sp>
    </p:spTree>
  </p:cSld>
</p:sld>
</file>

<file path=ppt/slides/slide5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79" name="slide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Text 113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构造函数使用其成员名</a:t>
            </a:r>
          </a:p>
        </p:txBody>
      </p:sp>
      <p:sp>
        <p:nvSpPr>
          <p:cNvPr id="1136" name="Text 113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初始化顺序</a:t>
            </a:r>
          </a:p>
        </p:txBody>
      </p:sp>
    </p:spTree>
  </p:cSld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" name="slide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10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指针也是迭代器</a:t>
            </a:r>
          </a:p>
        </p:txBody>
      </p:sp>
      <p:sp>
        <p:nvSpPr>
          <p:cNvPr id="108" name="Text 10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标准库函数begin和end</a:t>
            </a:r>
          </a:p>
        </p:txBody>
      </p:sp>
    </p:spTree>
  </p:cSld>
</p:sld>
</file>

<file path=ppt/slides/slide5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0" name="slide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Text 113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使用被包含对象的接口</a:t>
            </a:r>
          </a:p>
        </p:txBody>
      </p:sp>
      <p:sp>
        <p:nvSpPr>
          <p:cNvPr id="1138" name="Text 113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被包含对象的接口不是公有的，但可以在类方法中使用它。
对象名.数据成员 / 对象名.函数成员</a:t>
            </a:r>
          </a:p>
        </p:txBody>
      </p:sp>
    </p:spTree>
  </p:cSld>
</p:sld>
</file>

<file path=ppt/slides/slide5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1" name="slide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Text 113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私有继承</a:t>
            </a:r>
          </a:p>
        </p:txBody>
      </p:sp>
      <p:sp>
        <p:nvSpPr>
          <p:cNvPr id="1140" name="Text 114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建立has-a关系
初始化基类组件
访问基类的方法
访问基类的对象
访问基类的友元函数
保护继承
使用using重新定义访问权限</a:t>
            </a:r>
          </a:p>
        </p:txBody>
      </p:sp>
    </p:spTree>
  </p:cSld>
</p:sld>
</file>

<file path=ppt/slides/slide5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2" name="slide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Text 114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建立has-a关系</a:t>
            </a:r>
          </a:p>
        </p:txBody>
      </p:sp>
      <p:sp>
        <p:nvSpPr>
          <p:cNvPr id="1142" name="Text 114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使用包含还是私有继承</a:t>
            </a:r>
          </a:p>
        </p:txBody>
      </p:sp>
    </p:spTree>
  </p:cSld>
</p:sld>
</file>

<file path=ppt/slides/slide5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3" name="slide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Text 114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初始化基类组件</a:t>
            </a:r>
          </a:p>
        </p:txBody>
      </p:sp>
      <p:sp>
        <p:nvSpPr>
          <p:cNvPr id="1144" name="Text 114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构造函数使用基类的类名</a:t>
            </a:r>
          </a:p>
        </p:txBody>
      </p:sp>
    </p:spTree>
  </p:cSld>
</p:sld>
</file>

<file path=ppt/slides/slide5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4" name="slide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Text 114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访问基类的方法</a:t>
            </a:r>
          </a:p>
        </p:txBody>
      </p:sp>
      <p:sp>
        <p:nvSpPr>
          <p:cNvPr id="1146" name="Text 114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基类名::方法名</a:t>
            </a:r>
          </a:p>
        </p:txBody>
      </p:sp>
    </p:spTree>
  </p:cSld>
</p:sld>
</file>

<file path=ppt/slides/slide5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5" name="slide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ext 114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访问基类的对象</a:t>
            </a:r>
          </a:p>
        </p:txBody>
      </p:sp>
      <p:sp>
        <p:nvSpPr>
          <p:cNvPr id="1148" name="Text 114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使用强制类型转换</a:t>
            </a:r>
          </a:p>
        </p:txBody>
      </p:sp>
    </p:spTree>
  </p:cSld>
</p:sld>
</file>

<file path=ppt/slides/slide5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6" name="slide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ext 114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使用强制类型转换</a:t>
            </a:r>
          </a:p>
        </p:txBody>
      </p:sp>
      <p:sp>
        <p:nvSpPr>
          <p:cNvPr id="1150" name="Text 115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(const 基类名&amp;) *this</a:t>
            </a:r>
          </a:p>
        </p:txBody>
      </p:sp>
    </p:spTree>
  </p:cSld>
</p:sld>
</file>

<file path=ppt/slides/slide5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7" name="slide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Text 115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访问基类的友元函数</a:t>
            </a:r>
          </a:p>
        </p:txBody>
      </p:sp>
      <p:sp>
        <p:nvSpPr>
          <p:cNvPr id="1152" name="Text 115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使用强制类型转换</a:t>
            </a:r>
          </a:p>
        </p:txBody>
      </p:sp>
    </p:spTree>
  </p:cSld>
</p:sld>
</file>

<file path=ppt/slides/slide5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8" name="slide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Text 115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保护继承</a:t>
            </a:r>
          </a:p>
        </p:txBody>
      </p:sp>
      <p:sp>
        <p:nvSpPr>
          <p:cNvPr id="1154" name="Text 115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各种继承方式对比</a:t>
            </a:r>
          </a:p>
        </p:txBody>
      </p:sp>
    </p:spTree>
  </p:cSld>
</p:sld>
</file>

<file path=ppt/slides/slide5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9" name="slide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Text 115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使用using重新定义访问权限</a:t>
            </a:r>
          </a:p>
        </p:txBody>
      </p:sp>
      <p:sp>
        <p:nvSpPr>
          <p:cNvPr id="1156" name="Text 115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只适用于继承关系</a:t>
            </a:r>
          </a:p>
        </p:txBody>
      </p:sp>
    </p:spTree>
  </p:cSld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" name="slide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10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对象数组</a:t>
            </a:r>
          </a:p>
        </p:txBody>
      </p:sp>
      <p:sp>
        <p:nvSpPr>
          <p:cNvPr id="110" name="Text 1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对象数组初始化与默认构造函数</a:t>
            </a:r>
          </a:p>
        </p:txBody>
      </p:sp>
    </p:spTree>
  </p:cSld>
</p:sld>
</file>

<file path=ppt/slides/slide5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0" name="slide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Text 115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类模板</a:t>
            </a:r>
          </a:p>
        </p:txBody>
      </p:sp>
      <p:sp>
        <p:nvSpPr>
          <p:cNvPr id="1158" name="Text 115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定义模板类
使用模板类
数组模板示例和非类型参数
模板多功能性
模板具体化
成员模板
将模板用作参数
模板和友元
模板别名</a:t>
            </a:r>
          </a:p>
        </p:txBody>
      </p:sp>
    </p:spTree>
  </p:cSld>
</p:sld>
</file>

<file path=ppt/slides/slide5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1" name="slide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Text 115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定义模板类</a:t>
            </a:r>
          </a:p>
        </p:txBody>
      </p:sp>
      <p:sp>
        <p:nvSpPr>
          <p:cNvPr id="1160" name="Text 116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template&lt;typename Type&gt;
template&lt;class Type&gt;
泛型标识符 Type</a:t>
            </a:r>
          </a:p>
        </p:txBody>
      </p:sp>
    </p:spTree>
  </p:cSld>
</p:sld>
</file>

<file path=ppt/slides/slide5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2" name="slide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Text 116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泛型标识符 Type</a:t>
            </a:r>
          </a:p>
        </p:txBody>
      </p:sp>
      <p:sp>
        <p:nvSpPr>
          <p:cNvPr id="1162" name="Text 116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类型参数</a:t>
            </a:r>
          </a:p>
        </p:txBody>
      </p:sp>
    </p:spTree>
  </p:cSld>
</p:sld>
</file>

<file path=ppt/slides/slide5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3" name="slide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Text 116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使用模板类</a:t>
            </a:r>
          </a:p>
        </p:txBody>
      </p:sp>
      <p:sp>
        <p:nvSpPr>
          <p:cNvPr id="1164" name="Text 116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必须显式地指出模板类的具体类型</a:t>
            </a:r>
          </a:p>
        </p:txBody>
      </p:sp>
    </p:spTree>
  </p:cSld>
</p:sld>
</file>

<file path=ppt/slides/slide5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4" name="slide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Text 116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数组模板示例和非类型参数</a:t>
            </a:r>
          </a:p>
        </p:txBody>
      </p:sp>
      <p:sp>
        <p:nvSpPr>
          <p:cNvPr id="1166" name="Text 116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指定数组大小的数组模板
非类型参数（表达式参数）</a:t>
            </a:r>
          </a:p>
        </p:txBody>
      </p:sp>
    </p:spTree>
  </p:cSld>
</p:sld>
</file>

<file path=ppt/slides/slide5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5" name="slide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Text 116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指定数组大小的数组模板</a:t>
            </a:r>
          </a:p>
        </p:txBody>
      </p:sp>
      <p:sp>
        <p:nvSpPr>
          <p:cNvPr id="1168" name="Text 116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方案1：在类中使用动态数组和构造函数来提供数目
方案2：使用模板参数来提供常规数据的大小
对比</a:t>
            </a:r>
          </a:p>
        </p:txBody>
      </p:sp>
    </p:spTree>
  </p:cSld>
</p:sld>
</file>

<file path=ppt/slides/slide5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6" name="slide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Text 116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</p:spTree>
  </p:cSld>
</p:sld>
</file>

<file path=ppt/slides/slide5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7" name="slide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Text 11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非类型参数（表达式参数）</a:t>
            </a:r>
          </a:p>
        </p:txBody>
      </p:sp>
      <p:sp>
        <p:nvSpPr>
          <p:cNvPr id="1171" name="Text 11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array模板类</a:t>
            </a:r>
          </a:p>
        </p:txBody>
      </p:sp>
    </p:spTree>
  </p:cSld>
</p:sld>
</file>

<file path=ppt/slides/slide5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8" name="slide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Text 11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模板多功能性</a:t>
            </a:r>
          </a:p>
        </p:txBody>
      </p:sp>
      <p:sp>
        <p:nvSpPr>
          <p:cNvPr id="1173" name="Text 11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递归使用模板
使用多个类型参数
默认类型模板参数</a:t>
            </a:r>
          </a:p>
        </p:txBody>
      </p:sp>
    </p:spTree>
  </p:cSld>
</p:sld>
</file>

<file path=ppt/slides/slide5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99" name="slide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Text 11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递归使用模板</a:t>
            </a:r>
          </a:p>
        </p:txBody>
      </p:sp>
      <p:sp>
        <p:nvSpPr>
          <p:cNvPr id="1175" name="Text 11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Array&lt; Array&lt;int, 5&gt;, 10&gt; twodee;</a:t>
            </a:r>
          </a:p>
        </p:txBody>
      </p:sp>
    </p:spTree>
  </p:cSld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" name="slide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变量声明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
定义
关系
别名声明</a:t>
            </a:r>
          </a:p>
        </p:txBody>
      </p:sp>
    </p:spTree>
  </p:cSld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" name="slide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1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C风格字符串和数组</a:t>
            </a:r>
          </a:p>
        </p:txBody>
      </p:sp>
      <p:sp>
        <p:nvSpPr>
          <p:cNvPr id="112" name="Text 1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C风格字符串（字符数组）</a:t>
            </a:r>
          </a:p>
        </p:txBody>
      </p:sp>
    </p:spTree>
  </p:cSld>
</p:sld>
</file>

<file path=ppt/slides/slide6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0" name="slide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Text 11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使用多个类型参数</a:t>
            </a:r>
          </a:p>
        </p:txBody>
      </p:sp>
      <p:sp>
        <p:nvSpPr>
          <p:cNvPr id="1177" name="Text 11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预定义模板类pair&lt;class T, class U&gt;</a:t>
            </a:r>
          </a:p>
        </p:txBody>
      </p:sp>
    </p:spTree>
  </p:cSld>
</p:sld>
</file>

<file path=ppt/slides/slide6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1" name="slide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Text 11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模板具体化</a:t>
            </a:r>
          </a:p>
        </p:txBody>
      </p:sp>
      <p:sp>
        <p:nvSpPr>
          <p:cNvPr id="1179" name="Text 11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隐式实例化
显式实例化
显式具体化</a:t>
            </a:r>
          </a:p>
        </p:txBody>
      </p:sp>
    </p:spTree>
  </p:cSld>
</p:sld>
</file>

<file path=ppt/slides/slide6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2" name="slide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Text 11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显式具体化</a:t>
            </a:r>
          </a:p>
        </p:txBody>
      </p:sp>
      <p:sp>
        <p:nvSpPr>
          <p:cNvPr id="1181" name="Text 11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部分具体化</a:t>
            </a:r>
          </a:p>
        </p:txBody>
      </p:sp>
    </p:spTree>
  </p:cSld>
</p:sld>
</file>

<file path=ppt/slides/slide6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3" name="slide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Text 11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</a:t>
            </a:r>
          </a:p>
        </p:txBody>
      </p:sp>
      <p:sp>
        <p:nvSpPr>
          <p:cNvPr id="1183" name="Text 11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异常
运行阶段类型识别（RTTI）
类型转换运算符</a:t>
            </a:r>
          </a:p>
        </p:txBody>
      </p:sp>
    </p:spTree>
  </p:cSld>
</p:sld>
</file>

<file path=ppt/slides/slide6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4" name="slide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Text 11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</a:t>
            </a:r>
          </a:p>
        </p:txBody>
      </p:sp>
      <p:sp>
        <p:nvSpPr>
          <p:cNvPr id="1185" name="Text 11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调用abort( )
返回错误码
异常机制
将对象用作异常类型
异常规范
栈解退
其它异常特性
exception类
异常、类和继承
未捕获异常和意外异常
注意事项</a:t>
            </a:r>
          </a:p>
        </p:txBody>
      </p:sp>
    </p:spTree>
  </p:cSld>
</p:sld>
</file>

<file path=ppt/slides/slide6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5" name="slide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Text 11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异常机制</a:t>
            </a:r>
          </a:p>
        </p:txBody>
      </p:sp>
      <p:sp>
        <p:nvSpPr>
          <p:cNvPr id="1187" name="Text 11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关键字try、关键字catch、关键字throw</a:t>
            </a:r>
          </a:p>
        </p:txBody>
      </p:sp>
    </p:spTree>
  </p:cSld>
</p:sld>
</file>

<file path=ppt/slides/slide6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6" name="slide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Text 11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异常规范</a:t>
            </a:r>
          </a:p>
        </p:txBody>
      </p:sp>
      <p:sp>
        <p:nvSpPr>
          <p:cNvPr id="1189" name="Text 11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关键字noexcept、关键字throw</a:t>
            </a:r>
          </a:p>
        </p:txBody>
      </p:sp>
    </p:spTree>
  </p:cSld>
</p:sld>
</file>

<file path=ppt/slides/slide6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7" name="slide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Text 11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栈解退</a:t>
            </a:r>
          </a:p>
        </p:txBody>
      </p:sp>
      <p:sp>
        <p:nvSpPr>
          <p:cNvPr id="1191" name="Text 11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普通函数的调用返回机制
栈解退特性
对比</a:t>
            </a:r>
          </a:p>
        </p:txBody>
      </p:sp>
    </p:spTree>
  </p:cSld>
</p:sld>
</file>

<file path=ppt/slides/slide6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8" name="slide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Text 11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对比</a:t>
            </a:r>
          </a:p>
        </p:txBody>
      </p:sp>
      <p:sp>
        <p:nvSpPr>
          <p:cNvPr id="1193" name="Text 11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throw和return之间的区别</a:t>
            </a:r>
          </a:p>
        </p:txBody>
      </p:sp>
    </p:spTree>
  </p:cSld>
</p:sld>
</file>

<file path=ppt/slides/slide6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09" name="slide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Text 11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其它异常特性</a:t>
            </a:r>
          </a:p>
        </p:txBody>
      </p:sp>
      <p:sp>
        <p:nvSpPr>
          <p:cNvPr id="1195" name="Text 11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throw-catch机制
临时拷贝机制</a:t>
            </a:r>
          </a:p>
        </p:txBody>
      </p:sp>
    </p:spTree>
  </p:cSld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" name="slide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1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C风格字符串（字符数组）</a:t>
            </a:r>
          </a:p>
        </p:txBody>
      </p:sp>
      <p:sp>
        <p:nvSpPr>
          <p:cNvPr id="114" name="Text 1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初始化方法
字符串字面值
空字符：\0
C库函数&lt;string.h&gt;</a:t>
            </a:r>
          </a:p>
        </p:txBody>
      </p:sp>
    </p:spTree>
  </p:cSld>
</p:sld>
</file>

<file path=ppt/slides/slide6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0" name="slide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Text 11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exception类</a:t>
            </a:r>
          </a:p>
        </p:txBody>
      </p:sp>
      <p:sp>
        <p:nvSpPr>
          <p:cNvPr id="1197" name="Text 11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what( )函数
头文件stdexcept
头文件new
空指针和new</a:t>
            </a:r>
          </a:p>
        </p:txBody>
      </p:sp>
    </p:spTree>
  </p:cSld>
</p:sld>
</file>

<file path=ppt/slides/slide6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1" name="slide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Text 11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头文件stdexcept</a:t>
            </a:r>
          </a:p>
        </p:txBody>
      </p:sp>
      <p:sp>
        <p:nvSpPr>
          <p:cNvPr id="1199" name="Text 11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logic_error类
runtime_error类</a:t>
            </a:r>
          </a:p>
        </p:txBody>
      </p:sp>
    </p:spTree>
  </p:cSld>
</p:sld>
</file>

<file path=ppt/slides/slide6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2" name="slide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Text 12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logic_error类</a:t>
            </a:r>
          </a:p>
        </p:txBody>
      </p:sp>
      <p:sp>
        <p:nvSpPr>
          <p:cNvPr id="1201" name="Text 12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domain_error类
invalid_argument类
length_eroor类
out_of_bounds类</a:t>
            </a:r>
          </a:p>
        </p:txBody>
      </p:sp>
    </p:spTree>
  </p:cSld>
</p:sld>
</file>

<file path=ppt/slides/slide6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3" name="slide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Text 12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runtime_error类</a:t>
            </a:r>
          </a:p>
        </p:txBody>
      </p:sp>
      <p:sp>
        <p:nvSpPr>
          <p:cNvPr id="1203" name="Text 12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range_error类
overflow_error类
underflow_error类</a:t>
            </a:r>
          </a:p>
        </p:txBody>
      </p:sp>
    </p:spTree>
  </p:cSld>
</p:sld>
</file>

<file path=ppt/slides/slide6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4" name="slide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Text 12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头文件new</a:t>
            </a:r>
          </a:p>
        </p:txBody>
      </p:sp>
      <p:sp>
        <p:nvSpPr>
          <p:cNvPr id="1205" name="Text 12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bad_new类</a:t>
            </a:r>
          </a:p>
        </p:txBody>
      </p:sp>
    </p:spTree>
  </p:cSld>
</p:sld>
</file>

<file path=ppt/slides/slide6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5" name="slide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Text 120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bad_new类</a:t>
            </a:r>
          </a:p>
        </p:txBody>
      </p:sp>
      <p:sp>
        <p:nvSpPr>
          <p:cNvPr id="1207" name="Text 120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std::bad_alloc 异常</a:t>
            </a:r>
          </a:p>
        </p:txBody>
      </p:sp>
    </p:spTree>
  </p:cSld>
</p:sld>
</file>

<file path=ppt/slides/slide6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6" name="slide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Text 120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空指针和new</a:t>
            </a:r>
          </a:p>
        </p:txBody>
      </p:sp>
      <p:sp>
        <p:nvSpPr>
          <p:cNvPr id="1209" name="Text 120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std::nothrow</a:t>
            </a:r>
          </a:p>
        </p:txBody>
      </p:sp>
    </p:spTree>
  </p:cSld>
</p:sld>
</file>

<file path=ppt/slides/slide6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7" name="slide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Text 121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未捕获异常和意外异常</a:t>
            </a:r>
          </a:p>
        </p:txBody>
      </p:sp>
      <p:sp>
        <p:nvSpPr>
          <p:cNvPr id="1211" name="Text 121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未捕获异常
意外异常</a:t>
            </a:r>
          </a:p>
        </p:txBody>
      </p:sp>
    </p:spTree>
  </p:cSld>
</p:sld>
</file>

<file path=ppt/slides/slide6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8" name="slide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Text 121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未捕获异常</a:t>
            </a:r>
          </a:p>
        </p:txBody>
      </p:sp>
      <p:sp>
        <p:nvSpPr>
          <p:cNvPr id="1213" name="Text 121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terminate( )</a:t>
            </a:r>
          </a:p>
        </p:txBody>
      </p:sp>
    </p:spTree>
  </p:cSld>
</p:sld>
</file>

<file path=ppt/slides/slide6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9" name="slide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Text 121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terminate( )</a:t>
            </a:r>
          </a:p>
        </p:txBody>
      </p:sp>
      <p:sp>
        <p:nvSpPr>
          <p:cNvPr id="1215" name="Text 121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默认调用abort( )
set_terminate( )</a:t>
            </a:r>
          </a:p>
        </p:txBody>
      </p:sp>
    </p:spTree>
  </p:cSld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" name="slide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1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初始化方法</a:t>
            </a:r>
          </a:p>
        </p:txBody>
      </p:sp>
      <p:sp>
        <p:nvSpPr>
          <p:cNvPr id="116" name="Text 1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双引号法
数组法</a:t>
            </a:r>
          </a:p>
        </p:txBody>
      </p:sp>
    </p:spTree>
  </p:cSld>
</p:sld>
</file>

<file path=ppt/slides/slide6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0" name="slide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Text 121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意外异常</a:t>
            </a:r>
          </a:p>
        </p:txBody>
      </p:sp>
      <p:sp>
        <p:nvSpPr>
          <p:cNvPr id="1217" name="Text 121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unexpected( )</a:t>
            </a:r>
          </a:p>
        </p:txBody>
      </p:sp>
    </p:spTree>
  </p:cSld>
</p:sld>
</file>

<file path=ppt/slides/slide6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1" name="slide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Text 121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unexpected( )</a:t>
            </a:r>
          </a:p>
        </p:txBody>
      </p:sp>
      <p:sp>
        <p:nvSpPr>
          <p:cNvPr id="1219" name="Text 121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set_unexpected( )</a:t>
            </a:r>
          </a:p>
        </p:txBody>
      </p:sp>
    </p:spTree>
  </p:cSld>
</p:sld>
</file>

<file path=ppt/slides/slide6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2" name="slide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Text 122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注意事项</a:t>
            </a:r>
          </a:p>
        </p:txBody>
      </p:sp>
      <p:sp>
        <p:nvSpPr>
          <p:cNvPr id="1221" name="Text 122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内存动态分配和异常</a:t>
            </a:r>
          </a:p>
        </p:txBody>
      </p:sp>
    </p:spTree>
  </p:cSld>
</p:sld>
</file>

<file path=ppt/slides/slide6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3" name="slide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Text 122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内存动态分配和异常</a:t>
            </a:r>
          </a:p>
        </p:txBody>
      </p:sp>
      <p:sp>
        <p:nvSpPr>
          <p:cNvPr id="1223" name="Text 122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内存泄漏问题</a:t>
            </a:r>
          </a:p>
        </p:txBody>
      </p:sp>
    </p:spTree>
  </p:cSld>
</p:sld>
</file>

<file path=ppt/slides/slide6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4" name="slide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Text 122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内存泄漏问题</a:t>
            </a:r>
          </a:p>
        </p:txBody>
      </p:sp>
      <p:sp>
        <p:nvSpPr>
          <p:cNvPr id="1225" name="Text 122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智能指针模板</a:t>
            </a:r>
          </a:p>
        </p:txBody>
      </p:sp>
    </p:spTree>
  </p:cSld>
</p:sld>
</file>

<file path=ppt/slides/slide6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5" name="slide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Text 122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运行阶段类型识别（RTTI）</a:t>
            </a:r>
          </a:p>
        </p:txBody>
      </p:sp>
      <p:sp>
        <p:nvSpPr>
          <p:cNvPr id="1227" name="Text 122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RTTI的用途
RTTI的工作原理</a:t>
            </a:r>
          </a:p>
        </p:txBody>
      </p:sp>
    </p:spTree>
  </p:cSld>
</p:sld>
</file>

<file path=ppt/slides/slide6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6" name="slide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Text 122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RTTI的工作原理</a:t>
            </a:r>
          </a:p>
        </p:txBody>
      </p:sp>
      <p:sp>
        <p:nvSpPr>
          <p:cNvPr id="1229" name="Text 122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运算符dynamic_cast
运算符typeid
type_info类</a:t>
            </a:r>
          </a:p>
        </p:txBody>
      </p:sp>
    </p:spTree>
  </p:cSld>
</p:sld>
</file>

<file path=ppt/slides/slide6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7" name="slide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Text 12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运算符dynamic_cast</a:t>
            </a:r>
          </a:p>
        </p:txBody>
      </p:sp>
      <p:sp>
        <p:nvSpPr>
          <p:cNvPr id="1231" name="Text 12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bad_cast异常</a:t>
            </a:r>
          </a:p>
        </p:txBody>
      </p:sp>
    </p:spTree>
  </p:cSld>
</p:sld>
</file>

<file path=ppt/slides/slide6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8" name="slide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Text 12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运算符typeid</a:t>
            </a:r>
          </a:p>
        </p:txBody>
      </p:sp>
      <p:sp>
        <p:nvSpPr>
          <p:cNvPr id="1233" name="Text 12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重载了==和!=运算符
bad_typeid异常</a:t>
            </a:r>
          </a:p>
        </p:txBody>
      </p:sp>
    </p:spTree>
  </p:cSld>
</p:sld>
</file>

<file path=ppt/slides/slide6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29" name="slide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Text 12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type_info类</a:t>
            </a:r>
          </a:p>
        </p:txBody>
      </p:sp>
      <p:sp>
        <p:nvSpPr>
          <p:cNvPr id="1235" name="Text 12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name( )成员函数</a:t>
            </a:r>
          </a:p>
        </p:txBody>
      </p:sp>
    </p:spTree>
  </p:cSld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" name="slide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1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C库函数&lt;string.h&gt;</a:t>
            </a:r>
          </a:p>
        </p:txBody>
      </p:sp>
      <p:sp>
        <p:nvSpPr>
          <p:cNvPr id="118" name="Text 1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拼接strcat()
复制strcpy()、strncpy()
大小strlen()
比较strcmp()</a:t>
            </a:r>
          </a:p>
        </p:txBody>
      </p:sp>
    </p:spTree>
  </p:cSld>
</p:sld>
</file>

<file path=ppt/slides/slide6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0" name="slide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Text 12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string类和标准模板</a:t>
            </a:r>
          </a:p>
        </p:txBody>
      </p:sp>
      <p:sp>
        <p:nvSpPr>
          <p:cNvPr id="1237" name="Text 12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string类和STL库全面总结
string类
智能指针模板类
标准模板库
泛型编程
函数对象（函数符）
算法
容器的列表初始化</a:t>
            </a:r>
          </a:p>
        </p:txBody>
      </p:sp>
    </p:spTree>
  </p:cSld>
</p:sld>
</file>

<file path=ppt/slides/slide6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1" name="slide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Text 12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string类和STL库全面总结</a:t>
            </a:r>
          </a:p>
        </p:txBody>
      </p:sp>
      <p:sp>
        <p:nvSpPr>
          <p:cNvPr id="1239" name="Text 12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附录F 模板类string
附录G 标准模板库方法和函数STL</a:t>
            </a:r>
          </a:p>
        </p:txBody>
      </p:sp>
    </p:spTree>
  </p:cSld>
</p:sld>
</file>

<file path=ppt/slides/slide6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2" name="slide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Text 12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</a:t>
            </a:r>
          </a:p>
        </p:txBody>
      </p:sp>
      <p:sp>
        <p:nvSpPr>
          <p:cNvPr id="1241" name="Text 12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构造字符串
string类输入
使用字符串
其他功能
字符串种类
解读</a:t>
            </a:r>
          </a:p>
        </p:txBody>
      </p:sp>
    </p:spTree>
  </p:cSld>
</p:sld>
</file>

<file path=ppt/slides/slide6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3" name="slide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ext 12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构造字符串</a:t>
            </a:r>
          </a:p>
        </p:txBody>
      </p:sp>
      <p:sp>
        <p:nvSpPr>
          <p:cNvPr id="1243" name="Text 12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9种构造函数</a:t>
            </a:r>
          </a:p>
        </p:txBody>
      </p:sp>
    </p:spTree>
  </p:cSld>
</p:sld>
</file>

<file path=ppt/slides/slide6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4" name="slide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Text 12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string类输入</a:t>
            </a:r>
          </a:p>
        </p:txBody>
      </p:sp>
      <p:sp>
        <p:nvSpPr>
          <p:cNvPr id="1245" name="Text 12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getline(cin, str)
cin &gt;&gt; str</a:t>
            </a:r>
          </a:p>
        </p:txBody>
      </p:sp>
    </p:spTree>
  </p:cSld>
</p:sld>
</file>

<file path=ppt/slides/slide6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5" name="slide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Text 12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其他功能</a:t>
            </a:r>
          </a:p>
        </p:txBody>
      </p:sp>
      <p:sp>
        <p:nvSpPr>
          <p:cNvPr id="1247" name="Text 12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返回C-风格字符串str.c_str( )</a:t>
            </a:r>
          </a:p>
        </p:txBody>
      </p:sp>
    </p:spTree>
  </p:cSld>
</p:sld>
</file>

<file path=ppt/slides/slide6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6" name="slide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Text 12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字符串种类</a:t>
            </a:r>
          </a:p>
        </p:txBody>
      </p:sp>
      <p:sp>
        <p:nvSpPr>
          <p:cNvPr id="1249" name="Text 12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本质：模板类basic_string的具体化，然后typedef取的别名
string、wstring、u16string、u32string</a:t>
            </a:r>
          </a:p>
        </p:txBody>
      </p:sp>
    </p:spTree>
  </p:cSld>
</p:sld>
</file>

<file path=ppt/slides/slide6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7" name="slide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Text 12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解读</a:t>
            </a:r>
          </a:p>
        </p:txBody>
      </p:sp>
      <p:sp>
        <p:nvSpPr>
          <p:cNvPr id="1251" name="Text 12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成员函数和运算符被多次重载</a:t>
            </a:r>
          </a:p>
        </p:txBody>
      </p:sp>
    </p:spTree>
  </p:cSld>
</p:sld>
</file>

<file path=ppt/slides/slide6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8" name="slide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Text 12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成员函数和运算符被多次重载</a:t>
            </a:r>
          </a:p>
        </p:txBody>
      </p:sp>
      <p:sp>
        <p:nvSpPr>
          <p:cNvPr id="1253" name="Text 12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参数是string对象、C-风格字符串、char值</a:t>
            </a:r>
          </a:p>
        </p:txBody>
      </p:sp>
    </p:spTree>
  </p:cSld>
</p:sld>
</file>

<file path=ppt/slides/slide6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39" name="slide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Text 12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智能指针模板类</a:t>
            </a:r>
          </a:p>
        </p:txBody>
      </p:sp>
      <p:sp>
        <p:nvSpPr>
          <p:cNvPr id="1255" name="Text 12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使用智能指针
注意事项
选择智能指针</a:t>
            </a:r>
          </a:p>
        </p:txBody>
      </p:sp>
    </p:spTree>
  </p:cSld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" name="slide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1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</a:t>
            </a:r>
          </a:p>
        </p:txBody>
      </p:sp>
      <p:sp>
        <p:nvSpPr>
          <p:cNvPr id="120" name="Text 1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</p:spTree>
  </p:cSld>
</p:sld>
</file>

<file path=ppt/slides/slide6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0" name="slide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Text 12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使用智能指针</a:t>
            </a:r>
          </a:p>
        </p:txBody>
      </p:sp>
      <p:sp>
        <p:nvSpPr>
          <p:cNvPr id="1257" name="Text 12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智能指针模板类auto_ptr、unique_ptr、shared_ptr
所有的智能指针类都是explicit构造函数
智能指针只能指向动态分配的堆内存</a:t>
            </a:r>
          </a:p>
        </p:txBody>
      </p:sp>
    </p:spTree>
  </p:cSld>
</p:sld>
</file>

<file path=ppt/slides/slide6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1" name="slide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Text 12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注意事项</a:t>
            </a:r>
          </a:p>
        </p:txBody>
      </p:sp>
      <p:sp>
        <p:nvSpPr>
          <p:cNvPr id="1259" name="Text 12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auto_ptr导致的多次删除同一对象</a:t>
            </a:r>
          </a:p>
        </p:txBody>
      </p:sp>
    </p:spTree>
  </p:cSld>
</p:sld>
</file>

<file path=ppt/slides/slide6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2" name="slide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ext 12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选择智能指针</a:t>
            </a:r>
          </a:p>
        </p:txBody>
      </p:sp>
      <p:sp>
        <p:nvSpPr>
          <p:cNvPr id="1261" name="Text 12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要使用多个指向同一对象的指针
不需要使用多个指向同一对象的指针</a:t>
            </a:r>
          </a:p>
        </p:txBody>
      </p:sp>
    </p:spTree>
  </p:cSld>
</p:sld>
</file>

<file path=ppt/slides/slide6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3" name="slide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Text 12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要使用多个指向同一对象的指针</a:t>
            </a:r>
          </a:p>
        </p:txBody>
      </p:sp>
      <p:sp>
        <p:nvSpPr>
          <p:cNvPr id="1263" name="Text 12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选择shared_ptr</a:t>
            </a:r>
          </a:p>
        </p:txBody>
      </p:sp>
    </p:spTree>
  </p:cSld>
</p:sld>
</file>

<file path=ppt/slides/slide6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4" name="slide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Text 12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不需要使用多个指向同一对象的指针</a:t>
            </a:r>
          </a:p>
        </p:txBody>
      </p:sp>
      <p:sp>
        <p:nvSpPr>
          <p:cNvPr id="1265" name="Text 12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选择unique_ptr</a:t>
            </a:r>
          </a:p>
        </p:txBody>
      </p:sp>
    </p:spTree>
  </p:cSld>
</p:sld>
</file>

<file path=ppt/slides/slide6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5" name="slide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Text 12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标准模板库</a:t>
            </a:r>
          </a:p>
        </p:txBody>
      </p:sp>
      <p:sp>
        <p:nvSpPr>
          <p:cNvPr id="1267" name="Text 12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模板类vector
可对vector执行的操作
对vector可执行的其它操作
基于范围的for循环</a:t>
            </a:r>
          </a:p>
        </p:txBody>
      </p:sp>
    </p:spTree>
  </p:cSld>
</p:sld>
</file>

<file path=ppt/slides/slide6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6" name="slide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Text 12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模板类vector</a:t>
            </a:r>
          </a:p>
        </p:txBody>
      </p:sp>
      <p:sp>
        <p:nvSpPr>
          <p:cNvPr id="1269" name="Text 12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分配器</a:t>
            </a:r>
          </a:p>
        </p:txBody>
      </p:sp>
    </p:spTree>
  </p:cSld>
</p:sld>
</file>

<file path=ppt/slides/slide6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7" name="slide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Text 12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可对vector执行的操作</a:t>
            </a:r>
          </a:p>
        </p:txBody>
      </p:sp>
      <p:sp>
        <p:nvSpPr>
          <p:cNvPr id="1271" name="Text 12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size( )、begin( )、end( )、push_back( )、erase( )、insert( )</a:t>
            </a:r>
          </a:p>
        </p:txBody>
      </p:sp>
    </p:spTree>
  </p:cSld>
</p:sld>
</file>

<file path=ppt/slides/slide6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8" name="slide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Text 12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对vector可执行的其它操作</a:t>
            </a:r>
          </a:p>
        </p:txBody>
      </p:sp>
      <p:sp>
        <p:nvSpPr>
          <p:cNvPr id="1273" name="Text 12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STL函数：for_each( )、random_shuffle( )、sort( )
sort( )与全排序、完整弱排序</a:t>
            </a:r>
          </a:p>
        </p:txBody>
      </p:sp>
    </p:spTree>
  </p:cSld>
</p:sld>
</file>

<file path=ppt/slides/slide6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9" name="slide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Text 12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基于范围的for循环</a:t>
            </a:r>
          </a:p>
        </p:txBody>
      </p:sp>
      <p:sp>
        <p:nvSpPr>
          <p:cNvPr id="1275" name="Text 12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for(auto 元素 : 容器)</a:t>
            </a:r>
          </a:p>
        </p:txBody>
      </p:sp>
    </p:spTree>
  </p:cSld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" name="slide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1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22" name="Text 1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string类
原始字符串
其它形式</a:t>
            </a:r>
          </a:p>
        </p:txBody>
      </p:sp>
    </p:spTree>
  </p:cSld>
</p:sld>
</file>

<file path=ppt/slides/slide6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0" name="slide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Text 12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for(auto 元素 : 容器)</a:t>
            </a:r>
          </a:p>
        </p:txBody>
      </p:sp>
      <p:sp>
        <p:nvSpPr>
          <p:cNvPr id="1277" name="Text 12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对比for_each( )</a:t>
            </a:r>
          </a:p>
        </p:txBody>
      </p:sp>
    </p:spTree>
  </p:cSld>
</p:sld>
</file>

<file path=ppt/slides/slide6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1" name="slide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Text 12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泛型编程</a:t>
            </a:r>
          </a:p>
        </p:txBody>
      </p:sp>
      <p:sp>
        <p:nvSpPr>
          <p:cNvPr id="1279" name="Text 12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标准模板库STL
迭代器
容器种类</a:t>
            </a:r>
          </a:p>
        </p:txBody>
      </p:sp>
    </p:spTree>
  </p:cSld>
</p:sld>
</file>

<file path=ppt/slides/slide6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2" name="slide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Text 12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标准模板库STL</a:t>
            </a:r>
          </a:p>
        </p:txBody>
      </p:sp>
      <p:sp>
        <p:nvSpPr>
          <p:cNvPr id="1281" name="Text 12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STL术语
STL组成：容器(containers)、迭代器(iterators)、空间配置器(allocator)、适配器(adapters)、算法(algorithms)、函数符(functors)六个部分</a:t>
            </a:r>
          </a:p>
        </p:txBody>
      </p:sp>
    </p:spTree>
  </p:cSld>
</p:sld>
</file>

<file path=ppt/slides/slide6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3" name="slide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ext 12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STL术语</a:t>
            </a:r>
          </a:p>
        </p:txBody>
      </p:sp>
      <p:sp>
        <p:nvSpPr>
          <p:cNvPr id="1283" name="Text 12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概念：描述一系列的要求
改进：表示概念上的继承
模型：概念的具体实现</a:t>
            </a:r>
          </a:p>
        </p:txBody>
      </p:sp>
    </p:spTree>
  </p:cSld>
</p:sld>
</file>

<file path=ppt/slides/slide6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4" name="slide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Text 12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概念：描述一系列的要求</a:t>
            </a:r>
          </a:p>
        </p:txBody>
      </p:sp>
      <p:sp>
        <p:nvSpPr>
          <p:cNvPr id="1285" name="Text 12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模板参数与概念
注意编译器不直接检查概念</a:t>
            </a:r>
          </a:p>
        </p:txBody>
      </p:sp>
    </p:spTree>
  </p:cSld>
</p:sld>
</file>

<file path=ppt/slides/slide6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5" name="slide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Text 12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模板参数与概念</a:t>
            </a:r>
          </a:p>
        </p:txBody>
      </p:sp>
      <p:sp>
        <p:nvSpPr>
          <p:cNvPr id="1287" name="Text 12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模板参数与迭代器概念
模板参数与函数符概念</a:t>
            </a:r>
          </a:p>
        </p:txBody>
      </p:sp>
    </p:spTree>
  </p:cSld>
</p:sld>
</file>

<file path=ppt/slides/slide6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6" name="slide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Text 12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</a:t>
            </a:r>
          </a:p>
        </p:txBody>
      </p:sp>
      <p:sp>
        <p:nvSpPr>
          <p:cNvPr id="1289" name="Text 12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为何使用迭代器
迭代器类型
迭代器层次结构
迭代器运算
将指针用作迭代器
其他有用的迭代器</a:t>
            </a:r>
          </a:p>
        </p:txBody>
      </p:sp>
    </p:spTree>
  </p:cSld>
</p:sld>
</file>

<file path=ppt/slides/slide6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7" name="slide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Text 12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为何使用迭代器</a:t>
            </a:r>
          </a:p>
        </p:txBody>
      </p:sp>
      <p:sp>
        <p:nvSpPr>
          <p:cNvPr id="1291" name="Text 12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迭代器是STL算法的接口
基于算法的要求设计迭代器特征和容器特征
超尾标记（尾后迭代器）</a:t>
            </a:r>
          </a:p>
        </p:txBody>
      </p:sp>
    </p:spTree>
  </p:cSld>
</p:sld>
</file>

<file path=ppt/slides/slide6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8" name="slide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Text 12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迭代器是STL算法的接口</a:t>
            </a:r>
          </a:p>
        </p:txBody>
      </p:sp>
      <p:sp>
        <p:nvSpPr>
          <p:cNvPr id="1293" name="Text 12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模板使得算法独立于存储的数据类型
迭代器使得算法独立于使用的容器类型</a:t>
            </a:r>
          </a:p>
        </p:txBody>
      </p:sp>
    </p:spTree>
  </p:cSld>
</p:sld>
</file>

<file path=ppt/slides/slide6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59" name="slide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Text 12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迭代器类型</a:t>
            </a:r>
          </a:p>
        </p:txBody>
      </p:sp>
      <p:sp>
        <p:nvSpPr>
          <p:cNvPr id="1295" name="Text 12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分类
共性：可以执行解除引用操作、可以进行比较、递增、同一个类级typedef名称：iterator</a:t>
            </a:r>
          </a:p>
        </p:txBody>
      </p:sp>
    </p:spTree>
  </p:cSld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" name="slide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1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string类</a:t>
            </a:r>
          </a:p>
        </p:txBody>
      </p:sp>
      <p:sp>
        <p:nvSpPr>
          <p:cNvPr id="124" name="Text 1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库类型
操作</a:t>
            </a:r>
          </a:p>
        </p:txBody>
      </p:sp>
    </p:spTree>
  </p:cSld>
</p:sld>
</file>

<file path=ppt/slides/slide6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0" name="slide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Text 12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297" name="Text 12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输入迭代器、输出迭代器、正向迭代器、双向迭代器、随机访问迭代器</a:t>
            </a:r>
          </a:p>
        </p:txBody>
      </p:sp>
    </p:spTree>
  </p:cSld>
</p:sld>
</file>

<file path=ppt/slides/slide6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1" name="slide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Text 12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迭代器层次结构</a:t>
            </a:r>
          </a:p>
        </p:txBody>
      </p:sp>
      <p:sp>
        <p:nvSpPr>
          <p:cNvPr id="1299" name="Text 12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5种迭代器功能具有层次递增的包含关系</a:t>
            </a:r>
          </a:p>
        </p:txBody>
      </p:sp>
    </p:spTree>
  </p:cSld>
</p:sld>
</file>

<file path=ppt/slides/slide6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2" name="slide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Text 13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迭代器运算</a:t>
            </a:r>
          </a:p>
        </p:txBody>
      </p:sp>
      <p:sp>
        <p:nvSpPr>
          <p:cNvPr id="1301" name="Text 13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所有标准库容器都支持的迭代器运算：递增运算++、等于==运算、不等于！=运算
vector和string迭代器支持的运算</a:t>
            </a:r>
          </a:p>
        </p:txBody>
      </p:sp>
    </p:spTree>
  </p:cSld>
</p:sld>
</file>

<file path=ppt/slides/slide6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3" name="slide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Text 13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将指针用作迭代器</a:t>
            </a:r>
          </a:p>
        </p:txBody>
      </p:sp>
      <p:sp>
        <p:nvSpPr>
          <p:cNvPr id="1303" name="Text 13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适配器
迭代器适配器</a:t>
            </a:r>
          </a:p>
        </p:txBody>
      </p:sp>
    </p:spTree>
  </p:cSld>
</p:sld>
</file>

<file path=ppt/slides/slide6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4" name="slide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Text 13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迭代器适配器</a:t>
            </a:r>
          </a:p>
        </p:txBody>
      </p:sp>
      <p:sp>
        <p:nvSpPr>
          <p:cNvPr id="1305" name="Text 13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ostream_iterator模板使ostream输出用作迭代器接口
istream_iterator模板使istream输入用作迭代器接口</a:t>
            </a:r>
          </a:p>
        </p:txBody>
      </p:sp>
    </p:spTree>
  </p:cSld>
</p:sld>
</file>

<file path=ppt/slides/slide6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5" name="slide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Text 130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其他有用的迭代器</a:t>
            </a:r>
          </a:p>
        </p:txBody>
      </p:sp>
      <p:sp>
        <p:nvSpPr>
          <p:cNvPr id="1307" name="Text 130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reverse_iterator
back_insert_iterator、front_insert_iterator、insert_iterator</a:t>
            </a:r>
          </a:p>
        </p:txBody>
      </p:sp>
    </p:spTree>
  </p:cSld>
</p:sld>
</file>

<file path=ppt/slides/slide6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6" name="slide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Text 130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容器种类</a:t>
            </a:r>
          </a:p>
        </p:txBody>
      </p:sp>
      <p:sp>
        <p:nvSpPr>
          <p:cNvPr id="1309" name="Text 130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容器
序列容器
关联容器</a:t>
            </a:r>
          </a:p>
        </p:txBody>
      </p:sp>
    </p:spTree>
  </p:cSld>
</p:sld>
</file>

<file path=ppt/slides/slide6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7" name="slide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Text 131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</a:t>
            </a:r>
          </a:p>
        </p:txBody>
      </p:sp>
      <p:sp>
        <p:nvSpPr>
          <p:cNvPr id="1311" name="Text 131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容器概念
容器类型</a:t>
            </a:r>
          </a:p>
        </p:txBody>
      </p:sp>
    </p:spTree>
  </p:cSld>
</p:sld>
</file>

<file path=ppt/slides/slide6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8" name="slide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Text 131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容器概念</a:t>
            </a:r>
          </a:p>
        </p:txBody>
      </p:sp>
      <p:sp>
        <p:nvSpPr>
          <p:cNvPr id="1313" name="Text 131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容器的要求</a:t>
            </a:r>
          </a:p>
        </p:txBody>
      </p:sp>
    </p:spTree>
  </p:cSld>
</p:sld>
</file>

<file path=ppt/slides/slide6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69" name="slide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Text 131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容器类型</a:t>
            </a:r>
          </a:p>
        </p:txBody>
      </p:sp>
      <p:sp>
        <p:nvSpPr>
          <p:cNvPr id="1315" name="Text 131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vector、set、map等15种容器类型</a:t>
            </a:r>
          </a:p>
        </p:txBody>
      </p:sp>
    </p:spTree>
  </p:cSld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" name="slide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1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</a:t>
            </a:r>
          </a:p>
        </p:txBody>
      </p:sp>
      <p:sp>
        <p:nvSpPr>
          <p:cNvPr id="126" name="Text 1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拼接+
复制=
字符数size()、length()</a:t>
            </a:r>
          </a:p>
        </p:txBody>
      </p:sp>
    </p:spTree>
  </p:cSld>
</p:sld>
</file>

<file path=ppt/slides/slide6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0" name="slide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Text 131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序列容器</a:t>
            </a:r>
          </a:p>
        </p:txBody>
      </p:sp>
      <p:sp>
        <p:nvSpPr>
          <p:cNvPr id="1317" name="Text 131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序列的要求
分类</a:t>
            </a:r>
          </a:p>
        </p:txBody>
      </p:sp>
    </p:spTree>
  </p:cSld>
</p:sld>
</file>

<file path=ppt/slides/slide6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1" name="slide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Text 131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序列的要求</a:t>
            </a:r>
          </a:p>
        </p:txBody>
      </p:sp>
      <p:sp>
        <p:nvSpPr>
          <p:cNvPr id="1319" name="Text 131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序列的可选要求</a:t>
            </a:r>
          </a:p>
        </p:txBody>
      </p:sp>
    </p:spTree>
  </p:cSld>
</p:sld>
</file>

<file path=ppt/slides/slide6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2" name="slide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Text 132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321" name="Text 132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vector
deque
list
适配器类
非STL容器</a:t>
            </a:r>
          </a:p>
        </p:txBody>
      </p:sp>
    </p:spTree>
  </p:cSld>
</p:sld>
</file>

<file path=ppt/slides/slide6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3" name="slide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Text 132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list</a:t>
            </a:r>
          </a:p>
        </p:txBody>
      </p:sp>
      <p:sp>
        <p:nvSpPr>
          <p:cNvPr id="1323" name="Text 132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forward_list</a:t>
            </a:r>
          </a:p>
        </p:txBody>
      </p:sp>
    </p:spTree>
  </p:cSld>
</p:sld>
</file>

<file path=ppt/slides/slide6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4" name="slide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Text 132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适配器类</a:t>
            </a:r>
          </a:p>
        </p:txBody>
      </p:sp>
      <p:sp>
        <p:nvSpPr>
          <p:cNvPr id="1325" name="Text 132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queue
stack</a:t>
            </a:r>
          </a:p>
        </p:txBody>
      </p:sp>
    </p:spTree>
  </p:cSld>
</p:sld>
</file>

<file path=ppt/slides/slide6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5" name="slide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Text 132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queue</a:t>
            </a:r>
          </a:p>
        </p:txBody>
      </p:sp>
      <p:sp>
        <p:nvSpPr>
          <p:cNvPr id="1327" name="Text 132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priority_queue</a:t>
            </a:r>
          </a:p>
        </p:txBody>
      </p:sp>
    </p:spTree>
  </p:cSld>
</p:sld>
</file>

<file path=ppt/slides/slide6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6" name="slide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Text 132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非STL容器</a:t>
            </a:r>
          </a:p>
        </p:txBody>
      </p:sp>
      <p:sp>
        <p:nvSpPr>
          <p:cNvPr id="1329" name="Text 132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array</a:t>
            </a:r>
          </a:p>
        </p:txBody>
      </p:sp>
    </p:spTree>
  </p:cSld>
</p:sld>
</file>

<file path=ppt/slides/slide6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7" name="slide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Text 13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关联容器</a:t>
            </a:r>
          </a:p>
        </p:txBody>
      </p:sp>
      <p:sp>
        <p:nvSpPr>
          <p:cNvPr id="1331" name="Text 13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有序关联容器
无序关联容器</a:t>
            </a:r>
          </a:p>
        </p:txBody>
      </p:sp>
    </p:spTree>
  </p:cSld>
</p:sld>
</file>

<file path=ppt/slides/slide6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8" name="slide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ext 13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有序关联容器</a:t>
            </a:r>
          </a:p>
        </p:txBody>
      </p:sp>
      <p:sp>
        <p:nvSpPr>
          <p:cNvPr id="1333" name="Text 13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set
map
模板类pair&lt;class T, class U&gt;</a:t>
            </a:r>
          </a:p>
        </p:txBody>
      </p:sp>
    </p:spTree>
  </p:cSld>
</p:sld>
</file>

<file path=ppt/slides/slide6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9" name="slide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Text 13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set</a:t>
            </a:r>
          </a:p>
        </p:txBody>
      </p:sp>
      <p:sp>
        <p:nvSpPr>
          <p:cNvPr id="1335" name="Text 13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multiset</a:t>
            </a:r>
          </a:p>
        </p:txBody>
      </p:sp>
    </p:spTree>
  </p:cSld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" name="slide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1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原始字符串</a:t>
            </a:r>
          </a:p>
        </p:txBody>
      </p:sp>
      <p:sp>
        <p:nvSpPr>
          <p:cNvPr id="128" name="Text 1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R"字符串"</a:t>
            </a:r>
          </a:p>
        </p:txBody>
      </p:sp>
    </p:spTree>
  </p:cSld>
</p:sld>
</file>

<file path=ppt/slides/slide6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0" name="slide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Text 13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map</a:t>
            </a:r>
          </a:p>
        </p:txBody>
      </p:sp>
      <p:sp>
        <p:nvSpPr>
          <p:cNvPr id="1337" name="Text 13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multimap</a:t>
            </a:r>
          </a:p>
        </p:txBody>
      </p:sp>
    </p:spTree>
  </p:cSld>
</p:sld>
</file>

<file path=ppt/slides/slide6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1" name="slide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Text 13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无序关联容器</a:t>
            </a:r>
          </a:p>
        </p:txBody>
      </p:sp>
      <p:sp>
        <p:nvSpPr>
          <p:cNvPr id="1339" name="Text 13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unordered set、unordered multiset,、unorderedmap、unordered multimap</a:t>
            </a:r>
          </a:p>
        </p:txBody>
      </p:sp>
    </p:spTree>
  </p:cSld>
</p:sld>
</file>

<file path=ppt/slides/slide6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2" name="slide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Text 13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函数对象（函数符）</a:t>
            </a:r>
          </a:p>
        </p:txBody>
      </p:sp>
      <p:sp>
        <p:nvSpPr>
          <p:cNvPr id="1341" name="Text 13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函数符概念
预定义的函数符
包装器（适配器）
函数符替代品：Lambda表达式</a:t>
            </a:r>
          </a:p>
        </p:txBody>
      </p:sp>
    </p:spTree>
  </p:cSld>
</p:sld>
</file>

<file path=ppt/slides/slide6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3" name="slide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Text 13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函数符概念</a:t>
            </a:r>
          </a:p>
        </p:txBody>
      </p:sp>
      <p:sp>
        <p:nvSpPr>
          <p:cNvPr id="1343" name="Text 13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函数对象是重载了( )运算符的类
分类</a:t>
            </a:r>
          </a:p>
        </p:txBody>
      </p:sp>
    </p:spTree>
  </p:cSld>
</p:sld>
</file>

<file path=ppt/slides/slide6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4" name="slide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Text 13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345" name="Text 13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生成器、一元函数、二元函数
谓词、二元谓词</a:t>
            </a:r>
          </a:p>
        </p:txBody>
      </p:sp>
    </p:spTree>
  </p:cSld>
</p:sld>
</file>

<file path=ppt/slides/slide6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5" name="slide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Text 13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预定义的函数符</a:t>
            </a:r>
          </a:p>
        </p:txBody>
      </p:sp>
      <p:sp>
        <p:nvSpPr>
          <p:cNvPr id="1347" name="Text 13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头文件function</a:t>
            </a:r>
          </a:p>
        </p:txBody>
      </p:sp>
    </p:spTree>
  </p:cSld>
</p:sld>
</file>

<file path=ppt/slides/slide6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6" name="slide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ext 13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头文件function</a:t>
            </a:r>
          </a:p>
        </p:txBody>
      </p:sp>
      <p:sp>
        <p:nvSpPr>
          <p:cNvPr id="1349" name="Text 13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运算符和对应的函数符</a:t>
            </a:r>
          </a:p>
        </p:txBody>
      </p:sp>
    </p:spTree>
  </p:cSld>
</p:sld>
</file>

<file path=ppt/slides/slide6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7" name="slide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Text 13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包装器（适配器）</a:t>
            </a:r>
          </a:p>
        </p:txBody>
      </p:sp>
      <p:sp>
        <p:nvSpPr>
          <p:cNvPr id="1351" name="Text 13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自适应函数符和函数适配器
function类模板</a:t>
            </a:r>
          </a:p>
        </p:txBody>
      </p:sp>
    </p:spTree>
  </p:cSld>
</p:sld>
</file>

<file path=ppt/slides/slide6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8" name="slide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Text 13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自适应函数符和函数适配器</a:t>
            </a:r>
          </a:p>
        </p:txBody>
      </p:sp>
      <p:sp>
        <p:nvSpPr>
          <p:cNvPr id="1353" name="Text 13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自适应函数符
函数适配器</a:t>
            </a:r>
          </a:p>
        </p:txBody>
      </p:sp>
    </p:spTree>
  </p:cSld>
</p:sld>
</file>

<file path=ppt/slides/slide6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89" name="slide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Text 13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函数适配器</a:t>
            </a:r>
          </a:p>
        </p:txBody>
      </p:sp>
      <p:sp>
        <p:nvSpPr>
          <p:cNvPr id="1355" name="Text 13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函数适配器类
函数适配器函数</a:t>
            </a:r>
          </a:p>
        </p:txBody>
      </p:sp>
    </p:spTree>
  </p:cSld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" name="slide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1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其它形式</a:t>
            </a:r>
          </a:p>
        </p:txBody>
      </p:sp>
      <p:sp>
        <p:nvSpPr>
          <p:cNvPr id="130" name="Text 13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wchar_t、char16_t、char32_t
u16string、u32string</a:t>
            </a:r>
          </a:p>
        </p:txBody>
      </p:sp>
    </p:spTree>
  </p:cSld>
</p:sld>
</file>

<file path=ppt/slides/slide6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0" name="slide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Text 13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函数适配器类</a:t>
            </a:r>
          </a:p>
        </p:txBody>
      </p:sp>
      <p:sp>
        <p:nvSpPr>
          <p:cNvPr id="1357" name="Text 13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binder1st、binder2nd</a:t>
            </a:r>
          </a:p>
        </p:txBody>
      </p:sp>
    </p:spTree>
  </p:cSld>
</p:sld>
</file>

<file path=ppt/slides/slide6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1" name="slide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Text 13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函数适配器函数</a:t>
            </a:r>
          </a:p>
        </p:txBody>
      </p:sp>
      <p:sp>
        <p:nvSpPr>
          <p:cNvPr id="1359" name="Text 13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bind1st( )、bind2nd( )</a:t>
            </a:r>
          </a:p>
        </p:txBody>
      </p:sp>
    </p:spTree>
  </p:cSld>
</p:sld>
</file>

<file path=ppt/slides/slide6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2" name="slide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Text 13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function类模板</a:t>
            </a:r>
          </a:p>
        </p:txBody>
      </p:sp>
      <p:sp>
        <p:nvSpPr>
          <p:cNvPr id="1361" name="Text 13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可调用类型：函数名、函数指针、函数对象、有名称的Lambda表达式</a:t>
            </a:r>
          </a:p>
        </p:txBody>
      </p:sp>
    </p:spTree>
  </p:cSld>
</p:sld>
</file>

<file path=ppt/slides/slide6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3" name="slide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Text 13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函数符替代品：Lambda表达式</a:t>
            </a:r>
          </a:p>
        </p:txBody>
      </p:sp>
      <p:sp>
        <p:nvSpPr>
          <p:cNvPr id="1363" name="Text 13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比较函数指针、函数符和Lambda函数
有名的Lambda表达式
额外功能：访问作用域内变量</a:t>
            </a:r>
          </a:p>
        </p:txBody>
      </p:sp>
    </p:spTree>
  </p:cSld>
</p:sld>
</file>

<file path=ppt/slides/slide6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4" name="slide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Text 13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额外功能：访问作用域内变量</a:t>
            </a:r>
          </a:p>
        </p:txBody>
      </p:sp>
      <p:sp>
        <p:nvSpPr>
          <p:cNvPr id="1365" name="Text 13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例子：使用Lambda时机</a:t>
            </a:r>
          </a:p>
        </p:txBody>
      </p:sp>
    </p:spTree>
  </p:cSld>
</p:sld>
</file>

<file path=ppt/slides/slide6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5" name="slide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Text 13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算法</a:t>
            </a:r>
          </a:p>
        </p:txBody>
      </p:sp>
      <p:sp>
        <p:nvSpPr>
          <p:cNvPr id="1367" name="Text 13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算法组
算法的通用特征
STL和string类
STL函数和容器方法
使用STL</a:t>
            </a:r>
          </a:p>
        </p:txBody>
      </p:sp>
    </p:spTree>
  </p:cSld>
</p:sld>
</file>

<file path=ppt/slides/slide6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6" name="slide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Text 13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算法组</a:t>
            </a:r>
          </a:p>
        </p:txBody>
      </p:sp>
      <p:sp>
        <p:nvSpPr>
          <p:cNvPr id="1369" name="Text 13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非修改式序列操作
修改式序列操作
排序和相关操作
头文件algorithm
通用数字运算</a:t>
            </a:r>
          </a:p>
        </p:txBody>
      </p:sp>
    </p:spTree>
  </p:cSld>
</p:sld>
</file>

<file path=ppt/slides/slide6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7" name="slide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Text 13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头文件algorithm</a:t>
            </a:r>
          </a:p>
        </p:txBody>
      </p:sp>
    </p:spTree>
  </p:cSld>
</p:sld>
</file>

<file path=ppt/slides/slide6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8" name="slide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Text 137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通用数字运算</a:t>
            </a:r>
          </a:p>
        </p:txBody>
      </p:sp>
      <p:sp>
        <p:nvSpPr>
          <p:cNvPr id="1372" name="Text 137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头文件numerica</a:t>
            </a:r>
          </a:p>
        </p:txBody>
      </p:sp>
    </p:spTree>
  </p:cSld>
</p:sld>
</file>

<file path=ppt/slides/slide6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99" name="slide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Text 137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算法的通用特征</a:t>
            </a:r>
          </a:p>
        </p:txBody>
      </p:sp>
      <p:sp>
        <p:nvSpPr>
          <p:cNvPr id="1374" name="Text 137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模板函数参数标识符的作用
按算法结果放置位置分类
根据将函数应用于容器元素得到的结果来执行操作的算法</a:t>
            </a:r>
          </a:p>
        </p:txBody>
      </p:sp>
    </p:spTree>
  </p:cSld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" name="slide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声明符</a:t>
            </a:r>
          </a:p>
        </p:txBody>
      </p:sp>
    </p:spTree>
  </p:cSld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" name="slide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13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结构</a:t>
            </a:r>
          </a:p>
        </p:txBody>
      </p:sp>
      <p:sp>
        <p:nvSpPr>
          <p:cNvPr id="132" name="Text 13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关键字struct
成员运算符.
结构数组
结构中的位字段</a:t>
            </a:r>
          </a:p>
        </p:txBody>
      </p:sp>
    </p:spTree>
  </p:cSld>
</p:sld>
</file>

<file path=ppt/slides/slide7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0" name="slide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ext 137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模板函数参数标识符的作用</a:t>
            </a:r>
          </a:p>
        </p:txBody>
      </p:sp>
      <p:sp>
        <p:nvSpPr>
          <p:cNvPr id="1376" name="Text 137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标识符指出算法需要的模型对应的概念</a:t>
            </a:r>
          </a:p>
        </p:txBody>
      </p:sp>
    </p:spTree>
  </p:cSld>
</p:sld>
</file>

<file path=ppt/slides/slide7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1" name="slide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Text 137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按算法结果放置位置分类</a:t>
            </a:r>
          </a:p>
        </p:txBody>
      </p:sp>
      <p:sp>
        <p:nvSpPr>
          <p:cNvPr id="1378" name="Text 137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就地算法
复制算法</a:t>
            </a:r>
          </a:p>
        </p:txBody>
      </p:sp>
    </p:spTree>
  </p:cSld>
</p:sld>
</file>

<file path=ppt/slides/slide7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2" name="slide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Text 137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复制算法</a:t>
            </a:r>
          </a:p>
        </p:txBody>
      </p:sp>
      <p:sp>
        <p:nvSpPr>
          <p:cNvPr id="1380" name="Text 138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以_copy结尾</a:t>
            </a:r>
          </a:p>
        </p:txBody>
      </p:sp>
    </p:spTree>
  </p:cSld>
</p:sld>
</file>

<file path=ppt/slides/slide7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3" name="slide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Text 138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根据将函数应用于容器元素得到的结果来执行操作的算法</a:t>
            </a:r>
          </a:p>
        </p:txBody>
      </p:sp>
      <p:sp>
        <p:nvSpPr>
          <p:cNvPr id="1382" name="Text 138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以_if结尾</a:t>
            </a:r>
          </a:p>
        </p:txBody>
      </p:sp>
    </p:spTree>
  </p:cSld>
</p:sld>
</file>

<file path=ppt/slides/slide7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4" name="slide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Text 138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STL函数和容器方法</a:t>
            </a:r>
          </a:p>
        </p:txBody>
      </p:sp>
      <p:sp>
        <p:nvSpPr>
          <p:cNvPr id="1384" name="Text 138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优先选择容器方法
对于容器：STL函数更通用，容器方法更合适</a:t>
            </a:r>
          </a:p>
        </p:txBody>
      </p:sp>
    </p:spTree>
  </p:cSld>
</p:sld>
</file>

<file path=ppt/slides/slide7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5" name="slide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Text 138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容器的列表初始化</a:t>
            </a:r>
          </a:p>
        </p:txBody>
      </p:sp>
      <p:sp>
        <p:nvSpPr>
          <p:cNvPr id="1386" name="Text 138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模板initializer_list</a:t>
            </a:r>
          </a:p>
        </p:txBody>
      </p:sp>
    </p:spTree>
  </p:cSld>
</p:sld>
</file>

<file path=ppt/slides/slide7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6" name="slide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Text 138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模板initializer_list</a:t>
            </a:r>
          </a:p>
        </p:txBody>
      </p:sp>
      <p:sp>
        <p:nvSpPr>
          <p:cNvPr id="1388" name="Text 138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使用initializer_list对象</a:t>
            </a:r>
          </a:p>
        </p:txBody>
      </p:sp>
    </p:spTree>
  </p:cSld>
</p:sld>
</file>

<file path=ppt/slides/slide7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7" name="slide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Text 138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使用initializer_list对象</a:t>
            </a:r>
          </a:p>
        </p:txBody>
      </p:sp>
      <p:sp>
        <p:nvSpPr>
          <p:cNvPr id="1390" name="Text 139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与参数包的区别与联系</a:t>
            </a:r>
          </a:p>
        </p:txBody>
      </p:sp>
    </p:spTree>
  </p:cSld>
</p:sld>
</file>

<file path=ppt/slides/slide7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8" name="slide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Text 139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补充专题</a:t>
            </a:r>
          </a:p>
        </p:txBody>
      </p:sp>
      <p:sp>
        <p:nvSpPr>
          <p:cNvPr id="1392" name="Text 139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C++语言补充基本概念
关键字专题
计算机相关概念
操作系统
计算机组成原理
编译原理</a:t>
            </a:r>
          </a:p>
        </p:txBody>
      </p:sp>
    </p:spTree>
  </p:cSld>
</p:sld>
</file>

<file path=ppt/slides/slide7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9" name="slide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Text 139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C++语言补充基本概念</a:t>
            </a:r>
          </a:p>
        </p:txBody>
      </p:sp>
      <p:sp>
        <p:nvSpPr>
          <p:cNvPr id="1394" name="Text 139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源文件
标准库
字面值
对象
POD类型
缓冲区溢出</a:t>
            </a:r>
          </a:p>
        </p:txBody>
      </p:sp>
    </p:spTree>
  </p:cSld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" name="slide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13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关键字struct</a:t>
            </a:r>
          </a:p>
        </p:txBody>
      </p:sp>
      <p:sp>
        <p:nvSpPr>
          <p:cNvPr id="134" name="Text 13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结构和类定义的结尾处要加上分号</a:t>
            </a:r>
          </a:p>
        </p:txBody>
      </p:sp>
    </p:spTree>
  </p:cSld>
</p:sld>
</file>

<file path=ppt/slides/slide7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0" name="slide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Text 139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关键字专题</a:t>
            </a:r>
          </a:p>
        </p:txBody>
      </p:sp>
      <p:sp>
        <p:nvSpPr>
          <p:cNvPr id="1396" name="Text 139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关键字const</a:t>
            </a:r>
          </a:p>
        </p:txBody>
      </p:sp>
    </p:spTree>
  </p:cSld>
</p:sld>
</file>

<file path=ppt/slides/slide7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1" name="slide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Text 139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关键字const</a:t>
            </a:r>
          </a:p>
        </p:txBody>
      </p:sp>
      <p:sp>
        <p:nvSpPr>
          <p:cNvPr id="1398" name="Text 139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const用于函数
const的引用
指针和const
顶层const和底层const
constexpr和常量表达式</a:t>
            </a:r>
          </a:p>
        </p:txBody>
      </p:sp>
    </p:spTree>
  </p:cSld>
</p:sld>
</file>

<file path=ppt/slides/slide7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2" name="slide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Text 139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const的引用</a:t>
            </a:r>
          </a:p>
        </p:txBody>
      </p:sp>
      <p:sp>
        <p:nvSpPr>
          <p:cNvPr id="1400" name="Text 140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初始化和对const的引用
对const引用可能引用一个并非const的对象</a:t>
            </a:r>
          </a:p>
        </p:txBody>
      </p:sp>
    </p:spTree>
  </p:cSld>
</p:sld>
</file>

<file path=ppt/slides/slide7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3" name="slide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Text 140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初始化和对const的引用</a:t>
            </a:r>
          </a:p>
        </p:txBody>
      </p:sp>
      <p:sp>
        <p:nvSpPr>
          <p:cNvPr id="1402" name="Text 140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临时量（临时值）</a:t>
            </a:r>
          </a:p>
        </p:txBody>
      </p:sp>
    </p:spTree>
  </p:cSld>
</p:sld>
</file>

<file path=ppt/slides/slide7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4" name="slide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Text 140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指针和const</a:t>
            </a:r>
          </a:p>
        </p:txBody>
      </p:sp>
      <p:sp>
        <p:nvSpPr>
          <p:cNvPr id="1404" name="Text 140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const指针</a:t>
            </a:r>
          </a:p>
        </p:txBody>
      </p:sp>
    </p:spTree>
  </p:cSld>
</p:sld>
</file>

<file path=ppt/slides/slide7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5" name="slide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Text 140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顶层const和底层const</a:t>
            </a:r>
          </a:p>
        </p:txBody>
      </p:sp>
      <p:sp>
        <p:nvSpPr>
          <p:cNvPr id="1406" name="Text 140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名词顶层const表示指针本身是个常量
名词底层const表示指针所指的对象是个常量
影响</a:t>
            </a:r>
          </a:p>
        </p:txBody>
      </p:sp>
    </p:spTree>
  </p:cSld>
</p:sld>
</file>

<file path=ppt/slides/slide7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6" name="slide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Text 140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影响</a:t>
            </a:r>
          </a:p>
        </p:txBody>
      </p:sp>
      <p:sp>
        <p:nvSpPr>
          <p:cNvPr id="1408" name="Text 140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参数初始化
函数参数传递
函数匹配</a:t>
            </a:r>
          </a:p>
        </p:txBody>
      </p:sp>
    </p:spTree>
  </p:cSld>
</p:sld>
</file>

<file path=ppt/slides/slide7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7" name="slide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Text 140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constexpr和常量表达式</a:t>
            </a:r>
          </a:p>
        </p:txBody>
      </p:sp>
      <p:sp>
        <p:nvSpPr>
          <p:cNvPr id="1410" name="Text 14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常量表达式
constexpr变量
字面值类型
指针和constexpr</a:t>
            </a:r>
          </a:p>
        </p:txBody>
      </p:sp>
    </p:spTree>
  </p:cSld>
</p:sld>
</file>

<file path=ppt/slides/slide7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8" name="slide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Text 14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constexpr变量</a:t>
            </a:r>
          </a:p>
        </p:txBody>
      </p:sp>
      <p:sp>
        <p:nvSpPr>
          <p:cNvPr id="1412" name="Text 14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constexpr类型</a:t>
            </a:r>
          </a:p>
        </p:txBody>
      </p:sp>
    </p:spTree>
  </p:cSld>
</p:sld>
</file>

<file path=ppt/slides/slide7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19" name="slide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Text 14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指针和constexpr</a:t>
            </a:r>
          </a:p>
        </p:txBody>
      </p:sp>
      <p:sp>
        <p:nvSpPr>
          <p:cNvPr id="1414" name="Text 14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限定符constexpr仅对指针有效，与指针所指的对象无关</a:t>
            </a:r>
          </a:p>
        </p:txBody>
      </p:sp>
    </p:spTree>
  </p:cSld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" name="slide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13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共用体</a:t>
            </a:r>
          </a:p>
        </p:txBody>
      </p:sp>
      <p:sp>
        <p:nvSpPr>
          <p:cNvPr id="136" name="Text 13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关键字union</a:t>
            </a:r>
          </a:p>
        </p:txBody>
      </p:sp>
    </p:spTree>
  </p:cSld>
</p:sld>
</file>

<file path=ppt/slides/slide7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0" name="slide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Text 14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计算机相关概念</a:t>
            </a:r>
          </a:p>
        </p:txBody>
      </p:sp>
      <p:sp>
        <p:nvSpPr>
          <p:cNvPr id="1416" name="Text 14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统一建模语言（UML）
接口</a:t>
            </a:r>
          </a:p>
        </p:txBody>
      </p:sp>
    </p:spTree>
  </p:cSld>
</p:sld>
</file>

<file path=ppt/slides/slide7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1" name="slide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Text 14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统一建模语言（UML）</a:t>
            </a:r>
          </a:p>
        </p:txBody>
      </p:sp>
      <p:sp>
        <p:nvSpPr>
          <p:cNvPr id="1418" name="Text 14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UML 教程
UML各种图总结-精华</a:t>
            </a:r>
          </a:p>
        </p:txBody>
      </p:sp>
    </p:spTree>
  </p:cSld>
</p:sld>
</file>

<file path=ppt/slides/slide7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2" name="slide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ext 14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接口</a:t>
            </a:r>
          </a:p>
        </p:txBody>
      </p:sp>
      <p:sp>
        <p:nvSpPr>
          <p:cNvPr id="1420" name="Text 14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广义接口
狭义接口</a:t>
            </a:r>
          </a:p>
        </p:txBody>
      </p:sp>
    </p:spTree>
  </p:cSld>
</p:sld>
</file>

<file path=ppt/slides/slide7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3" name="slide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Text 14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狭义接口</a:t>
            </a:r>
          </a:p>
        </p:txBody>
      </p:sp>
      <p:sp>
        <p:nvSpPr>
          <p:cNvPr id="1422" name="Text 14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软件接口
硬件接口</a:t>
            </a:r>
          </a:p>
        </p:txBody>
      </p:sp>
    </p:spTree>
  </p:cSld>
</p:sld>
</file>

<file path=ppt/slides/slide7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4" name="slide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Text 14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操作系统</a:t>
            </a:r>
          </a:p>
        </p:txBody>
      </p:sp>
      <p:sp>
        <p:nvSpPr>
          <p:cNvPr id="1424" name="Text 14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内存管理</a:t>
            </a:r>
          </a:p>
        </p:txBody>
      </p:sp>
    </p:spTree>
  </p:cSld>
</p:sld>
</file>

<file path=ppt/slides/slide7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5" name="slide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Text 14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内存管理</a:t>
            </a:r>
          </a:p>
        </p:txBody>
      </p:sp>
      <p:sp>
        <p:nvSpPr>
          <p:cNvPr id="1426" name="Text 142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堆、栈、静态区、常量区、代码区
自动存储、静态存储、动态存储</a:t>
            </a:r>
          </a:p>
        </p:txBody>
      </p:sp>
    </p:spTree>
  </p:cSld>
</p:sld>
</file>

<file path=ppt/slides/slide7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6" name="slide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Text 142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计算机组成原理</a:t>
            </a:r>
          </a:p>
        </p:txBody>
      </p:sp>
      <p:sp>
        <p:nvSpPr>
          <p:cNvPr id="1428" name="Text 142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存储系统
运算方法与运算器</a:t>
            </a:r>
          </a:p>
        </p:txBody>
      </p:sp>
    </p:spTree>
  </p:cSld>
</p:sld>
</file>

<file path=ppt/slides/slide7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7" name="slide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Text 142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存储系统</a:t>
            </a:r>
          </a:p>
        </p:txBody>
      </p:sp>
      <p:sp>
        <p:nvSpPr>
          <p:cNvPr id="1430" name="Text 143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地址
位、字节、字</a:t>
            </a:r>
          </a:p>
        </p:txBody>
      </p:sp>
    </p:spTree>
  </p:cSld>
</p:sld>
</file>

<file path=ppt/slides/slide7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8" name="slide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Text 143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运算方法与运算器</a:t>
            </a:r>
          </a:p>
        </p:txBody>
      </p:sp>
      <p:sp>
        <p:nvSpPr>
          <p:cNvPr id="1432" name="Text 143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运算方法
运算器</a:t>
            </a:r>
          </a:p>
        </p:txBody>
      </p:sp>
    </p:spTree>
  </p:cSld>
</p:sld>
</file>

<file path=ppt/slides/slide7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29" name="slide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Text 143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运算方法</a:t>
            </a:r>
          </a:p>
        </p:txBody>
      </p:sp>
      <p:sp>
        <p:nvSpPr>
          <p:cNvPr id="1434" name="Text 143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数的机器码表示
非数值数据的表示</a:t>
            </a:r>
          </a:p>
        </p:txBody>
      </p:sp>
    </p:spTree>
  </p:cSld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" name="slide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13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</a:t>
            </a:r>
          </a:p>
        </p:txBody>
      </p:sp>
      <p:sp>
        <p:nvSpPr>
          <p:cNvPr id="138" name="Text 13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解引用运算符*
取地址运算符&amp;
多重含义
指针是对象
分配内存
指针运算
指针的应用
指针和关键字const
分类</a:t>
            </a:r>
          </a:p>
        </p:txBody>
      </p:sp>
    </p:spTree>
  </p:cSld>
</p:sld>
</file>

<file path=ppt/slides/slide7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0" name="slide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Text 143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数的机器码表示</a:t>
            </a:r>
          </a:p>
        </p:txBody>
      </p:sp>
      <p:sp>
        <p:nvSpPr>
          <p:cNvPr id="1436" name="Text 143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整数的表示
浮点数的表示
在线演示</a:t>
            </a:r>
          </a:p>
        </p:txBody>
      </p:sp>
    </p:spTree>
  </p:cSld>
</p:sld>
</file>

<file path=ppt/slides/slide7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1" name="slide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Text 143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整数的表示</a:t>
            </a:r>
          </a:p>
        </p:txBody>
      </p:sp>
      <p:sp>
        <p:nvSpPr>
          <p:cNvPr id="1438" name="Text 143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原码、反码、补码</a:t>
            </a:r>
          </a:p>
        </p:txBody>
      </p:sp>
    </p:spTree>
  </p:cSld>
</p:sld>
</file>

<file path=ppt/slides/slide7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2" name="slide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Text 143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浮点数的表示</a:t>
            </a:r>
          </a:p>
        </p:txBody>
      </p:sp>
      <p:sp>
        <p:nvSpPr>
          <p:cNvPr id="1440" name="Text 144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深入浅出浮点数
浮点数的表示和运算</a:t>
            </a:r>
          </a:p>
        </p:txBody>
      </p:sp>
    </p:spTree>
  </p:cSld>
</p:sld>
</file>

<file path=ppt/slides/slide7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3" name="slide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Text 144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非数值数据的表示</a:t>
            </a:r>
          </a:p>
        </p:txBody>
      </p:sp>
      <p:sp>
        <p:nvSpPr>
          <p:cNvPr id="1442" name="Text 144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Unicode
ASCII编码</a:t>
            </a:r>
          </a:p>
        </p:txBody>
      </p:sp>
    </p:spTree>
  </p:cSld>
</p:sld>
</file>

<file path=ppt/slides/slide7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4" name="slide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Text 144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Unicode</a:t>
            </a:r>
          </a:p>
        </p:txBody>
      </p:sp>
      <p:sp>
        <p:nvSpPr>
          <p:cNvPr id="1444" name="Text 144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国际化策略：字符编码问题
编码类型：ASCII、UTF-8、UTF-16、UTF-32</a:t>
            </a:r>
          </a:p>
        </p:txBody>
      </p:sp>
    </p:spTree>
  </p:cSld>
</p:sld>
</file>

<file path=ppt/slides/slide7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5" name="slide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Text 144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运算器</a:t>
            </a:r>
          </a:p>
        </p:txBody>
      </p:sp>
      <p:sp>
        <p:nvSpPr>
          <p:cNvPr id="1446" name="Text 144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定点数四则运算</a:t>
            </a:r>
          </a:p>
        </p:txBody>
      </p:sp>
    </p:spTree>
  </p:cSld>
</p:sld>
</file>

<file path=ppt/slides/slide7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6" name="slide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Text 144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编译原理</a:t>
            </a:r>
          </a:p>
        </p:txBody>
      </p:sp>
      <p:sp>
        <p:nvSpPr>
          <p:cNvPr id="1448" name="Text 144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编译原理知识汇总
编译器
预处理器</a:t>
            </a:r>
          </a:p>
        </p:txBody>
      </p:sp>
    </p:spTree>
  </p:cSld>
</p:sld>
</file>

<file path=ppt/slides/slide7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7" name="slide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Text 144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编译器</a:t>
            </a:r>
          </a:p>
        </p:txBody>
      </p:sp>
      <p:sp>
        <p:nvSpPr>
          <p:cNvPr id="1450" name="Text 145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程序编译过程
例子：gcc编译C语言程序
编译器扩展
类型检查
可执行文件
文件与翻译单元
多个库的链接</a:t>
            </a:r>
          </a:p>
        </p:txBody>
      </p:sp>
    </p:spTree>
  </p:cSld>
</p:sld>
</file>

<file path=ppt/slides/slide7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8" name="slide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Text 145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多个库的链接</a:t>
            </a:r>
          </a:p>
        </p:txBody>
      </p:sp>
      <p:sp>
        <p:nvSpPr>
          <p:cNvPr id="1452" name="Text 145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名称修饰
链接错误</a:t>
            </a:r>
          </a:p>
        </p:txBody>
      </p:sp>
    </p:spTree>
  </p:cSld>
</p:sld>
</file>

<file path=ppt/slides/slide7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9" name="slide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Text 145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链接错误</a:t>
            </a:r>
          </a:p>
        </p:txBody>
      </p:sp>
      <p:sp>
        <p:nvSpPr>
          <p:cNvPr id="1454" name="Text 145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重新编译源代码</a:t>
            </a:r>
          </a:p>
        </p:txBody>
      </p:sp>
    </p:spTree>
  </p:cSld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" name="slide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13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多重含义</a:t>
            </a:r>
          </a:p>
        </p:txBody>
      </p:sp>
      <p:sp>
        <p:nvSpPr>
          <p:cNvPr id="140" name="Text 14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在声明时用作类型修饰符
在表达式中用作运算符</a:t>
            </a:r>
          </a:p>
        </p:txBody>
      </p:sp>
    </p:spTree>
  </p:cSld>
</p:sld>
</file>

<file path=ppt/slides/slide7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0" name="slide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Text 145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预处理器</a:t>
            </a:r>
          </a:p>
        </p:txBody>
      </p:sp>
      <p:sp>
        <p:nvSpPr>
          <p:cNvPr id="1456" name="Text 145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预处理变量
预处理宏
头文件管理</a:t>
            </a:r>
          </a:p>
        </p:txBody>
      </p:sp>
    </p:spTree>
  </p:cSld>
</p:sld>
</file>

<file path=ppt/slides/slide7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1" name="slide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Text 145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预处理变量</a:t>
            </a:r>
          </a:p>
        </p:txBody>
      </p:sp>
      <p:sp>
        <p:nvSpPr>
          <p:cNvPr id="1458" name="Text 145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按状态分类
按功能分类</a:t>
            </a:r>
          </a:p>
        </p:txBody>
      </p:sp>
    </p:spTree>
  </p:cSld>
</p:sld>
</file>

<file path=ppt/slides/slide7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2" name="slide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Text 145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按状态分类</a:t>
            </a:r>
          </a:p>
        </p:txBody>
      </p:sp>
      <p:sp>
        <p:nvSpPr>
          <p:cNvPr id="1460" name="Text 146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已定义状态
未定义状态</a:t>
            </a:r>
          </a:p>
        </p:txBody>
      </p:sp>
    </p:spTree>
  </p:cSld>
</p:sld>
</file>

<file path=ppt/slides/slide7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3" name="slide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Text 146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按功能分类</a:t>
            </a:r>
          </a:p>
        </p:txBody>
      </p:sp>
      <p:sp>
        <p:nvSpPr>
          <p:cNvPr id="1462" name="Text 146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NDEBUG预处理变量</a:t>
            </a:r>
          </a:p>
        </p:txBody>
      </p:sp>
    </p:spTree>
  </p:cSld>
</p:sld>
</file>

<file path=ppt/slides/slide7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4" name="slide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Text 146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预处理宏</a:t>
            </a:r>
          </a:p>
        </p:txBody>
      </p:sp>
      <p:sp>
        <p:nvSpPr>
          <p:cNvPr id="1464" name="Text 146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调试帮助</a:t>
            </a:r>
          </a:p>
        </p:txBody>
      </p:sp>
    </p:spTree>
  </p:cSld>
</p:sld>
</file>

<file path=ppt/slides/slide7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5" name="slide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Text 146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调试帮助</a:t>
            </a:r>
          </a:p>
        </p:txBody>
      </p:sp>
      <p:sp>
        <p:nvSpPr>
          <p:cNvPr id="1466" name="Text 146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assert预处理宏</a:t>
            </a:r>
          </a:p>
        </p:txBody>
      </p:sp>
    </p:spTree>
  </p:cSld>
</p:sld>
</file>

<file path=ppt/slides/slide7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6" name="slide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Text 146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头文件管理</a:t>
            </a:r>
          </a:p>
        </p:txBody>
      </p:sp>
      <p:sp>
        <p:nvSpPr>
          <p:cNvPr id="1468" name="Text 146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
包含头文件命令#incude
预处理概述</a:t>
            </a:r>
          </a:p>
        </p:txBody>
      </p:sp>
    </p:spTree>
  </p:cSld>
</p:sld>
</file>

<file path=ppt/slides/slide7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7" name="slide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Text 146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</a:t>
            </a:r>
          </a:p>
        </p:txBody>
      </p:sp>
      <p:sp>
        <p:nvSpPr>
          <p:cNvPr id="1470" name="Text 147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头文件内容</a:t>
            </a:r>
          </a:p>
        </p:txBody>
      </p:sp>
    </p:spTree>
  </p:cSld>
</p:sld>
</file>

<file path=ppt/slides/slide7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8" name="slide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Text 147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头文件内容</a:t>
            </a:r>
          </a:p>
        </p:txBody>
      </p:sp>
      <p:sp>
        <p:nvSpPr>
          <p:cNvPr id="1472" name="Text 147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头文件保护符</a:t>
            </a:r>
          </a:p>
        </p:txBody>
      </p:sp>
    </p:spTree>
  </p:cSld>
</p:sld>
</file>

<file path=ppt/slides/slide7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49" name="slide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Text 147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包含头文件命令#incude</a:t>
            </a:r>
          </a:p>
        </p:txBody>
      </p:sp>
      <p:sp>
        <p:nvSpPr>
          <p:cNvPr id="1474" name="Text 147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"filename" 与&lt;filename&gt;</a:t>
            </a:r>
          </a:p>
        </p:txBody>
      </p:sp>
    </p:spTree>
  </p:cSld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" name="slide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14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指针是对象</a:t>
            </a:r>
          </a:p>
        </p:txBody>
      </p:sp>
      <p:sp>
        <p:nvSpPr>
          <p:cNvPr id="142" name="Text 14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指针值</a:t>
            </a:r>
          </a:p>
        </p:txBody>
      </p:sp>
    </p:spTree>
  </p:cSld>
</p:sld>
</file>

<file path=ppt/slides/slide7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0" name="slide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Text 147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预处理概述</a:t>
            </a:r>
          </a:p>
        </p:txBody>
      </p:sp>
      <p:sp>
        <p:nvSpPr>
          <p:cNvPr id="1476" name="Text 147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预处理指令</a:t>
            </a:r>
          </a:p>
        </p:txBody>
      </p:sp>
    </p:spTree>
  </p:cSld>
</p:sld>
</file>

<file path=ppt/slides/slide7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1" name="slide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Text 147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预处理指令</a:t>
            </a:r>
          </a:p>
        </p:txBody>
      </p:sp>
      <p:sp>
        <p:nvSpPr>
          <p:cNvPr id="1478" name="Text 147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#ifndef、#define、#endif</a:t>
            </a:r>
          </a:p>
        </p:txBody>
      </p:sp>
    </p:spTree>
  </p:cSld>
</p:sld>
</file>

<file path=ppt/slides/slide7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2" name="slide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Text 147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字符函数库</a:t>
            </a:r>
          </a:p>
        </p:txBody>
      </p:sp>
      <p:sp>
        <p:nvSpPr>
          <p:cNvPr id="1480" name="Text 148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ctype库</a:t>
            </a:r>
          </a:p>
        </p:txBody>
      </p:sp>
    </p:spTree>
  </p:cSld>
</p:sld>
</file>

<file path=ppt/slides/slide7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3" name="slide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Text 148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ctype库</a:t>
            </a:r>
          </a:p>
        </p:txBody>
      </p:sp>
      <p:sp>
        <p:nvSpPr>
          <p:cNvPr id="1482" name="Text 148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字母或数字？
用于字母
用于数字
用于空白
用于标点
用于控制符
用于打印符</a:t>
            </a:r>
          </a:p>
        </p:txBody>
      </p:sp>
    </p:spTree>
  </p:cSld>
</p:sld>
</file>

<file path=ppt/slides/slide7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4" name="slide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Text 148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字母或数字？</a:t>
            </a:r>
          </a:p>
        </p:txBody>
      </p:sp>
      <p:sp>
        <p:nvSpPr>
          <p:cNvPr id="1484" name="Text 148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isalnum( )</a:t>
            </a:r>
          </a:p>
        </p:txBody>
      </p:sp>
    </p:spTree>
  </p:cSld>
</p:sld>
</file>

<file path=ppt/slides/slide7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5" name="slide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Text 148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用于字母</a:t>
            </a:r>
          </a:p>
        </p:txBody>
      </p:sp>
      <p:sp>
        <p:nvSpPr>
          <p:cNvPr id="1486" name="Text 148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isalpha( )
islower( )
isupper( )
tolower( )
toupper( )</a:t>
            </a:r>
          </a:p>
        </p:txBody>
      </p:sp>
    </p:spTree>
  </p:cSld>
</p:sld>
</file>

<file path=ppt/slides/slide7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6" name="slide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Text 148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用于数字</a:t>
            </a:r>
          </a:p>
        </p:txBody>
      </p:sp>
      <p:sp>
        <p:nvSpPr>
          <p:cNvPr id="1488" name="Text 148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isdigit( )
isxdigit( )</a:t>
            </a:r>
          </a:p>
        </p:txBody>
      </p:sp>
    </p:spTree>
  </p:cSld>
</p:sld>
</file>

<file path=ppt/slides/slide7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7" name="slide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Text 148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用于空白</a:t>
            </a:r>
          </a:p>
        </p:txBody>
      </p:sp>
      <p:sp>
        <p:nvSpPr>
          <p:cNvPr id="1490" name="Text 149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isspace( )</a:t>
            </a:r>
          </a:p>
        </p:txBody>
      </p:sp>
    </p:spTree>
  </p:cSld>
</p:sld>
</file>

<file path=ppt/slides/slide7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8" name="slide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Text 149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用于标点</a:t>
            </a:r>
          </a:p>
        </p:txBody>
      </p:sp>
      <p:sp>
        <p:nvSpPr>
          <p:cNvPr id="1492" name="Text 149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ispunct( )</a:t>
            </a:r>
          </a:p>
        </p:txBody>
      </p:sp>
    </p:spTree>
  </p:cSld>
</p:sld>
</file>

<file path=ppt/slides/slide7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59" name="slide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Text 149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用于控制符</a:t>
            </a:r>
          </a:p>
        </p:txBody>
      </p:sp>
      <p:sp>
        <p:nvSpPr>
          <p:cNvPr id="1494" name="Text 149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iscntrl( )</a:t>
            </a:r>
          </a:p>
        </p:txBody>
      </p:sp>
    </p:spTree>
  </p:cSld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" name="slide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14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分配内存</a:t>
            </a:r>
          </a:p>
        </p:txBody>
      </p:sp>
      <p:sp>
        <p:nvSpPr>
          <p:cNvPr id="144" name="Text 14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运算符 new
运算符delete
数据对象
管理数据内存的方式
根据用于分配内存的方法</a:t>
            </a:r>
          </a:p>
        </p:txBody>
      </p:sp>
    </p:spTree>
  </p:cSld>
</p:sld>
</file>

<file path=ppt/slides/slide7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0" name="slide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Text 149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用于打印符</a:t>
            </a:r>
          </a:p>
        </p:txBody>
      </p:sp>
      <p:sp>
        <p:nvSpPr>
          <p:cNvPr id="1496" name="Text 149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isgraph( )
isprint( )</a:t>
            </a:r>
          </a:p>
        </p:txBody>
      </p:sp>
    </p:spTree>
  </p:cSld>
</p:sld>
</file>

<file path=ppt/slides/slide7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1" name="slide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Text 149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源代码</a:t>
            </a:r>
          </a:p>
        </p:txBody>
      </p:sp>
      <p:sp>
        <p:nvSpPr>
          <p:cNvPr id="1498" name="Text 149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预编译
编译
汇编
链接</a:t>
            </a:r>
          </a:p>
        </p:txBody>
      </p:sp>
    </p:spTree>
  </p:cSld>
</p:sld>
</file>

<file path=ppt/slides/slide7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2" name="slide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Text 149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预编译</a:t>
            </a:r>
          </a:p>
        </p:txBody>
      </p:sp>
      <p:sp>
        <p:nvSpPr>
          <p:cNvPr id="1500" name="Text 150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预处理过程的代码</a:t>
            </a:r>
          </a:p>
        </p:txBody>
      </p:sp>
    </p:spTree>
  </p:cSld>
</p:sld>
</file>

<file path=ppt/slides/slide7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3" name="slide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Text 150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编译</a:t>
            </a:r>
          </a:p>
        </p:txBody>
      </p:sp>
      <p:sp>
        <p:nvSpPr>
          <p:cNvPr id="1502" name="Text 150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汇编代码</a:t>
            </a:r>
          </a:p>
        </p:txBody>
      </p:sp>
    </p:spTree>
  </p:cSld>
</p:sld>
</file>

<file path=ppt/slides/slide7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4" name="slide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Text 150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汇编</a:t>
            </a:r>
          </a:p>
        </p:txBody>
      </p:sp>
      <p:sp>
        <p:nvSpPr>
          <p:cNvPr id="1504" name="Text 150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目标代码</a:t>
            </a:r>
          </a:p>
        </p:txBody>
      </p:sp>
    </p:spTree>
  </p:cSld>
</p:sld>
</file>

<file path=ppt/slides/slide7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5" name="slide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Text 150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链接</a:t>
            </a:r>
          </a:p>
        </p:txBody>
      </p:sp>
      <p:sp>
        <p:nvSpPr>
          <p:cNvPr id="1506" name="Text 150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可执行代码</a:t>
            </a:r>
          </a:p>
        </p:txBody>
      </p:sp>
    </p:spTree>
  </p:cSld>
</p:sld>
</file>

<file path=ppt/slides/slide7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6" name="slide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Text 150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C++开始的地方</a:t>
            </a:r>
          </a:p>
        </p:txBody>
      </p:sp>
      <p:sp>
        <p:nvSpPr>
          <p:cNvPr id="1508" name="Text 150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C++百度百科
本资源作者 袁宵</a:t>
            </a:r>
          </a:p>
        </p:txBody>
      </p:sp>
    </p:spTree>
  </p:cSld>
</p:sld>
</file>

<file path=ppt/slides/slide7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7" name="slide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Text 150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C++百度百科</a:t>
            </a:r>
          </a:p>
        </p:txBody>
      </p:sp>
      <p:sp>
        <p:nvSpPr>
          <p:cNvPr id="1510" name="Text 151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官网</a:t>
            </a:r>
          </a:p>
        </p:txBody>
      </p:sp>
    </p:spTree>
  </p:cSld>
</p:sld>
</file>

<file path=ppt/slides/slide7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8" name="slide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Text 151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官网</a:t>
            </a:r>
          </a:p>
        </p:txBody>
      </p:sp>
      <p:sp>
        <p:nvSpPr>
          <p:cNvPr id="1512" name="Text 151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参考手册</a:t>
            </a:r>
          </a:p>
        </p:txBody>
      </p:sp>
    </p:spTree>
  </p:cSld>
</p:sld>
</file>

<file path=ppt/slides/slide7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9" name="slide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Text 151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参考手册</a:t>
            </a:r>
          </a:p>
        </p:txBody>
      </p:sp>
      <p:sp>
        <p:nvSpPr>
          <p:cNvPr id="1514" name="Text 151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教程</a:t>
            </a:r>
          </a:p>
        </p:txBody>
      </p:sp>
    </p:spTree>
  </p:cSld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" name="slide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14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 new</a:t>
            </a:r>
          </a:p>
        </p:txBody>
      </p:sp>
      <p:sp>
        <p:nvSpPr>
          <p:cNvPr id="146" name="Text 14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堆</a:t>
            </a:r>
          </a:p>
        </p:txBody>
      </p:sp>
    </p:spTree>
  </p:cSld>
</p:sld>
</file>

<file path=ppt/slides/slide7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0" name="slide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Text 15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本资源作者 袁宵</a:t>
            </a:r>
          </a:p>
        </p:txBody>
      </p:sp>
      <p:sp>
        <p:nvSpPr>
          <p:cNvPr id="1516" name="Text 15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https://yuanxiaosc.github.io/</a:t>
            </a:r>
          </a:p>
        </p:txBody>
      </p:sp>
    </p:spTree>
  </p:cSld>
</p:sld>
</file>

<file path=ppt/slides/slide7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1" name="slide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Text 15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附录F 模板类string</a:t>
            </a:r>
          </a:p>
        </p:txBody>
      </p:sp>
      <p:sp>
        <p:nvSpPr>
          <p:cNvPr id="1518" name="Text 15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模板basic_string定义了13种类型,供以后定义方法时使用
string的数据方法
11种字符串构造函数
内存操作
字符串存取
字符串搜索
字符串比较
字符串修改
字符串输入和输出
参数规律</a:t>
            </a:r>
          </a:p>
        </p:txBody>
      </p:sp>
    </p:spTree>
  </p:cSld>
</p:sld>
</file>

<file path=ppt/slides/slide7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2" name="slide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Text 151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模板basic_string定义了13种类型,供以后定义方法时使用</a:t>
            </a:r>
          </a:p>
        </p:txBody>
      </p:sp>
      <p:sp>
        <p:nvSpPr>
          <p:cNvPr id="1520" name="Text 152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常量npos</a:t>
            </a:r>
          </a:p>
        </p:txBody>
      </p:sp>
    </p:spTree>
  </p:cSld>
</p:sld>
</file>

<file path=ppt/slides/slide7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3" name="slide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Text 152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string的数据方法</a:t>
            </a:r>
          </a:p>
        </p:txBody>
      </p:sp>
      <p:sp>
        <p:nvSpPr>
          <p:cNvPr id="1522" name="Text 152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迭代器
元数个数size( )、length( )
容量capacity( )
最大长度max_size( )
返回const charT*指针data( )、c_str( )
get_alloctor( )</a:t>
            </a:r>
          </a:p>
        </p:txBody>
      </p:sp>
    </p:spTree>
  </p:cSld>
</p:sld>
</file>

<file path=ppt/slides/slide7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4" name="slide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Text 152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迭代器</a:t>
            </a:r>
          </a:p>
        </p:txBody>
      </p:sp>
      <p:sp>
        <p:nvSpPr>
          <p:cNvPr id="1524" name="Text 152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begin( )、end( )
rbegin( )、rend( )
说明</a:t>
            </a:r>
          </a:p>
        </p:txBody>
      </p:sp>
    </p:spTree>
  </p:cSld>
</p:sld>
</file>

<file path=ppt/slides/slide7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5" name="slide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Text 152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说明</a:t>
            </a:r>
          </a:p>
        </p:txBody>
      </p:sp>
    </p:spTree>
  </p:cSld>
</p:sld>
</file>

<file path=ppt/slides/slide7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6" name="slide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Text 152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11种字符串构造函数</a:t>
            </a:r>
          </a:p>
        </p:txBody>
      </p:sp>
      <p:sp>
        <p:nvSpPr>
          <p:cNvPr id="1527" name="Text 152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默认构造函数
C-风格字符串的构造函数、部分C-风格字符串的构造函数
左值引用的构造函数、右值引用的构造函数
一个字符的n个副本的构造函数
区间构造函数
初始化列表构造函数</a:t>
            </a:r>
          </a:p>
        </p:txBody>
      </p:sp>
    </p:spTree>
  </p:cSld>
</p:sld>
</file>

<file path=ppt/slides/slide7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7" name="slide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Text 152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内存操作</a:t>
            </a:r>
          </a:p>
        </p:txBody>
      </p:sp>
      <p:sp>
        <p:nvSpPr>
          <p:cNvPr id="1529" name="Text 152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risize( )、shrink_to_fit( )、clear( )、empty( )</a:t>
            </a:r>
          </a:p>
        </p:txBody>
      </p:sp>
    </p:spTree>
  </p:cSld>
</p:sld>
</file>

<file path=ppt/slides/slide7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8" name="slide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Text 15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字符串存取</a:t>
            </a:r>
          </a:p>
        </p:txBody>
      </p:sp>
      <p:sp>
        <p:nvSpPr>
          <p:cNvPr id="1531" name="Text 15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[ ]、at( )</a:t>
            </a:r>
          </a:p>
        </p:txBody>
      </p:sp>
    </p:spTree>
  </p:cSld>
</p:sld>
</file>

<file path=ppt/slides/slide7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79" name="slide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Text 15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[ ]、at( )</a:t>
            </a:r>
          </a:p>
        </p:txBody>
      </p:sp>
      <p:sp>
        <p:nvSpPr>
          <p:cNvPr id="1533" name="Text 15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front( )、back( )</a:t>
            </a:r>
          </a:p>
        </p:txBody>
      </p:sp>
    </p:spTree>
  </p:cSld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" name="slide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14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运算符delete</a:t>
            </a:r>
          </a:p>
        </p:txBody>
      </p:sp>
      <p:sp>
        <p:nvSpPr>
          <p:cNvPr id="148" name="Text 14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内存泄漏</a:t>
            </a:r>
          </a:p>
        </p:txBody>
      </p:sp>
    </p:spTree>
  </p:cSld>
</p:sld>
</file>

<file path=ppt/slides/slide7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0" name="slide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Text 15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字符串搜索</a:t>
            </a:r>
          </a:p>
        </p:txBody>
      </p:sp>
      <p:sp>
        <p:nvSpPr>
          <p:cNvPr id="1535" name="Text 15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find( )
find_first_of( )
find_first_not_of( )</a:t>
            </a:r>
          </a:p>
        </p:txBody>
      </p:sp>
    </p:spTree>
  </p:cSld>
</p:sld>
</file>

<file path=ppt/slides/slide7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1" name="slide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Text 15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find( )</a:t>
            </a:r>
          </a:p>
        </p:txBody>
      </p:sp>
      <p:sp>
        <p:nvSpPr>
          <p:cNvPr id="1537" name="Text 15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rfind( )</a:t>
            </a:r>
          </a:p>
        </p:txBody>
      </p:sp>
    </p:spTree>
  </p:cSld>
</p:sld>
</file>

<file path=ppt/slides/slide7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2" name="slide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Text 15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find_first_of( )</a:t>
            </a:r>
          </a:p>
        </p:txBody>
      </p:sp>
      <p:sp>
        <p:nvSpPr>
          <p:cNvPr id="1539" name="Text 15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find_last_of( )</a:t>
            </a:r>
          </a:p>
        </p:txBody>
      </p:sp>
    </p:spTree>
  </p:cSld>
</p:sld>
</file>

<file path=ppt/slides/slide7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3" name="slide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Text 15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find_first_not_of( )</a:t>
            </a:r>
          </a:p>
        </p:txBody>
      </p:sp>
      <p:sp>
        <p:nvSpPr>
          <p:cNvPr id="1541" name="Text 15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find_last_not_of( )</a:t>
            </a:r>
          </a:p>
        </p:txBody>
      </p:sp>
    </p:spTree>
  </p:cSld>
</p:sld>
</file>

<file path=ppt/slides/slide7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4" name="slide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Text 15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字符串比较</a:t>
            </a:r>
          </a:p>
        </p:txBody>
      </p:sp>
      <p:sp>
        <p:nvSpPr>
          <p:cNvPr id="1543" name="Text 15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compare( )
重载的关系运算符</a:t>
            </a:r>
          </a:p>
        </p:txBody>
      </p:sp>
    </p:spTree>
  </p:cSld>
</p:sld>
</file>

<file path=ppt/slides/slide7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5" name="slide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Text 15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字符串修改</a:t>
            </a:r>
          </a:p>
        </p:txBody>
      </p:sp>
      <p:sp>
        <p:nvSpPr>
          <p:cNvPr id="1545" name="Text 15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追加和相加
赋值
插入
清除
替换
复制
交换</a:t>
            </a:r>
          </a:p>
        </p:txBody>
      </p:sp>
    </p:spTree>
  </p:cSld>
</p:sld>
</file>

<file path=ppt/slides/slide7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6" name="slide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Text 15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追加和相加</a:t>
            </a:r>
          </a:p>
        </p:txBody>
      </p:sp>
      <p:sp>
        <p:nvSpPr>
          <p:cNvPr id="1547" name="Text 15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append( )、push_back( )
重载的+、+=运算符</a:t>
            </a:r>
          </a:p>
        </p:txBody>
      </p:sp>
    </p:spTree>
  </p:cSld>
</p:sld>
</file>

<file path=ppt/slides/slide7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7" name="slide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Text 15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赋值</a:t>
            </a:r>
          </a:p>
        </p:txBody>
      </p:sp>
      <p:sp>
        <p:nvSpPr>
          <p:cNvPr id="1549" name="Text 15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assign( )
重载的=运算符</a:t>
            </a:r>
          </a:p>
        </p:txBody>
      </p:sp>
    </p:spTree>
  </p:cSld>
</p:sld>
</file>

<file path=ppt/slides/slide7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8" name="slide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Text 15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插入</a:t>
            </a:r>
          </a:p>
        </p:txBody>
      </p:sp>
      <p:sp>
        <p:nvSpPr>
          <p:cNvPr id="1551" name="Text 15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insert( )</a:t>
            </a:r>
          </a:p>
        </p:txBody>
      </p:sp>
    </p:spTree>
  </p:cSld>
</p:sld>
</file>

<file path=ppt/slides/slide7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89" name="slide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Text 15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清除</a:t>
            </a:r>
          </a:p>
        </p:txBody>
      </p:sp>
      <p:sp>
        <p:nvSpPr>
          <p:cNvPr id="1553" name="Text 15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erase( )、pop_back( )</a:t>
            </a:r>
          </a:p>
        </p:txBody>
      </p:sp>
    </p:spTree>
  </p:cSld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" name="slide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14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管理数据内存的方式</a:t>
            </a:r>
          </a:p>
        </p:txBody>
      </p:sp>
      <p:sp>
        <p:nvSpPr>
          <p:cNvPr id="150" name="Text 15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动态存储
静态存储
自动存储</a:t>
            </a:r>
          </a:p>
        </p:txBody>
      </p:sp>
    </p:spTree>
  </p:cSld>
</p:sld>
</file>

<file path=ppt/slides/slide7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0" name="slide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Text 15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替换</a:t>
            </a:r>
          </a:p>
        </p:txBody>
      </p:sp>
      <p:sp>
        <p:nvSpPr>
          <p:cNvPr id="1555" name="Text 15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replace( )</a:t>
            </a:r>
          </a:p>
        </p:txBody>
      </p:sp>
    </p:spTree>
  </p:cSld>
</p:sld>
</file>

<file path=ppt/slides/slide7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1" name="slide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Text 15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复制</a:t>
            </a:r>
          </a:p>
        </p:txBody>
      </p:sp>
      <p:sp>
        <p:nvSpPr>
          <p:cNvPr id="1557" name="Text 15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copy( )</a:t>
            </a:r>
          </a:p>
        </p:txBody>
      </p:sp>
    </p:spTree>
  </p:cSld>
</p:sld>
</file>

<file path=ppt/slides/slide7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2" name="slide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Text 15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交换</a:t>
            </a:r>
          </a:p>
        </p:txBody>
      </p:sp>
      <p:sp>
        <p:nvSpPr>
          <p:cNvPr id="1559" name="Text 15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swap( )</a:t>
            </a:r>
          </a:p>
        </p:txBody>
      </p:sp>
    </p:spTree>
  </p:cSld>
</p:sld>
</file>

<file path=ppt/slides/slide7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3" name="slide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Text 15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字符串输入和输出</a:t>
            </a:r>
          </a:p>
        </p:txBody>
      </p:sp>
      <p:sp>
        <p:nvSpPr>
          <p:cNvPr id="1561" name="Text 15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输入
输出</a:t>
            </a:r>
          </a:p>
        </p:txBody>
      </p:sp>
    </p:spTree>
  </p:cSld>
</p:sld>
</file>

<file path=ppt/slides/slide7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4" name="slide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Text 15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输入</a:t>
            </a:r>
          </a:p>
        </p:txBody>
      </p:sp>
      <p:sp>
        <p:nvSpPr>
          <p:cNvPr id="1563" name="Text 15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getline( )函数
重载的&gt;&gt;运算符</a:t>
            </a:r>
          </a:p>
        </p:txBody>
      </p:sp>
    </p:spTree>
  </p:cSld>
</p:sld>
</file>

<file path=ppt/slides/slide7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5" name="slide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Text 15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输出</a:t>
            </a:r>
          </a:p>
        </p:txBody>
      </p:sp>
      <p:sp>
        <p:nvSpPr>
          <p:cNvPr id="1565" name="Text 15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重载的&lt;&lt;运算符</a:t>
            </a:r>
          </a:p>
        </p:txBody>
      </p:sp>
    </p:spTree>
  </p:cSld>
</p:sld>
</file>

<file path=ppt/slides/slide7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6" name="slide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Text 15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参数规律</a:t>
            </a:r>
          </a:p>
        </p:txBody>
      </p:sp>
      <p:sp>
        <p:nvSpPr>
          <p:cNvPr id="1567" name="Text 15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操作对象：basic_string&amp;、const charT*、charT
操作区间</a:t>
            </a:r>
          </a:p>
        </p:txBody>
      </p:sp>
    </p:spTree>
  </p:cSld>
</p:sld>
</file>

<file path=ppt/slides/slide7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7" name="slide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Text 15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操作区间</a:t>
            </a:r>
          </a:p>
        </p:txBody>
      </p:sp>
      <p:sp>
        <p:nvSpPr>
          <p:cNvPr id="1569" name="Text 15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使用计数
使用位置+使用计数
使用迭代器区间</a:t>
            </a:r>
          </a:p>
        </p:txBody>
      </p:sp>
    </p:spTree>
  </p:cSld>
</p:sld>
</file>

<file path=ppt/slides/slide7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8" name="slide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Text 15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附录G 标准模板库方法和函数</a:t>
            </a:r>
          </a:p>
        </p:txBody>
      </p:sp>
      <p:sp>
        <p:nvSpPr>
          <p:cNvPr id="1571" name="Text 15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STL容器
STL函数</a:t>
            </a:r>
          </a:p>
        </p:txBody>
      </p:sp>
    </p:spTree>
  </p:cSld>
</p:sld>
</file>

<file path=ppt/slides/slide7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9" name="slide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Text 15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STL容器</a:t>
            </a:r>
          </a:p>
        </p:txBody>
      </p:sp>
      <p:sp>
        <p:nvSpPr>
          <p:cNvPr id="1573" name="Text 15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大部分容器都有的成员
序列容器的其它成员
有序关联容器
无序关联容器</a:t>
            </a:r>
          </a:p>
        </p:txBody>
      </p:sp>
    </p:spTree>
  </p:cSld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" name="slide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定义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单定义规则</a:t>
            </a:r>
          </a:p>
        </p:txBody>
      </p:sp>
    </p:spTree>
  </p:cSld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" name="slide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15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根据用于分配内存的方法</a:t>
            </a:r>
          </a:p>
        </p:txBody>
      </p:sp>
      <p:sp>
        <p:nvSpPr>
          <p:cNvPr id="152" name="Text 15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局部变量、栈
static、静态区
new、堆</a:t>
            </a:r>
          </a:p>
        </p:txBody>
      </p:sp>
    </p:spTree>
  </p:cSld>
</p:sld>
</file>

<file path=ppt/slides/slide8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0" name="slide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Text 15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大部分容器都有的成员</a:t>
            </a:r>
          </a:p>
        </p:txBody>
      </p:sp>
      <p:sp>
        <p:nvSpPr>
          <p:cNvPr id="1575" name="Text 15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为所有容器定义的类型
为所有容器定义的操作
可反转容器定义的类型和操作
有序容器操作</a:t>
            </a:r>
          </a:p>
        </p:txBody>
      </p:sp>
    </p:spTree>
  </p:cSld>
</p:sld>
</file>

<file path=ppt/slides/slide8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1" name="slide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Text 15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为所有容器定义的类型</a:t>
            </a:r>
          </a:p>
        </p:txBody>
      </p:sp>
      <p:sp>
        <p:nvSpPr>
          <p:cNvPr id="1577" name="Text 15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X::value_type
X::reference、X::const_reference
X::iterator、X::const_iterator
X::different_type
X::size_type</a:t>
            </a:r>
          </a:p>
        </p:txBody>
      </p:sp>
    </p:spTree>
  </p:cSld>
</p:sld>
</file>

<file path=ppt/slides/slide8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2" name="slide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Text 15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为所有容器定义的操作</a:t>
            </a:r>
          </a:p>
        </p:txBody>
      </p:sp>
      <p:sp>
        <p:nvSpPr>
          <p:cNvPr id="1579" name="Text 15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 u、X( )、X(a)、X u(a)、X u = a
r = a
(&amp;a)-&gt;X( )
begin( )、end( )、cbegin( )、cend( )
size( )、maxsize( )
empty( )
swap( )
==、！=</a:t>
            </a:r>
          </a:p>
        </p:txBody>
      </p:sp>
    </p:spTree>
  </p:cSld>
</p:sld>
</file>

<file path=ppt/slides/slide8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3" name="slide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Text 15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可反转容器定义的类型和操作</a:t>
            </a:r>
          </a:p>
        </p:txBody>
      </p:sp>
      <p:sp>
        <p:nvSpPr>
          <p:cNvPr id="1581" name="Text 15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可反转容器：vector、list、deque、array、set、map
X::reverse_iterator( )、X::const_reverse_iterator( )
a.rbegin( )、a.rend( )、a.crbegin( )、a.crend( )</a:t>
            </a:r>
          </a:p>
        </p:txBody>
      </p:sp>
    </p:spTree>
  </p:cSld>
</p:sld>
</file>

<file path=ppt/slides/slide8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4" name="slide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Text 15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有序容器操作</a:t>
            </a:r>
          </a:p>
        </p:txBody>
      </p:sp>
      <p:sp>
        <p:nvSpPr>
          <p:cNvPr id="1583" name="Text 15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除无序set和无序map容器外都需要支持的操作
&lt;、&gt;、&lt;=、&gt;=</a:t>
            </a:r>
          </a:p>
        </p:txBody>
      </p:sp>
    </p:spTree>
  </p:cSld>
</p:sld>
</file>

<file path=ppt/slides/slide8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5" name="slide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Text 15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序列容器的其它成员</a:t>
            </a:r>
          </a:p>
        </p:txBody>
      </p:sp>
      <p:sp>
        <p:nvSpPr>
          <p:cNvPr id="1585" name="Text 15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为序列容器定义的其它操作
为某些序列容器定义的操作
vector的其它操作
list的其它操作
forward_list操作</a:t>
            </a:r>
          </a:p>
        </p:txBody>
      </p:sp>
    </p:spTree>
  </p:cSld>
</p:sld>
</file>

<file path=ppt/slides/slide8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6" name="slide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Text 15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为序列容器定义的其它操作</a:t>
            </a:r>
          </a:p>
        </p:txBody>
      </p:sp>
      <p:sp>
        <p:nvSpPr>
          <p:cNvPr id="1587" name="Text 15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序列容器：vector、forward_list、list、deque、array
X(n, t)、X a(n, t)
X(初始化列表对象)
a.cmplace(p, args)
a.insert(p, t)、a.insert(p, n, t)
a.resize(n)、a.resize(n, t)
a.assign(i, j)、a.ssign(n, t)、a.ssign(初始化列表)
a.erase(q)、a.erase(q1, q2)
a.clear( )
a.front( )</a:t>
            </a:r>
          </a:p>
        </p:txBody>
      </p:sp>
    </p:spTree>
  </p:cSld>
</p:sld>
</file>

<file path=ppt/slides/slide8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7" name="slide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Text 15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X(n, t)、X a(n, t)</a:t>
            </a:r>
          </a:p>
        </p:txBody>
      </p:sp>
      <p:sp>
        <p:nvSpPr>
          <p:cNvPr id="1589" name="Text 15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X(i, j)、X a(i, j)</a:t>
            </a:r>
          </a:p>
        </p:txBody>
      </p:sp>
    </p:spTree>
  </p:cSld>
</p:sld>
</file>

<file path=ppt/slides/slide8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8" name="slide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Text 15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X(初始化列表对象)</a:t>
            </a:r>
          </a:p>
        </p:txBody>
      </p:sp>
      <p:sp>
        <p:nvSpPr>
          <p:cNvPr id="1591" name="Text 15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 = 初始化列表对象 </a:t>
            </a:r>
          </a:p>
        </p:txBody>
      </p:sp>
    </p:spTree>
  </p:cSld>
</p:sld>
</file>

<file path=ppt/slides/slide8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09" name="slide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Text 15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a.insert(p, t)、a.insert(p, n, t)</a:t>
            </a:r>
          </a:p>
        </p:txBody>
      </p:sp>
      <p:sp>
        <p:nvSpPr>
          <p:cNvPr id="1593" name="Text 15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a.insert(p, i, j)</a:t>
            </a:r>
          </a:p>
        </p:txBody>
      </p:sp>
    </p:spTree>
  </p:cSld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" name="slide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15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指针运算</a:t>
            </a:r>
          </a:p>
        </p:txBody>
      </p:sp>
      <p:sp>
        <p:nvSpPr>
          <p:cNvPr id="154" name="Text 15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递增（减）运算符和指针： *++pt、++*pt</a:t>
            </a:r>
          </a:p>
        </p:txBody>
      </p:sp>
    </p:spTree>
  </p:cSld>
</p:sld>
</file>

<file path=ppt/slides/slide8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0" name="slide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Text 15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a.insert(p, i, j)</a:t>
            </a:r>
          </a:p>
        </p:txBody>
      </p:sp>
      <p:sp>
        <p:nvSpPr>
          <p:cNvPr id="1595" name="Text 15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a.insert(p, 初始化列表对象)</a:t>
            </a:r>
          </a:p>
        </p:txBody>
      </p:sp>
    </p:spTree>
  </p:cSld>
</p:sld>
</file>

<file path=ppt/slides/slide8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1" name="slide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ext 15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为某些序列容器定义的操作</a:t>
            </a:r>
          </a:p>
        </p:txBody>
      </p:sp>
      <p:sp>
        <p:nvSpPr>
          <p:cNvPr id="1597" name="Text 15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a.back( )
a.push_back(t)
a.pop_back( )
a.emplace_back(args)
a.push_front(t)
a.emplace_front()
a.pop_front( )
a[n]、a.at(n)</a:t>
            </a:r>
          </a:p>
        </p:txBody>
      </p:sp>
    </p:spTree>
  </p:cSld>
</p:sld>
</file>

<file path=ppt/slides/slide8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2" name="slide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Text 15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a.back( )</a:t>
            </a:r>
          </a:p>
        </p:txBody>
      </p:sp>
      <p:sp>
        <p:nvSpPr>
          <p:cNvPr id="1599" name="Text 15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部分序列容器：vector、list、deque</a:t>
            </a:r>
          </a:p>
        </p:txBody>
      </p:sp>
    </p:spTree>
  </p:cSld>
</p:sld>
</file>

<file path=ppt/slides/slide8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3" name="slide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Text 16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a.push_back(t)</a:t>
            </a:r>
          </a:p>
        </p:txBody>
      </p:sp>
      <p:sp>
        <p:nvSpPr>
          <p:cNvPr id="1601" name="Text 16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部分序列容器：vector、list、deque</a:t>
            </a:r>
          </a:p>
        </p:txBody>
      </p:sp>
    </p:spTree>
  </p:cSld>
</p:sld>
</file>

<file path=ppt/slides/slide8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4" name="slide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Text 16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a.pop_back( )</a:t>
            </a:r>
          </a:p>
        </p:txBody>
      </p:sp>
      <p:sp>
        <p:nvSpPr>
          <p:cNvPr id="1603" name="Text 16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部分序列容器：vector、list、deque</a:t>
            </a:r>
          </a:p>
        </p:txBody>
      </p:sp>
    </p:spTree>
  </p:cSld>
</p:sld>
</file>

<file path=ppt/slides/slide8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5" name="slide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Text 16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a.emplace_back(args)</a:t>
            </a:r>
          </a:p>
        </p:txBody>
      </p:sp>
      <p:sp>
        <p:nvSpPr>
          <p:cNvPr id="1605" name="Text 16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部分序列容器：vector、list、deque</a:t>
            </a:r>
          </a:p>
        </p:txBody>
      </p:sp>
    </p:spTree>
  </p:cSld>
</p:sld>
</file>

<file path=ppt/slides/slide8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6" name="slide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Text 160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a.push_front(t)</a:t>
            </a:r>
          </a:p>
        </p:txBody>
      </p:sp>
      <p:sp>
        <p:nvSpPr>
          <p:cNvPr id="1607" name="Text 160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部分序列容器：forward_list、list、deque</a:t>
            </a:r>
          </a:p>
        </p:txBody>
      </p:sp>
    </p:spTree>
  </p:cSld>
</p:sld>
</file>

<file path=ppt/slides/slide8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7" name="slide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Text 160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a.emplace_front()</a:t>
            </a:r>
          </a:p>
        </p:txBody>
      </p:sp>
      <p:sp>
        <p:nvSpPr>
          <p:cNvPr id="1609" name="Text 160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部分序列容器：forward_list、list、deque</a:t>
            </a:r>
          </a:p>
        </p:txBody>
      </p:sp>
    </p:spTree>
  </p:cSld>
</p:sld>
</file>

<file path=ppt/slides/slide8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8" name="slide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Text 161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a.pop_front( )</a:t>
            </a:r>
          </a:p>
        </p:txBody>
      </p:sp>
      <p:sp>
        <p:nvSpPr>
          <p:cNvPr id="1611" name="Text 161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部分序列容器：forward_list、list</a:t>
            </a:r>
          </a:p>
        </p:txBody>
      </p:sp>
    </p:spTree>
  </p:cSld>
</p:sld>
</file>

<file path=ppt/slides/slide8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19" name="slide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Text 161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a[n]、a.at(n)</a:t>
            </a:r>
          </a:p>
        </p:txBody>
      </p:sp>
      <p:sp>
        <p:nvSpPr>
          <p:cNvPr id="1613" name="Text 161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部分序列容器：vector、deque、array</a:t>
            </a:r>
          </a:p>
        </p:txBody>
      </p:sp>
    </p:spTree>
  </p:cSld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" name="slide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15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指针的应用</a:t>
            </a:r>
          </a:p>
        </p:txBody>
      </p:sp>
      <p:sp>
        <p:nvSpPr>
          <p:cNvPr id="156" name="Text 15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指针与数组
指针与字符串
指针与结构
指针与类</a:t>
            </a:r>
          </a:p>
        </p:txBody>
      </p:sp>
    </p:spTree>
  </p:cSld>
</p:sld>
</file>

<file path=ppt/slides/slide8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0" name="slide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Text 161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vector的其它操作</a:t>
            </a:r>
          </a:p>
        </p:txBody>
      </p:sp>
      <p:sp>
        <p:nvSpPr>
          <p:cNvPr id="1615" name="Text 161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a.capacity( )
a.reserve(n)</a:t>
            </a:r>
          </a:p>
        </p:txBody>
      </p:sp>
    </p:spTree>
  </p:cSld>
</p:sld>
</file>

<file path=ppt/slides/slide8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1" name="slide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Text 161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list的其它操作</a:t>
            </a:r>
          </a:p>
        </p:txBody>
      </p:sp>
      <p:sp>
        <p:nvSpPr>
          <p:cNvPr id="1617" name="Text 161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a.splice(p, b)、a.splice(p, b, i)、a.splice(p, b, i, j)
a.remove(const T&amp; t)
a.unique( )、a.unique(BinaryPredicate bin_pred)
a.merge(b)、a.merge(b, Compare comp)
a.sort( )、a.sort(Compare comp)
a.revese( )</a:t>
            </a:r>
          </a:p>
        </p:txBody>
      </p:sp>
    </p:spTree>
  </p:cSld>
</p:sld>
</file>

<file path=ppt/slides/slide8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2" name="slide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Text 161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forward_list操作</a:t>
            </a:r>
          </a:p>
        </p:txBody>
      </p:sp>
      <p:sp>
        <p:nvSpPr>
          <p:cNvPr id="1619" name="Text 161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insert_after( )、erase_after( )、splice_after( )</a:t>
            </a:r>
          </a:p>
        </p:txBody>
      </p:sp>
    </p:spTree>
  </p:cSld>
</p:sld>
</file>

<file path=ppt/slides/slide8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3" name="slide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Text 162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insert_after( )、erase_after( )、splice_after( )</a:t>
            </a:r>
          </a:p>
        </p:txBody>
      </p:sp>
      <p:sp>
        <p:nvSpPr>
          <p:cNvPr id="1621" name="Text 162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其它操作同list</a:t>
            </a:r>
          </a:p>
        </p:txBody>
      </p:sp>
    </p:spTree>
  </p:cSld>
</p:sld>
</file>

<file path=ppt/slides/slide8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4" name="slide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Text 162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有序关联容器</a:t>
            </a:r>
          </a:p>
        </p:txBody>
      </p:sp>
      <p:sp>
        <p:nvSpPr>
          <p:cNvPr id="1623" name="Text 162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有序关联容器：set、multiset、map、multimap
为有序关联容器定义的类型
为有序关联容器定义的操作</a:t>
            </a:r>
          </a:p>
        </p:txBody>
      </p:sp>
    </p:spTree>
  </p:cSld>
</p:sld>
</file>

<file path=ppt/slides/slide8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5" name="slide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Text 162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为有序关联容器定义的类型</a:t>
            </a:r>
          </a:p>
        </p:txBody>
      </p:sp>
      <p:sp>
        <p:nvSpPr>
          <p:cNvPr id="1625" name="Text 162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X::key_type
X::key_compare
X::value_compare
X::mapped_type</a:t>
            </a:r>
          </a:p>
        </p:txBody>
      </p:sp>
    </p:spTree>
  </p:cSld>
</p:sld>
</file>

<file path=ppt/slides/slide8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6" name="slide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Text 162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X::mapped_type</a:t>
            </a:r>
          </a:p>
        </p:txBody>
      </p:sp>
      <p:sp>
        <p:nvSpPr>
          <p:cNvPr id="1627" name="Text 162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仅限于容器map、multimap</a:t>
            </a:r>
          </a:p>
        </p:txBody>
      </p:sp>
    </p:spTree>
  </p:cSld>
</p:sld>
</file>

<file path=ppt/slides/slide8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7" name="slide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Text 162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为有序关联容器定义的操作</a:t>
            </a:r>
          </a:p>
        </p:txBody>
      </p:sp>
      <p:sp>
        <p:nvSpPr>
          <p:cNvPr id="1629" name="Text 162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200">
                <a:solidFill>
                  <a:srgbClr val="000000"/>
                </a:solidFill>
                <a:latin typeface="Arial"/>
              </a:rPr>
              <a:t>X(i, j, c)、X a(i, j, c)、X(i, j)、X a(i, j)
X(初始化列表对象)
a = 初始化列表对象
a.key_comp( )
a.value_comp( )
a_uniq.insert(t)
a.insert(p, t)
a.insert(初始列表对象)
a_uniq.emplace(args)、a_eq.emplace(args)
a.emplace_hint(args)
a.erase(迭代器)
a.clear( )
键值k相关操作</a:t>
            </a:r>
          </a:p>
        </p:txBody>
      </p:sp>
    </p:spTree>
  </p:cSld>
</p:sld>
</file>

<file path=ppt/slides/slide8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8" name="slide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Text 163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a_uniq.insert(t)</a:t>
            </a:r>
          </a:p>
        </p:txBody>
      </p:sp>
      <p:sp>
        <p:nvSpPr>
          <p:cNvPr id="1631" name="Text 163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a_eq.insert(t)</a:t>
            </a:r>
          </a:p>
        </p:txBody>
      </p:sp>
    </p:spTree>
  </p:cSld>
</p:sld>
</file>

<file path=ppt/slides/slide8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9" name="slide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Text 163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a.erase(迭代器)</a:t>
            </a:r>
          </a:p>
        </p:txBody>
      </p:sp>
      <p:sp>
        <p:nvSpPr>
          <p:cNvPr id="1633" name="Text 163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e.erase(q1, q2)</a:t>
            </a:r>
          </a:p>
        </p:txBody>
      </p:sp>
    </p:spTree>
  </p:cSld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" name="slide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15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指针与数组</a:t>
            </a:r>
          </a:p>
        </p:txBody>
      </p:sp>
      <p:sp>
        <p:nvSpPr>
          <p:cNvPr id="158" name="Text 15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创建与删除
使用动态数组
遍历数组等价式</a:t>
            </a:r>
          </a:p>
        </p:txBody>
      </p:sp>
    </p:spTree>
  </p:cSld>
</p:sld>
</file>

<file path=ppt/slides/slide8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0" name="slide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Text 163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键值k相关操作</a:t>
            </a:r>
          </a:p>
        </p:txBody>
      </p:sp>
      <p:sp>
        <p:nvSpPr>
          <p:cNvPr id="1635" name="Text 163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a.erase(k)
a.lower_bound(k)
a.equal_range(k)
a.operator[ ](k)</a:t>
            </a:r>
          </a:p>
        </p:txBody>
      </p:sp>
    </p:spTree>
  </p:cSld>
</p:sld>
</file>

<file path=ppt/slides/slide8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1" name="slide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Text 163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a.erase(k)</a:t>
            </a:r>
          </a:p>
        </p:txBody>
      </p:sp>
      <p:sp>
        <p:nvSpPr>
          <p:cNvPr id="1637" name="Text 163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a.find(k)</a:t>
            </a:r>
          </a:p>
        </p:txBody>
      </p:sp>
    </p:spTree>
  </p:cSld>
</p:sld>
</file>

<file path=ppt/slides/slide8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2" name="slide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Text 163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a.find(k)</a:t>
            </a:r>
          </a:p>
        </p:txBody>
      </p:sp>
      <p:sp>
        <p:nvSpPr>
          <p:cNvPr id="1639" name="Text 163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a.count(k)</a:t>
            </a:r>
          </a:p>
        </p:txBody>
      </p:sp>
    </p:spTree>
  </p:cSld>
</p:sld>
</file>

<file path=ppt/slides/slide8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3" name="slide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Text 164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a.lower_bound(k)</a:t>
            </a:r>
          </a:p>
        </p:txBody>
      </p:sp>
      <p:sp>
        <p:nvSpPr>
          <p:cNvPr id="1641" name="Text 164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a.upper_bound(k)</a:t>
            </a:r>
          </a:p>
        </p:txBody>
      </p:sp>
    </p:spTree>
  </p:cSld>
</p:sld>
</file>

<file path=ppt/slides/slide8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4" name="slide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Text 164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a.operator[ ](k)</a:t>
            </a:r>
          </a:p>
        </p:txBody>
      </p:sp>
      <p:sp>
        <p:nvSpPr>
          <p:cNvPr id="1643" name="Text 164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仅限于map</a:t>
            </a:r>
          </a:p>
        </p:txBody>
      </p:sp>
    </p:spTree>
  </p:cSld>
</p:sld>
</file>

<file path=ppt/slides/slide8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5" name="slide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Text 164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无序关联容器</a:t>
            </a:r>
          </a:p>
        </p:txBody>
      </p:sp>
      <p:sp>
        <p:nvSpPr>
          <p:cNvPr id="1645" name="Text 164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无序关联容器：unordered_set、unordered_multiset、unordered_map、unordered_multimap
为无序关联容器定义的类型
为无序关联容器定义的操作</a:t>
            </a:r>
          </a:p>
        </p:txBody>
      </p:sp>
    </p:spTree>
  </p:cSld>
</p:sld>
</file>

<file path=ppt/slides/slide8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6" name="slide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Text 164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为无序关联容器定义的类型</a:t>
            </a:r>
          </a:p>
        </p:txBody>
      </p:sp>
      <p:sp>
        <p:nvSpPr>
          <p:cNvPr id="1647" name="Text 164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X::key_type
X::key_equal
X::hasher
X::local_iterator
X::mapped_type</a:t>
            </a:r>
          </a:p>
        </p:txBody>
      </p:sp>
    </p:spTree>
  </p:cSld>
</p:sld>
</file>

<file path=ppt/slides/slide8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7" name="slide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Text 164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X::local_iterator</a:t>
            </a:r>
          </a:p>
        </p:txBody>
      </p:sp>
      <p:sp>
        <p:nvSpPr>
          <p:cNvPr id="1649" name="Text 164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X::const_local_iterator</a:t>
            </a:r>
          </a:p>
        </p:txBody>
      </p:sp>
    </p:spTree>
  </p:cSld>
</p:sld>
</file>

<file path=ppt/slides/slide8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8" name="slide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Text 165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为无序关联容器定义的操作</a:t>
            </a:r>
          </a:p>
        </p:txBody>
      </p:sp>
      <p:sp>
        <p:nvSpPr>
          <p:cNvPr id="1651" name="Text 165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X(n, hf, eq)、X a(n, hf, eq)、X(i, j, n, hf, eq)、X a(i, j, n, hf, eq)
b.hash_function( )
b.key_eq( )
b.bucket_count( )
b.bucket(键值)
b.bucket_size(n)
b.begin(n)、b.end(n)、b.cbegin(n)、b.cend(n)
b.load_factor( )
a.rehash(n)
a.reserve(n)</a:t>
            </a:r>
          </a:p>
        </p:txBody>
      </p:sp>
    </p:spTree>
  </p:cSld>
</p:sld>
</file>

<file path=ppt/slides/slide8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39" name="slide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Text 165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b.bucket_count( )</a:t>
            </a:r>
          </a:p>
        </p:txBody>
      </p:sp>
      <p:sp>
        <p:nvSpPr>
          <p:cNvPr id="1653" name="Text 165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b.max_bucket_count( )</a:t>
            </a:r>
          </a:p>
        </p:txBody>
      </p:sp>
    </p:spTree>
  </p:cSld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" name="slide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15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遍历数组等价式</a:t>
            </a:r>
          </a:p>
        </p:txBody>
      </p:sp>
      <p:sp>
        <p:nvSpPr>
          <p:cNvPr id="160" name="Text 16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arr[i] == *(arr + i)
&amp;arr[i] == arr + i</a:t>
            </a:r>
          </a:p>
        </p:txBody>
      </p:sp>
    </p:spTree>
  </p:cSld>
</p:sld>
</file>

<file path=ppt/slides/slide8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0" name="slide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Text 165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b.load_factor( )</a:t>
            </a:r>
          </a:p>
        </p:txBody>
      </p:sp>
      <p:sp>
        <p:nvSpPr>
          <p:cNvPr id="1655" name="Text 165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b.max_load_factor( )、b.max_load_factor(z)</a:t>
            </a:r>
          </a:p>
        </p:txBody>
      </p:sp>
    </p:spTree>
  </p:cSld>
</p:sld>
</file>

<file path=ppt/slides/slide8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1" name="slide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Text 165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STL函数</a:t>
            </a:r>
          </a:p>
        </p:txBody>
      </p:sp>
      <p:sp>
        <p:nvSpPr>
          <p:cNvPr id="1657" name="Text 165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非修改式序列操作
修改式序列操作
排序和相关操作
通用数字运算</a:t>
            </a:r>
          </a:p>
        </p:txBody>
      </p:sp>
    </p:spTree>
  </p:cSld>
</p:sld>
</file>

<file path=ppt/slides/slide8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2" name="slide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Text 165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非修改式序列操作</a:t>
            </a:r>
          </a:p>
        </p:txBody>
      </p:sp>
      <p:sp>
        <p:nvSpPr>
          <p:cNvPr id="1659" name="Text 165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all_of( )、any_of( )、none_of( )
for_each( )
find( )、find_if( )、find_if_not( )
adjacent_find( )
count( )、count_if( )
mismatch( )
equal( )
is_permutation( )
search( )</a:t>
            </a:r>
          </a:p>
        </p:txBody>
      </p:sp>
    </p:spTree>
  </p:cSld>
</p:sld>
</file>

<file path=ppt/slides/slide8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3" name="slide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Text 166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find( )、find_if( )、find_if_not( )</a:t>
            </a:r>
          </a:p>
        </p:txBody>
      </p:sp>
      <p:sp>
        <p:nvSpPr>
          <p:cNvPr id="1661" name="Text 166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find_end( )</a:t>
            </a:r>
          </a:p>
        </p:txBody>
      </p:sp>
    </p:spTree>
  </p:cSld>
</p:sld>
</file>

<file path=ppt/slides/slide8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4" name="slide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Text 166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find_end( )</a:t>
            </a:r>
          </a:p>
        </p:txBody>
      </p:sp>
      <p:sp>
        <p:nvSpPr>
          <p:cNvPr id="1663" name="Text 166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find_first_of( )</a:t>
            </a:r>
          </a:p>
        </p:txBody>
      </p:sp>
    </p:spTree>
  </p:cSld>
</p:sld>
</file>

<file path=ppt/slides/slide8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5" name="slide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Text 166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search( )</a:t>
            </a:r>
          </a:p>
        </p:txBody>
      </p:sp>
      <p:sp>
        <p:nvSpPr>
          <p:cNvPr id="1665" name="Text 166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search_n( )</a:t>
            </a:r>
          </a:p>
        </p:txBody>
      </p:sp>
    </p:spTree>
  </p:cSld>
</p:sld>
</file>

<file path=ppt/slides/slide8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6" name="slide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Text 166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修改式序列操作</a:t>
            </a:r>
          </a:p>
        </p:txBody>
      </p:sp>
      <p:sp>
        <p:nvSpPr>
          <p:cNvPr id="1667" name="Text 166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1800">
                <a:solidFill>
                  <a:srgbClr val="000000"/>
                </a:solidFill>
                <a:latin typeface="Arial"/>
              </a:rPr>
              <a:t>copy( )、copy_n( )、copy_if( )、copy_backward( )
move( )、move_backward( )
swap( )、swap_ranges( )
transform( )
replace( )、repalce_if( )、replace_if( )、replace_copy( )、replace_copy_if( )
fill( )、fill(n)
generate( )、generate_n( )
remove( )、remove_if( )、remove_copy( )、remove_copy_if( )
unique( )、unique_copy( )
reverse( )、reverse_copy( )
rotate( )、rotate_copy( )
shuffle( )
partition( )
partition_copy( )
partition_point( )</a:t>
            </a:r>
          </a:p>
        </p:txBody>
      </p:sp>
    </p:spTree>
  </p:cSld>
</p:sld>
</file>

<file path=ppt/slides/slide8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7" name="slide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Text 166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swap( )、swap_ranges( )</a:t>
            </a:r>
          </a:p>
        </p:txBody>
      </p:sp>
      <p:sp>
        <p:nvSpPr>
          <p:cNvPr id="1669" name="Text 166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iter_swap( )</a:t>
            </a:r>
          </a:p>
        </p:txBody>
      </p:sp>
    </p:spTree>
  </p:cSld>
</p:sld>
</file>

<file path=ppt/slides/slide8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8" name="slide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Text 167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shuffle( )</a:t>
            </a:r>
          </a:p>
        </p:txBody>
      </p:sp>
      <p:sp>
        <p:nvSpPr>
          <p:cNvPr id="1671" name="Text 167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random_shuffle( )</a:t>
            </a:r>
          </a:p>
        </p:txBody>
      </p:sp>
    </p:spTree>
  </p:cSld>
</p:sld>
</file>

<file path=ppt/slides/slide8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49" name="slide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Text 167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partition( )</a:t>
            </a:r>
          </a:p>
        </p:txBody>
      </p:sp>
      <p:sp>
        <p:nvSpPr>
          <p:cNvPr id="1673" name="Text 167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stable_partition( )</a:t>
            </a:r>
          </a:p>
        </p:txBody>
      </p:sp>
    </p:spTree>
  </p:cSld>
</p:sld>
</file>

<file path=ppt/slides/slide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" name="slide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16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指针与结构</a:t>
            </a:r>
          </a:p>
        </p:txBody>
      </p:sp>
      <p:sp>
        <p:nvSpPr>
          <p:cNvPr id="162" name="Text 16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箭头成员运算符-&gt;</a:t>
            </a:r>
          </a:p>
        </p:txBody>
      </p:sp>
    </p:spTree>
  </p:cSld>
</p:sld>
</file>

<file path=ppt/slides/slide8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0" name="slide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Text 167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排序和相关操作</a:t>
            </a:r>
          </a:p>
        </p:txBody>
      </p:sp>
      <p:sp>
        <p:nvSpPr>
          <p:cNvPr id="1675" name="Text 167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1600">
                <a:solidFill>
                  <a:srgbClr val="000000"/>
                </a:solidFill>
                <a:latin typeface="Arial"/>
              </a:rPr>
              <a:t>sort( )、stable_sort( )、partial_sort( )、partial_sort_copy( )
is_sorted( )
nth_element( )
lower_bound( )
equal_range( )
binary_search( )
merge( )
includes( )
set_union( )
set_defference( )
make_heap( )
is_heap( )
min( )
min_element( )
lexicographic_compare( )
next_permutation( )</a:t>
            </a:r>
          </a:p>
        </p:txBody>
      </p:sp>
    </p:spTree>
  </p:cSld>
</p:sld>
</file>

<file path=ppt/slides/slide8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1" name="slide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Text 167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is_sorted( )</a:t>
            </a:r>
          </a:p>
        </p:txBody>
      </p:sp>
      <p:sp>
        <p:nvSpPr>
          <p:cNvPr id="1677" name="Text 167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is_sorted_until( )</a:t>
            </a:r>
          </a:p>
        </p:txBody>
      </p:sp>
    </p:spTree>
  </p:cSld>
</p:sld>
</file>

<file path=ppt/slides/slide8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2" name="slide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Text 167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lower_bound( )</a:t>
            </a:r>
          </a:p>
        </p:txBody>
      </p:sp>
      <p:sp>
        <p:nvSpPr>
          <p:cNvPr id="1679" name="Text 167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upper_bound( )</a:t>
            </a:r>
          </a:p>
        </p:txBody>
      </p:sp>
    </p:spTree>
  </p:cSld>
</p:sld>
</file>

<file path=ppt/slides/slide8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3" name="slide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Text 168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merge( )</a:t>
            </a:r>
          </a:p>
        </p:txBody>
      </p:sp>
      <p:sp>
        <p:nvSpPr>
          <p:cNvPr id="1681" name="Text 168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implace_merge( )</a:t>
            </a:r>
          </a:p>
        </p:txBody>
      </p:sp>
    </p:spTree>
  </p:cSld>
</p:sld>
</file>

<file path=ppt/slides/slide8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4" name="slide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Text 168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set_union( )</a:t>
            </a:r>
          </a:p>
        </p:txBody>
      </p:sp>
      <p:sp>
        <p:nvSpPr>
          <p:cNvPr id="1683" name="Text 168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set_intersection( )</a:t>
            </a:r>
          </a:p>
        </p:txBody>
      </p:sp>
    </p:spTree>
  </p:cSld>
</p:sld>
</file>

<file path=ppt/slides/slide8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5" name="slide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Text 168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set_defference( )</a:t>
            </a:r>
          </a:p>
        </p:txBody>
      </p:sp>
      <p:sp>
        <p:nvSpPr>
          <p:cNvPr id="1685" name="Text 168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set_symmetric_difference( )</a:t>
            </a:r>
          </a:p>
        </p:txBody>
      </p:sp>
    </p:spTree>
  </p:cSld>
</p:sld>
</file>

<file path=ppt/slides/slide8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6" name="slide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Text 168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make_heap( )</a:t>
            </a:r>
          </a:p>
        </p:txBody>
      </p:sp>
      <p:sp>
        <p:nvSpPr>
          <p:cNvPr id="1687" name="Text 168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push_heap( )</a:t>
            </a:r>
          </a:p>
        </p:txBody>
      </p:sp>
    </p:spTree>
  </p:cSld>
</p:sld>
</file>

<file path=ppt/slides/slide8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7" name="slide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Text 168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push_heap( )</a:t>
            </a:r>
          </a:p>
        </p:txBody>
      </p:sp>
      <p:sp>
        <p:nvSpPr>
          <p:cNvPr id="1689" name="Text 168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pop_heap( )</a:t>
            </a:r>
          </a:p>
        </p:txBody>
      </p:sp>
    </p:spTree>
  </p:cSld>
</p:sld>
</file>

<file path=ppt/slides/slide8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8" name="slide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Text 169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pop_heap( )</a:t>
            </a:r>
          </a:p>
        </p:txBody>
      </p:sp>
      <p:sp>
        <p:nvSpPr>
          <p:cNvPr id="1691" name="Text 169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sort_heap( )</a:t>
            </a:r>
          </a:p>
        </p:txBody>
      </p:sp>
    </p:spTree>
  </p:cSld>
</p:sld>
</file>

<file path=ppt/slides/slide8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9" name="slide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Text 169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is_heap( )</a:t>
            </a:r>
          </a:p>
        </p:txBody>
      </p:sp>
      <p:sp>
        <p:nvSpPr>
          <p:cNvPr id="1693" name="Text 169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is_heap_until( )</a:t>
            </a:r>
          </a:p>
        </p:txBody>
      </p:sp>
    </p:spTree>
  </p:cSld>
</p:sld>
</file>

<file path=ppt/slides/slide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" name="slide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16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指针和关键字const</a:t>
            </a:r>
          </a:p>
        </p:txBody>
      </p:sp>
      <p:sp>
        <p:nvSpPr>
          <p:cNvPr id="164" name="Text 16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指向常量的指针（pointer to const）
const指针（const pointer）
指向const对象的const指针</a:t>
            </a:r>
          </a:p>
        </p:txBody>
      </p:sp>
    </p:spTree>
  </p:cSld>
</p:sld>
</file>

<file path=ppt/slides/slide8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0" name="slide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Text 169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min( )</a:t>
            </a:r>
          </a:p>
        </p:txBody>
      </p:sp>
      <p:sp>
        <p:nvSpPr>
          <p:cNvPr id="1695" name="Text 169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max( )</a:t>
            </a:r>
          </a:p>
        </p:txBody>
      </p:sp>
    </p:spTree>
  </p:cSld>
</p:sld>
</file>

<file path=ppt/slides/slide8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1" name="slide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Text 1696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max( )</a:t>
            </a:r>
          </a:p>
        </p:txBody>
      </p:sp>
      <p:sp>
        <p:nvSpPr>
          <p:cNvPr id="1697" name="Text 1697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minmax( )</a:t>
            </a:r>
          </a:p>
        </p:txBody>
      </p:sp>
    </p:spTree>
  </p:cSld>
</p:sld>
</file>

<file path=ppt/slides/slide8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2" name="slide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Text 1698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min_element( )</a:t>
            </a:r>
          </a:p>
        </p:txBody>
      </p:sp>
      <p:sp>
        <p:nvSpPr>
          <p:cNvPr id="1699" name="Text 1699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max_element( )</a:t>
            </a:r>
          </a:p>
        </p:txBody>
      </p:sp>
    </p:spTree>
  </p:cSld>
</p:sld>
</file>

<file path=ppt/slides/slide8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3" name="slide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Text 1700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max_element( )</a:t>
            </a:r>
          </a:p>
        </p:txBody>
      </p:sp>
      <p:sp>
        <p:nvSpPr>
          <p:cNvPr id="1701" name="Text 1701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minmax_element( )</a:t>
            </a:r>
          </a:p>
        </p:txBody>
      </p:sp>
    </p:spTree>
  </p:cSld>
</p:sld>
</file>

<file path=ppt/slides/slide8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4" name="slide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Text 1702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next_permutation( )</a:t>
            </a:r>
          </a:p>
        </p:txBody>
      </p:sp>
      <p:sp>
        <p:nvSpPr>
          <p:cNvPr id="1703" name="Text 1703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previous_permutation( )</a:t>
            </a:r>
          </a:p>
        </p:txBody>
      </p:sp>
    </p:spTree>
  </p:cSld>
</p:sld>
</file>

<file path=ppt/slides/slide8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65" name="slide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Text 1704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通用数字运算</a:t>
            </a:r>
          </a:p>
        </p:txBody>
      </p:sp>
      <p:sp>
        <p:nvSpPr>
          <p:cNvPr id="1705" name="Text 1705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accumulate( )
inner_product( )
partial_sum( )
adjacent_difference( )
iota( )</a:t>
            </a:r>
          </a:p>
        </p:txBody>
      </p:sp>
    </p:spTree>
  </p:cSld>
</p:sld>
</file>

<file path=ppt/slides/slide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7" name="slide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16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指向常量的指针（pointer to const）</a:t>
            </a:r>
          </a:p>
        </p:txBody>
      </p:sp>
      <p:sp>
        <p:nvSpPr>
          <p:cNvPr id="166" name="Text 16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 double *pi = 3.14;</a:t>
            </a:r>
          </a:p>
        </p:txBody>
      </p:sp>
    </p:spTree>
  </p:cSld>
</p:sld>
</file>

<file path=ppt/slides/slide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" name="slide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16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const指针（const pointer）</a:t>
            </a:r>
          </a:p>
        </p:txBody>
      </p:sp>
      <p:sp>
        <p:nvSpPr>
          <p:cNvPr id="168" name="Text 16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double *const pi = 3.14;</a:t>
            </a:r>
          </a:p>
        </p:txBody>
      </p:sp>
    </p:spTree>
  </p:cSld>
</p:sld>
</file>

<file path=ppt/slides/slide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9" name="slide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16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指向const对象的const指针</a:t>
            </a:r>
          </a:p>
        </p:txBody>
      </p:sp>
      <p:sp>
        <p:nvSpPr>
          <p:cNvPr id="170" name="Text 17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const double *const pip;</a:t>
            </a:r>
          </a:p>
        </p:txBody>
      </p:sp>
    </p:spTree>
  </p:cSld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" name="slide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关系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分离式编译</a:t>
            </a:r>
          </a:p>
        </p:txBody>
      </p:sp>
    </p:spTree>
  </p:cSld>
</p:sld>
</file>

<file path=ppt/slides/slide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0" name="slide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17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分类</a:t>
            </a:r>
          </a:p>
        </p:txBody>
      </p:sp>
      <p:sp>
        <p:nvSpPr>
          <p:cNvPr id="172" name="Text 17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函数指针
空指针
void* 指针
智能指针：帮助管理动态内存分配
悬挂指针（野指针）
广义指针</a:t>
            </a:r>
          </a:p>
        </p:txBody>
      </p:sp>
    </p:spTree>
  </p:cSld>
</p:sld>
</file>

<file path=ppt/slides/slide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1" name="slide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17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空指针</a:t>
            </a:r>
          </a:p>
        </p:txBody>
      </p:sp>
      <p:sp>
        <p:nvSpPr>
          <p:cNvPr id="174" name="Text 17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关键字nullptr
预处理变量NULL</a:t>
            </a:r>
          </a:p>
        </p:txBody>
      </p:sp>
    </p:spTree>
  </p:cSld>
</p:sld>
</file>

<file path=ppt/slides/slide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2" name="slide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17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广义指针</a:t>
            </a:r>
          </a:p>
        </p:txBody>
      </p:sp>
      <p:sp>
        <p:nvSpPr>
          <p:cNvPr id="176" name="Text 17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迭代器</a:t>
            </a:r>
          </a:p>
        </p:txBody>
      </p:sp>
    </p:spTree>
  </p:cSld>
</p:sld>
</file>

<file path=ppt/slides/slide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3" name="slide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17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引用</a:t>
            </a:r>
          </a:p>
        </p:txBody>
      </p:sp>
      <p:sp>
        <p:nvSpPr>
          <p:cNvPr id="178" name="Text 17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声明引用
引用的特点
主要适应对象
主要作用
左值引用与右值引用
指向指针的引用</a:t>
            </a:r>
          </a:p>
        </p:txBody>
      </p:sp>
    </p:spTree>
  </p:cSld>
</p:sld>
</file>

<file path=ppt/slides/slide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4" name="slide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17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声明引用</a:t>
            </a:r>
          </a:p>
        </p:txBody>
      </p:sp>
      <p:sp>
        <p:nvSpPr>
          <p:cNvPr id="180" name="Text 18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绑定</a:t>
            </a:r>
          </a:p>
        </p:txBody>
      </p:sp>
    </p:spTree>
  </p:cSld>
</p:sld>
</file>

<file path=ppt/slides/slide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5" name="slide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181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引用的特点</a:t>
            </a:r>
          </a:p>
        </p:txBody>
      </p:sp>
      <p:sp>
        <p:nvSpPr>
          <p:cNvPr id="182" name="Text 182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引用时变量的别名，引用不是变量
引用与指针的异同</a:t>
            </a:r>
          </a:p>
        </p:txBody>
      </p:sp>
    </p:spTree>
  </p:cSld>
</p:sld>
</file>

<file path=ppt/slides/slide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6" name="slide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 183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主要适应对象</a:t>
            </a:r>
          </a:p>
        </p:txBody>
      </p:sp>
      <p:sp>
        <p:nvSpPr>
          <p:cNvPr id="184" name="Text 184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结构和类</a:t>
            </a:r>
          </a:p>
        </p:txBody>
      </p:sp>
    </p:spTree>
  </p:cSld>
</p:sld>
</file>

<file path=ppt/slides/slide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7" name="slide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185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主要作用</a:t>
            </a:r>
          </a:p>
        </p:txBody>
      </p:sp>
      <p:sp>
        <p:nvSpPr>
          <p:cNvPr id="186" name="Text 186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作为函数参数
从函数中返回左值</a:t>
            </a:r>
          </a:p>
        </p:txBody>
      </p:sp>
    </p:spTree>
  </p:cSld>
</p:sld>
</file>

<file path=ppt/slides/slide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8" name="slide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 187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作为函数参数</a:t>
            </a:r>
          </a:p>
        </p:txBody>
      </p:sp>
      <p:sp>
        <p:nvSpPr>
          <p:cNvPr id="188" name="Text 188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尽量使用const</a:t>
            </a:r>
          </a:p>
        </p:txBody>
      </p:sp>
    </p:spTree>
  </p:cSld>
</p:sld>
</file>

<file path=ppt/slides/slide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9" name="slide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189"/>
          <p:cNvSpPr txBox="1"/>
          <p:nvPr/>
        </p:nvSpPr>
        <p:spPr>
          <a:xfrm>
            <a:off x="486400" y="471200"/>
            <a:ext cx="8170000" cy="798000"/>
          </a:xfrm>
          <a:prstGeom prst="rect">
            <a:avLst/>
          </a:prstGeom>
          <a:noFill/>
        </p:spPr>
        <p:txBody>
          <a:bodyPr wrap="square" anchor="ctr" lIns="0" rIns="0" rtlCol="0"/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从函数中返回左值</a:t>
            </a:r>
          </a:p>
        </p:txBody>
      </p:sp>
      <p:sp>
        <p:nvSpPr>
          <p:cNvPr id="190" name="Text 190"/>
          <p:cNvSpPr txBox="1"/>
          <p:nvPr/>
        </p:nvSpPr>
        <p:spPr>
          <a:xfrm>
            <a:off x="486400" y="1649200"/>
            <a:ext cx="8170000" cy="4522000"/>
          </a:xfrm>
          <a:prstGeom prst="rect">
            <a:avLst/>
          </a:prstGeom>
          <a:noFill/>
        </p:spPr>
        <p:txBody>
          <a:bodyPr wrap="square" anchor="t" lIns="0" rIns="0" rtlCol="0"/>
          <a:lstStyle/>
          <a:p>
            <a:pPr marL="457200" indent="-457200" algn="l">
              <a:lnSpc>
                <a:spcPct val="100000"/>
              </a:lnSpc>
              <a:buFont charset="2" typeface="Wingdings" panose="05000000000000000000" pitchFamily="2"/>
              <a:buChar char="l"/>
            </a:pPr>
            <a:r>
              <a:rPr sz="2400">
                <a:solidFill>
                  <a:srgbClr val="000000"/>
                </a:solidFill>
                <a:latin typeface="Arial"/>
              </a:rPr>
              <a:t>函数返回引用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dcterms="http://purl.org/dc/terms/" xmlns:xsi="http://www.w3.org/2001/XMLSchema-instance" xmlns:cp="http://schemas.openxmlformats.org/package/2006/metadata/core-properties" xmlns:dcmitype="http://purl.org/dc/dcmitype/">
  <dc:title>PowerPoint Presentation</dc:title>
  <dc:creator>YuanXiao</dc:creator>
  <cp:lastModifiedBy>YuanXiao</cp:lastModifiedBy>
  <cp:revision>1</cp:revision>
  <dcterms:created xsi:type="dcterms:W3CDTF">2020-06-09T23:06:56Z</dcterms:created>
  <dcterms:modified xsi:type="dcterms:W3CDTF">2020-06-09T23:06:56Z</dcterms:modified>
</cp:coreProperties>
</file>