
<file path=[Content_Types].xml><?xml version="1.0" encoding="utf-8"?>
<Types xmlns="http://schemas.openxmlformats.org/package/2006/content-types">
  <Default Extension="png" ContentType="image/png"/>
  <Default Extension="jpeg" ContentType="image/jpeg"/>
  <Default Extension="ico" ContentType="image/ico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slides/slide829.xml" ContentType="application/vnd.openxmlformats-officedocument.presentationml.slide+xml"/>
  <Override PartName="/ppt/slides/slide830.xml" ContentType="application/vnd.openxmlformats-officedocument.presentationml.slide+xml"/>
  <Override PartName="/ppt/slides/slide831.xml" ContentType="application/vnd.openxmlformats-officedocument.presentationml.slide+xml"/>
  <Override PartName="/ppt/slides/slide832.xml" ContentType="application/vnd.openxmlformats-officedocument.presentationml.slide+xml"/>
  <Override PartName="/ppt/slides/slide833.xml" ContentType="application/vnd.openxmlformats-officedocument.presentationml.slide+xml"/>
  <Override PartName="/ppt/slides/slide834.xml" ContentType="application/vnd.openxmlformats-officedocument.presentationml.slide+xml"/>
  <Override PartName="/ppt/slides/slide835.xml" ContentType="application/vnd.openxmlformats-officedocument.presentationml.slide+xml"/>
  <Override PartName="/ppt/slides/slide836.xml" ContentType="application/vnd.openxmlformats-officedocument.presentationml.slide+xml"/>
  <Override PartName="/ppt/slides/slide837.xml" ContentType="application/vnd.openxmlformats-officedocument.presentationml.slide+xml"/>
  <Override PartName="/ppt/slides/slide838.xml" ContentType="application/vnd.openxmlformats-officedocument.presentationml.slide+xml"/>
  <Override PartName="/ppt/slides/slide839.xml" ContentType="application/vnd.openxmlformats-officedocument.presentationml.slide+xml"/>
  <Override PartName="/ppt/slides/slide840.xml" ContentType="application/vnd.openxmlformats-officedocument.presentationml.slide+xml"/>
  <Override PartName="/ppt/slides/slide841.xml" ContentType="application/vnd.openxmlformats-officedocument.presentationml.slide+xml"/>
  <Override PartName="/ppt/slides/slide842.xml" ContentType="application/vnd.openxmlformats-officedocument.presentationml.slide+xml"/>
  <Override PartName="/ppt/slides/slide843.xml" ContentType="application/vnd.openxmlformats-officedocument.presentationml.slide+xml"/>
  <Override PartName="/ppt/slides/slide844.xml" ContentType="application/vnd.openxmlformats-officedocument.presentationml.slide+xml"/>
  <Override PartName="/ppt/slides/slide845.xml" ContentType="application/vnd.openxmlformats-officedocument.presentationml.slide+xml"/>
  <Override PartName="/ppt/slides/slide846.xml" ContentType="application/vnd.openxmlformats-officedocument.presentationml.slide+xml"/>
  <Override PartName="/ppt/slides/slide847.xml" ContentType="application/vnd.openxmlformats-officedocument.presentationml.slide+xml"/>
  <Override PartName="/ppt/slides/slide848.xml" ContentType="application/vnd.openxmlformats-officedocument.presentationml.slide+xml"/>
  <Override PartName="/ppt/slides/slide849.xml" ContentType="application/vnd.openxmlformats-officedocument.presentationml.slide+xml"/>
  <Override PartName="/ppt/slides/slide850.xml" ContentType="application/vnd.openxmlformats-officedocument.presentationml.slide+xml"/>
  <Override PartName="/ppt/slides/slide851.xml" ContentType="application/vnd.openxmlformats-officedocument.presentationml.slide+xml"/>
  <Override PartName="/ppt/slides/slide852.xml" ContentType="application/vnd.openxmlformats-officedocument.presentationml.slide+xml"/>
  <Override PartName="/ppt/slides/slide853.xml" ContentType="application/vnd.openxmlformats-officedocument.presentationml.slide+xml"/>
  <Override PartName="/ppt/slides/slide854.xml" ContentType="application/vnd.openxmlformats-officedocument.presentationml.slide+xml"/>
  <Override PartName="/ppt/slides/slide855.xml" ContentType="application/vnd.openxmlformats-officedocument.presentationml.slide+xml"/>
  <Override PartName="/ppt/slides/slide856.xml" ContentType="application/vnd.openxmlformats-officedocument.presentationml.slide+xml"/>
  <Override PartName="/ppt/slides/slide857.xml" ContentType="application/vnd.openxmlformats-officedocument.presentationml.slide+xml"/>
  <Override PartName="/ppt/slides/slide858.xml" ContentType="application/vnd.openxmlformats-officedocument.presentationml.slide+xml"/>
  <Override PartName="/ppt/slides/slide859.xml" ContentType="application/vnd.openxmlformats-officedocument.presentationml.slide+xml"/>
  <Override PartName="/ppt/slides/slide860.xml" ContentType="application/vnd.openxmlformats-officedocument.presentationml.slide+xml"/>
  <Override PartName="/ppt/slides/slide861.xml" ContentType="application/vnd.openxmlformats-officedocument.presentationml.slide+xml"/>
  <Override PartName="/ppt/slides/slide862.xml" ContentType="application/vnd.openxmlformats-officedocument.presentationml.slide+xml"/>
  <Override PartName="/ppt/slides/slide863.xml" ContentType="application/vnd.openxmlformats-officedocument.presentationml.slide+xml"/>
  <Override PartName="/ppt/slides/slide864.xml" ContentType="application/vnd.openxmlformats-officedocument.presentationml.slide+xml"/>
  <Override PartName="/ppt/slides/slide865.xml" ContentType="application/vnd.openxmlformats-officedocument.presentationml.slide+xml"/>
  <Override PartName="/ppt/slides/slide866.xml" ContentType="application/vnd.openxmlformats-officedocument.presentationml.slide+xml"/>
  <Override PartName="/ppt/slides/slide867.xml" ContentType="application/vnd.openxmlformats-officedocument.presentationml.slide+xml"/>
  <Override PartName="/ppt/slides/slide868.xml" ContentType="application/vnd.openxmlformats-officedocument.presentationml.slide+xml"/>
  <Override PartName="/ppt/slides/slide869.xml" ContentType="application/vnd.openxmlformats-officedocument.presentationml.slide+xml"/>
  <Override PartName="/ppt/slides/slide870.xml" ContentType="application/vnd.openxmlformats-officedocument.presentationml.slide+xml"/>
  <Override PartName="/ppt/slides/slide871.xml" ContentType="application/vnd.openxmlformats-officedocument.presentationml.slide+xml"/>
  <Override PartName="/ppt/slides/slide872.xml" ContentType="application/vnd.openxmlformats-officedocument.presentationml.slide+xml"/>
  <Override PartName="/ppt/slides/slide873.xml" ContentType="application/vnd.openxmlformats-officedocument.presentationml.slide+xml"/>
  <Override PartName="/ppt/slides/slide874.xml" ContentType="application/vnd.openxmlformats-officedocument.presentationml.slide+xml"/>
  <Override PartName="/ppt/slides/slide875.xml" ContentType="application/vnd.openxmlformats-officedocument.presentationml.slide+xml"/>
  <Override PartName="/ppt/slides/slide876.xml" ContentType="application/vnd.openxmlformats-officedocument.presentationml.slide+xml"/>
  <Override PartName="/ppt/slides/slide877.xml" ContentType="application/vnd.openxmlformats-officedocument.presentationml.slide+xml"/>
  <Override PartName="/ppt/slides/slide878.xml" ContentType="application/vnd.openxmlformats-officedocument.presentationml.slide+xml"/>
  <Override PartName="/ppt/slides/slide879.xml" ContentType="application/vnd.openxmlformats-officedocument.presentationml.slide+xml"/>
  <Override PartName="/ppt/slides/slide880.xml" ContentType="application/vnd.openxmlformats-officedocument.presentationml.slide+xml"/>
  <Override PartName="/ppt/slides/slide881.xml" ContentType="application/vnd.openxmlformats-officedocument.presentationml.slide+xml"/>
  <Override PartName="/ppt/slides/slide882.xml" ContentType="application/vnd.openxmlformats-officedocument.presentationml.slide+xml"/>
  <Override PartName="/ppt/slides/slide883.xml" ContentType="application/vnd.openxmlformats-officedocument.presentationml.slide+xml"/>
  <Override PartName="/ppt/slides/slide884.xml" ContentType="application/vnd.openxmlformats-officedocument.presentationml.slide+xml"/>
  <Override PartName="/ppt/slides/slide885.xml" ContentType="application/vnd.openxmlformats-officedocument.presentationml.slide+xml"/>
  <Override PartName="/ppt/slides/slide886.xml" ContentType="application/vnd.openxmlformats-officedocument.presentationml.slide+xml"/>
  <Override PartName="/ppt/slides/slide887.xml" ContentType="application/vnd.openxmlformats-officedocument.presentationml.slide+xml"/>
  <Override PartName="/ppt/slides/slide888.xml" ContentType="application/vnd.openxmlformats-officedocument.presentationml.slide+xml"/>
  <Override PartName="/ppt/slides/slide889.xml" ContentType="application/vnd.openxmlformats-officedocument.presentationml.slide+xml"/>
  <Override PartName="/ppt/slides/slide890.xml" ContentType="application/vnd.openxmlformats-officedocument.presentationml.slide+xml"/>
  <Override PartName="/ppt/slides/slide891.xml" ContentType="application/vnd.openxmlformats-officedocument.presentationml.slide+xml"/>
  <Override PartName="/ppt/slides/slide892.xml" ContentType="application/vnd.openxmlformats-officedocument.presentationml.slide+xml"/>
  <Override PartName="/ppt/slides/slide893.xml" ContentType="application/vnd.openxmlformats-officedocument.presentationml.slide+xml"/>
  <Override PartName="/ppt/slides/slide894.xml" ContentType="application/vnd.openxmlformats-officedocument.presentationml.slide+xml"/>
  <Override PartName="/ppt/slides/slide895.xml" ContentType="application/vnd.openxmlformats-officedocument.presentationml.slide+xml"/>
  <Override PartName="/ppt/slides/slide896.xml" ContentType="application/vnd.openxmlformats-officedocument.presentationml.slide+xml"/>
  <Override PartName="/ppt/slides/slide897.xml" ContentType="application/vnd.openxmlformats-officedocument.presentationml.slide+xml"/>
  <Override PartName="/ppt/slides/slide898.xml" ContentType="application/vnd.openxmlformats-officedocument.presentationml.slide+xml"/>
  <Override PartName="/ppt/slides/slide899.xml" ContentType="application/vnd.openxmlformats-officedocument.presentationml.slide+xml"/>
  <Override PartName="/ppt/slides/slide900.xml" ContentType="application/vnd.openxmlformats-officedocument.presentationml.slide+xml"/>
  <Override PartName="/ppt/slides/slide901.xml" ContentType="application/vnd.openxmlformats-officedocument.presentationml.slide+xml"/>
  <Override PartName="/ppt/slides/slide902.xml" ContentType="application/vnd.openxmlformats-officedocument.presentationml.slide+xml"/>
  <Override PartName="/ppt/slides/slide903.xml" ContentType="application/vnd.openxmlformats-officedocument.presentationml.slide+xml"/>
  <Override PartName="/ppt/slides/slide904.xml" ContentType="application/vnd.openxmlformats-officedocument.presentationml.slide+xml"/>
  <Override PartName="/ppt/slides/slide905.xml" ContentType="application/vnd.openxmlformats-officedocument.presentationml.slide+xml"/>
  <Override PartName="/ppt/slides/slide906.xml" ContentType="application/vnd.openxmlformats-officedocument.presentationml.slide+xml"/>
  <Override PartName="/ppt/slides/slide907.xml" ContentType="application/vnd.openxmlformats-officedocument.presentationml.slide+xml"/>
  <Override PartName="/ppt/slides/slide908.xml" ContentType="application/vnd.openxmlformats-officedocument.presentationml.slide+xml"/>
  <Override PartName="/ppt/slides/slide909.xml" ContentType="application/vnd.openxmlformats-officedocument.presentationml.slide+xml"/>
  <Override PartName="/ppt/slides/slide910.xml" ContentType="application/vnd.openxmlformats-officedocument.presentationml.slide+xml"/>
  <Override PartName="/ppt/slides/slide911.xml" ContentType="application/vnd.openxmlformats-officedocument.presentationml.slide+xml"/>
  <Override PartName="/ppt/slides/slide912.xml" ContentType="application/vnd.openxmlformats-officedocument.presentationml.slide+xml"/>
  <Override PartName="/ppt/slides/slide913.xml" ContentType="application/vnd.openxmlformats-officedocument.presentationml.slide+xml"/>
  <Override PartName="/ppt/slides/slide914.xml" ContentType="application/vnd.openxmlformats-officedocument.presentationml.slide+xml"/>
  <Override PartName="/ppt/slides/slide915.xml" ContentType="application/vnd.openxmlformats-officedocument.presentationml.slide+xml"/>
  <Override PartName="/ppt/slides/slide916.xml" ContentType="application/vnd.openxmlformats-officedocument.presentationml.slide+xml"/>
  <Override PartName="/ppt/slides/slide917.xml" ContentType="application/vnd.openxmlformats-officedocument.presentationml.slide+xml"/>
  <Override PartName="/ppt/slides/slide918.xml" ContentType="application/vnd.openxmlformats-officedocument.presentationml.slide+xml"/>
  <Override PartName="/ppt/slides/slide919.xml" ContentType="application/vnd.openxmlformats-officedocument.presentationml.slide+xml"/>
  <Override PartName="/ppt/slides/slide920.xml" ContentType="application/vnd.openxmlformats-officedocument.presentationml.slide+xml"/>
  <Override PartName="/ppt/slides/slide921.xml" ContentType="application/vnd.openxmlformats-officedocument.presentationml.slide+xml"/>
  <Override PartName="/ppt/slides/slide922.xml" ContentType="application/vnd.openxmlformats-officedocument.presentationml.slide+xml"/>
  <Override PartName="/ppt/slides/slide923.xml" ContentType="application/vnd.openxmlformats-officedocument.presentationml.slide+xml"/>
  <Override PartName="/ppt/slides/slide924.xml" ContentType="application/vnd.openxmlformats-officedocument.presentationml.slide+xml"/>
  <Override PartName="/ppt/slides/slide925.xml" ContentType="application/vnd.openxmlformats-officedocument.presentationml.slide+xml"/>
  <Override PartName="/ppt/slides/slide926.xml" ContentType="application/vnd.openxmlformats-officedocument.presentationml.slide+xml"/>
  <Override PartName="/ppt/slides/slide927.xml" ContentType="application/vnd.openxmlformats-officedocument.presentationml.slide+xml"/>
  <Override PartName="/ppt/slides/slide928.xml" ContentType="application/vnd.openxmlformats-officedocument.presentationml.slide+xml"/>
  <Override PartName="/ppt/slides/slide929.xml" ContentType="application/vnd.openxmlformats-officedocument.presentationml.slide+xml"/>
  <Override PartName="/ppt/slides/slide930.xml" ContentType="application/vnd.openxmlformats-officedocument.presentationml.slide+xml"/>
  <Override PartName="/ppt/slides/slide931.xml" ContentType="application/vnd.openxmlformats-officedocument.presentationml.slide+xml"/>
  <Override PartName="/ppt/slides/slide932.xml" ContentType="application/vnd.openxmlformats-officedocument.presentationml.slide+xml"/>
  <Override PartName="/ppt/slides/slide933.xml" ContentType="application/vnd.openxmlformats-officedocument.presentationml.slide+xml"/>
  <Override PartName="/ppt/slides/slide934.xml" ContentType="application/vnd.openxmlformats-officedocument.presentationml.slide+xml"/>
  <Override PartName="/ppt/slides/slide935.xml" ContentType="application/vnd.openxmlformats-officedocument.presentationml.slide+xml"/>
  <Override PartName="/ppt/slides/slide936.xml" ContentType="application/vnd.openxmlformats-officedocument.presentationml.slide+xml"/>
  <Override PartName="/ppt/slides/slide937.xml" ContentType="application/vnd.openxmlformats-officedocument.presentationml.slide+xml"/>
  <Override PartName="/ppt/slides/slide938.xml" ContentType="application/vnd.openxmlformats-officedocument.presentationml.slide+xml"/>
  <Override PartName="/ppt/slides/slide939.xml" ContentType="application/vnd.openxmlformats-officedocument.presentationml.slide+xml"/>
  <Override PartName="/ppt/slides/slide940.xml" ContentType="application/vnd.openxmlformats-officedocument.presentationml.slide+xml"/>
  <Override PartName="/ppt/slides/slide941.xml" ContentType="application/vnd.openxmlformats-officedocument.presentationml.slide+xml"/>
  <Override PartName="/ppt/slides/slide942.xml" ContentType="application/vnd.openxmlformats-officedocument.presentationml.slide+xml"/>
  <Override PartName="/ppt/slides/slide943.xml" ContentType="application/vnd.openxmlformats-officedocument.presentationml.slide+xml"/>
  <Override PartName="/ppt/slides/slide944.xml" ContentType="application/vnd.openxmlformats-officedocument.presentationml.slide+xml"/>
  <Override PartName="/ppt/slides/slide945.xml" ContentType="application/vnd.openxmlformats-officedocument.presentationml.slide+xml"/>
  <Override PartName="/ppt/slides/slide946.xml" ContentType="application/vnd.openxmlformats-officedocument.presentationml.slide+xml"/>
  <Override PartName="/ppt/slides/slide9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
  <Relationship Type="http://schemas.openxmlformats.org/package/2006/relationships/metadata/core-properties" Target="docProps/core.xml" Id="rId3"/>
  <Relationship Type="http://schemas.openxmlformats.org/package/2006/relationships/metadata/thumbnail" Target="docProps/thumbnail.jpeg" Id="rId2"/>
  <Relationship Type="http://schemas.openxmlformats.org/officeDocument/2006/relationships/officeDocument" Target="ppt/presentation.xml" Id="rId1"/>
  <Relationship Type="http://schemas.openxmlformats.org/officeDocument/2006/relationships/extended-properties" Target="docProps/app.xml" Id="rId4"/>
</Relationships>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  <p:sldId id="520" r:id="rId270"/>
    <p:sldId id="521" r:id="rId271"/>
    <p:sldId id="522" r:id="rId272"/>
    <p:sldId id="523" r:id="rId273"/>
    <p:sldId id="524" r:id="rId274"/>
    <p:sldId id="525" r:id="rId275"/>
    <p:sldId id="526" r:id="rId276"/>
    <p:sldId id="527" r:id="rId277"/>
    <p:sldId id="528" r:id="rId278"/>
    <p:sldId id="529" r:id="rId279"/>
    <p:sldId id="530" r:id="rId280"/>
    <p:sldId id="531" r:id="rId281"/>
    <p:sldId id="532" r:id="rId282"/>
    <p:sldId id="533" r:id="rId283"/>
    <p:sldId id="534" r:id="rId284"/>
    <p:sldId id="535" r:id="rId285"/>
    <p:sldId id="536" r:id="rId286"/>
    <p:sldId id="537" r:id="rId287"/>
    <p:sldId id="538" r:id="rId288"/>
    <p:sldId id="539" r:id="rId289"/>
    <p:sldId id="540" r:id="rId290"/>
    <p:sldId id="541" r:id="rId291"/>
    <p:sldId id="542" r:id="rId292"/>
    <p:sldId id="543" r:id="rId293"/>
    <p:sldId id="544" r:id="rId294"/>
    <p:sldId id="545" r:id="rId295"/>
    <p:sldId id="546" r:id="rId296"/>
    <p:sldId id="547" r:id="rId297"/>
    <p:sldId id="548" r:id="rId298"/>
    <p:sldId id="549" r:id="rId299"/>
    <p:sldId id="550" r:id="rId300"/>
    <p:sldId id="551" r:id="rId301"/>
    <p:sldId id="552" r:id="rId302"/>
    <p:sldId id="553" r:id="rId303"/>
    <p:sldId id="554" r:id="rId304"/>
    <p:sldId id="555" r:id="rId305"/>
    <p:sldId id="556" r:id="rId306"/>
    <p:sldId id="557" r:id="rId307"/>
    <p:sldId id="558" r:id="rId308"/>
    <p:sldId id="559" r:id="rId309"/>
    <p:sldId id="560" r:id="rId310"/>
    <p:sldId id="561" r:id="rId311"/>
    <p:sldId id="562" r:id="rId312"/>
    <p:sldId id="563" r:id="rId313"/>
    <p:sldId id="564" r:id="rId314"/>
    <p:sldId id="565" r:id="rId315"/>
    <p:sldId id="566" r:id="rId316"/>
    <p:sldId id="567" r:id="rId317"/>
    <p:sldId id="568" r:id="rId318"/>
    <p:sldId id="569" r:id="rId319"/>
    <p:sldId id="570" r:id="rId320"/>
    <p:sldId id="571" r:id="rId321"/>
    <p:sldId id="572" r:id="rId322"/>
    <p:sldId id="573" r:id="rId323"/>
    <p:sldId id="574" r:id="rId324"/>
    <p:sldId id="575" r:id="rId325"/>
    <p:sldId id="576" r:id="rId326"/>
    <p:sldId id="577" r:id="rId327"/>
    <p:sldId id="578" r:id="rId328"/>
    <p:sldId id="579" r:id="rId329"/>
    <p:sldId id="580" r:id="rId330"/>
    <p:sldId id="581" r:id="rId331"/>
    <p:sldId id="582" r:id="rId332"/>
    <p:sldId id="583" r:id="rId333"/>
    <p:sldId id="584" r:id="rId334"/>
    <p:sldId id="585" r:id="rId335"/>
    <p:sldId id="586" r:id="rId336"/>
    <p:sldId id="587" r:id="rId337"/>
    <p:sldId id="588" r:id="rId338"/>
    <p:sldId id="589" r:id="rId339"/>
    <p:sldId id="590" r:id="rId340"/>
    <p:sldId id="591" r:id="rId341"/>
    <p:sldId id="592" r:id="rId342"/>
    <p:sldId id="593" r:id="rId343"/>
    <p:sldId id="594" r:id="rId344"/>
    <p:sldId id="595" r:id="rId345"/>
    <p:sldId id="596" r:id="rId346"/>
    <p:sldId id="597" r:id="rId347"/>
    <p:sldId id="598" r:id="rId348"/>
    <p:sldId id="599" r:id="rId349"/>
    <p:sldId id="600" r:id="rId350"/>
    <p:sldId id="601" r:id="rId351"/>
    <p:sldId id="602" r:id="rId352"/>
    <p:sldId id="603" r:id="rId353"/>
    <p:sldId id="604" r:id="rId354"/>
    <p:sldId id="605" r:id="rId355"/>
    <p:sldId id="606" r:id="rId356"/>
    <p:sldId id="607" r:id="rId357"/>
    <p:sldId id="608" r:id="rId358"/>
    <p:sldId id="609" r:id="rId359"/>
    <p:sldId id="610" r:id="rId360"/>
    <p:sldId id="611" r:id="rId361"/>
    <p:sldId id="612" r:id="rId362"/>
    <p:sldId id="613" r:id="rId363"/>
    <p:sldId id="614" r:id="rId364"/>
    <p:sldId id="615" r:id="rId365"/>
    <p:sldId id="616" r:id="rId366"/>
    <p:sldId id="617" r:id="rId367"/>
    <p:sldId id="618" r:id="rId368"/>
    <p:sldId id="619" r:id="rId369"/>
    <p:sldId id="620" r:id="rId370"/>
    <p:sldId id="621" r:id="rId371"/>
    <p:sldId id="622" r:id="rId372"/>
    <p:sldId id="623" r:id="rId373"/>
    <p:sldId id="624" r:id="rId374"/>
    <p:sldId id="625" r:id="rId375"/>
    <p:sldId id="626" r:id="rId376"/>
    <p:sldId id="627" r:id="rId377"/>
    <p:sldId id="628" r:id="rId378"/>
    <p:sldId id="629" r:id="rId379"/>
    <p:sldId id="630" r:id="rId380"/>
    <p:sldId id="631" r:id="rId381"/>
    <p:sldId id="632" r:id="rId382"/>
    <p:sldId id="633" r:id="rId383"/>
    <p:sldId id="634" r:id="rId384"/>
    <p:sldId id="635" r:id="rId385"/>
    <p:sldId id="636" r:id="rId386"/>
    <p:sldId id="637" r:id="rId387"/>
    <p:sldId id="638" r:id="rId388"/>
    <p:sldId id="639" r:id="rId389"/>
    <p:sldId id="640" r:id="rId390"/>
    <p:sldId id="641" r:id="rId391"/>
    <p:sldId id="642" r:id="rId392"/>
    <p:sldId id="643" r:id="rId393"/>
    <p:sldId id="644" r:id="rId394"/>
    <p:sldId id="645" r:id="rId395"/>
    <p:sldId id="646" r:id="rId396"/>
    <p:sldId id="647" r:id="rId397"/>
    <p:sldId id="648" r:id="rId398"/>
    <p:sldId id="649" r:id="rId399"/>
    <p:sldId id="650" r:id="rId400"/>
    <p:sldId id="651" r:id="rId401"/>
    <p:sldId id="652" r:id="rId402"/>
    <p:sldId id="653" r:id="rId403"/>
    <p:sldId id="654" r:id="rId404"/>
    <p:sldId id="655" r:id="rId405"/>
    <p:sldId id="656" r:id="rId406"/>
    <p:sldId id="657" r:id="rId407"/>
    <p:sldId id="658" r:id="rId408"/>
    <p:sldId id="659" r:id="rId409"/>
    <p:sldId id="660" r:id="rId410"/>
    <p:sldId id="661" r:id="rId411"/>
    <p:sldId id="662" r:id="rId412"/>
    <p:sldId id="663" r:id="rId413"/>
    <p:sldId id="664" r:id="rId414"/>
    <p:sldId id="665" r:id="rId415"/>
    <p:sldId id="666" r:id="rId416"/>
    <p:sldId id="667" r:id="rId417"/>
    <p:sldId id="668" r:id="rId418"/>
    <p:sldId id="669" r:id="rId419"/>
    <p:sldId id="670" r:id="rId420"/>
    <p:sldId id="671" r:id="rId421"/>
    <p:sldId id="672" r:id="rId422"/>
    <p:sldId id="673" r:id="rId423"/>
    <p:sldId id="674" r:id="rId424"/>
    <p:sldId id="675" r:id="rId425"/>
    <p:sldId id="676" r:id="rId426"/>
    <p:sldId id="677" r:id="rId427"/>
    <p:sldId id="678" r:id="rId428"/>
    <p:sldId id="679" r:id="rId429"/>
    <p:sldId id="680" r:id="rId430"/>
    <p:sldId id="681" r:id="rId431"/>
    <p:sldId id="682" r:id="rId432"/>
    <p:sldId id="683" r:id="rId433"/>
    <p:sldId id="684" r:id="rId434"/>
    <p:sldId id="685" r:id="rId435"/>
    <p:sldId id="686" r:id="rId436"/>
    <p:sldId id="687" r:id="rId437"/>
    <p:sldId id="688" r:id="rId438"/>
    <p:sldId id="689" r:id="rId439"/>
    <p:sldId id="690" r:id="rId440"/>
    <p:sldId id="691" r:id="rId441"/>
    <p:sldId id="692" r:id="rId442"/>
    <p:sldId id="693" r:id="rId443"/>
    <p:sldId id="694" r:id="rId444"/>
    <p:sldId id="695" r:id="rId445"/>
    <p:sldId id="696" r:id="rId446"/>
    <p:sldId id="697" r:id="rId447"/>
    <p:sldId id="698" r:id="rId448"/>
    <p:sldId id="699" r:id="rId449"/>
    <p:sldId id="700" r:id="rId450"/>
    <p:sldId id="701" r:id="rId451"/>
    <p:sldId id="702" r:id="rId452"/>
    <p:sldId id="703" r:id="rId453"/>
    <p:sldId id="704" r:id="rId454"/>
    <p:sldId id="705" r:id="rId455"/>
    <p:sldId id="706" r:id="rId456"/>
    <p:sldId id="707" r:id="rId457"/>
    <p:sldId id="708" r:id="rId458"/>
    <p:sldId id="709" r:id="rId459"/>
    <p:sldId id="710" r:id="rId460"/>
    <p:sldId id="711" r:id="rId461"/>
    <p:sldId id="712" r:id="rId462"/>
    <p:sldId id="713" r:id="rId463"/>
    <p:sldId id="714" r:id="rId464"/>
    <p:sldId id="715" r:id="rId465"/>
    <p:sldId id="716" r:id="rId466"/>
    <p:sldId id="717" r:id="rId467"/>
    <p:sldId id="718" r:id="rId468"/>
    <p:sldId id="719" r:id="rId469"/>
    <p:sldId id="720" r:id="rId470"/>
    <p:sldId id="721" r:id="rId471"/>
    <p:sldId id="722" r:id="rId472"/>
    <p:sldId id="723" r:id="rId473"/>
    <p:sldId id="724" r:id="rId474"/>
    <p:sldId id="725" r:id="rId475"/>
    <p:sldId id="726" r:id="rId476"/>
    <p:sldId id="727" r:id="rId477"/>
    <p:sldId id="728" r:id="rId478"/>
    <p:sldId id="729" r:id="rId479"/>
    <p:sldId id="730" r:id="rId480"/>
    <p:sldId id="731" r:id="rId481"/>
    <p:sldId id="732" r:id="rId482"/>
    <p:sldId id="733" r:id="rId483"/>
    <p:sldId id="734" r:id="rId484"/>
    <p:sldId id="735" r:id="rId485"/>
    <p:sldId id="736" r:id="rId486"/>
    <p:sldId id="737" r:id="rId487"/>
    <p:sldId id="738" r:id="rId488"/>
    <p:sldId id="739" r:id="rId489"/>
    <p:sldId id="740" r:id="rId490"/>
    <p:sldId id="741" r:id="rId491"/>
    <p:sldId id="742" r:id="rId492"/>
    <p:sldId id="743" r:id="rId493"/>
    <p:sldId id="744" r:id="rId494"/>
    <p:sldId id="745" r:id="rId495"/>
    <p:sldId id="746" r:id="rId496"/>
    <p:sldId id="747" r:id="rId497"/>
    <p:sldId id="748" r:id="rId498"/>
    <p:sldId id="749" r:id="rId499"/>
    <p:sldId id="750" r:id="rId500"/>
    <p:sldId id="751" r:id="rId501"/>
    <p:sldId id="752" r:id="rId502"/>
    <p:sldId id="753" r:id="rId503"/>
    <p:sldId id="754" r:id="rId504"/>
    <p:sldId id="755" r:id="rId505"/>
    <p:sldId id="756" r:id="rId506"/>
    <p:sldId id="757" r:id="rId507"/>
    <p:sldId id="758" r:id="rId508"/>
    <p:sldId id="759" r:id="rId509"/>
    <p:sldId id="760" r:id="rId510"/>
    <p:sldId id="761" r:id="rId511"/>
    <p:sldId id="762" r:id="rId512"/>
    <p:sldId id="763" r:id="rId513"/>
    <p:sldId id="764" r:id="rId514"/>
    <p:sldId id="765" r:id="rId515"/>
    <p:sldId id="766" r:id="rId516"/>
    <p:sldId id="767" r:id="rId517"/>
    <p:sldId id="768" r:id="rId518"/>
    <p:sldId id="769" r:id="rId519"/>
    <p:sldId id="770" r:id="rId520"/>
    <p:sldId id="771" r:id="rId521"/>
    <p:sldId id="772" r:id="rId522"/>
    <p:sldId id="773" r:id="rId523"/>
    <p:sldId id="774" r:id="rId524"/>
    <p:sldId id="775" r:id="rId525"/>
    <p:sldId id="776" r:id="rId526"/>
    <p:sldId id="777" r:id="rId527"/>
    <p:sldId id="778" r:id="rId528"/>
    <p:sldId id="779" r:id="rId529"/>
    <p:sldId id="780" r:id="rId530"/>
    <p:sldId id="781" r:id="rId531"/>
    <p:sldId id="782" r:id="rId532"/>
    <p:sldId id="783" r:id="rId533"/>
    <p:sldId id="784" r:id="rId534"/>
    <p:sldId id="785" r:id="rId535"/>
    <p:sldId id="786" r:id="rId536"/>
    <p:sldId id="787" r:id="rId537"/>
    <p:sldId id="788" r:id="rId538"/>
    <p:sldId id="789" r:id="rId539"/>
    <p:sldId id="790" r:id="rId540"/>
    <p:sldId id="791" r:id="rId541"/>
    <p:sldId id="792" r:id="rId542"/>
    <p:sldId id="793" r:id="rId543"/>
    <p:sldId id="794" r:id="rId544"/>
    <p:sldId id="795" r:id="rId545"/>
    <p:sldId id="796" r:id="rId546"/>
    <p:sldId id="797" r:id="rId547"/>
    <p:sldId id="798" r:id="rId548"/>
    <p:sldId id="799" r:id="rId549"/>
    <p:sldId id="800" r:id="rId550"/>
    <p:sldId id="801" r:id="rId551"/>
    <p:sldId id="802" r:id="rId552"/>
    <p:sldId id="803" r:id="rId553"/>
    <p:sldId id="804" r:id="rId554"/>
    <p:sldId id="805" r:id="rId555"/>
    <p:sldId id="806" r:id="rId556"/>
    <p:sldId id="807" r:id="rId557"/>
    <p:sldId id="808" r:id="rId558"/>
    <p:sldId id="809" r:id="rId559"/>
    <p:sldId id="810" r:id="rId560"/>
    <p:sldId id="811" r:id="rId561"/>
    <p:sldId id="812" r:id="rId562"/>
    <p:sldId id="813" r:id="rId563"/>
    <p:sldId id="814" r:id="rId564"/>
    <p:sldId id="815" r:id="rId565"/>
    <p:sldId id="816" r:id="rId566"/>
    <p:sldId id="817" r:id="rId567"/>
    <p:sldId id="818" r:id="rId568"/>
    <p:sldId id="819" r:id="rId569"/>
    <p:sldId id="820" r:id="rId570"/>
    <p:sldId id="821" r:id="rId571"/>
    <p:sldId id="822" r:id="rId572"/>
    <p:sldId id="823" r:id="rId573"/>
    <p:sldId id="824" r:id="rId574"/>
    <p:sldId id="825" r:id="rId575"/>
    <p:sldId id="826" r:id="rId576"/>
    <p:sldId id="827" r:id="rId577"/>
    <p:sldId id="828" r:id="rId578"/>
    <p:sldId id="829" r:id="rId579"/>
    <p:sldId id="830" r:id="rId580"/>
    <p:sldId id="831" r:id="rId581"/>
    <p:sldId id="832" r:id="rId582"/>
    <p:sldId id="833" r:id="rId583"/>
    <p:sldId id="834" r:id="rId584"/>
    <p:sldId id="835" r:id="rId585"/>
    <p:sldId id="836" r:id="rId586"/>
    <p:sldId id="837" r:id="rId587"/>
    <p:sldId id="838" r:id="rId588"/>
    <p:sldId id="839" r:id="rId589"/>
    <p:sldId id="840" r:id="rId590"/>
    <p:sldId id="841" r:id="rId591"/>
    <p:sldId id="842" r:id="rId592"/>
    <p:sldId id="843" r:id="rId593"/>
    <p:sldId id="844" r:id="rId594"/>
    <p:sldId id="845" r:id="rId595"/>
    <p:sldId id="846" r:id="rId596"/>
    <p:sldId id="847" r:id="rId597"/>
    <p:sldId id="848" r:id="rId598"/>
    <p:sldId id="849" r:id="rId599"/>
    <p:sldId id="850" r:id="rId600"/>
    <p:sldId id="851" r:id="rId601"/>
    <p:sldId id="852" r:id="rId602"/>
    <p:sldId id="853" r:id="rId603"/>
    <p:sldId id="854" r:id="rId604"/>
    <p:sldId id="855" r:id="rId605"/>
    <p:sldId id="856" r:id="rId606"/>
    <p:sldId id="857" r:id="rId607"/>
    <p:sldId id="858" r:id="rId608"/>
    <p:sldId id="859" r:id="rId609"/>
    <p:sldId id="860" r:id="rId610"/>
    <p:sldId id="861" r:id="rId611"/>
    <p:sldId id="862" r:id="rId612"/>
    <p:sldId id="863" r:id="rId613"/>
    <p:sldId id="864" r:id="rId614"/>
    <p:sldId id="865" r:id="rId615"/>
    <p:sldId id="866" r:id="rId616"/>
    <p:sldId id="867" r:id="rId617"/>
    <p:sldId id="868" r:id="rId618"/>
    <p:sldId id="869" r:id="rId619"/>
    <p:sldId id="870" r:id="rId620"/>
    <p:sldId id="871" r:id="rId621"/>
    <p:sldId id="872" r:id="rId622"/>
    <p:sldId id="873" r:id="rId623"/>
    <p:sldId id="874" r:id="rId624"/>
    <p:sldId id="875" r:id="rId625"/>
    <p:sldId id="876" r:id="rId626"/>
    <p:sldId id="877" r:id="rId627"/>
    <p:sldId id="878" r:id="rId628"/>
    <p:sldId id="879" r:id="rId629"/>
    <p:sldId id="880" r:id="rId630"/>
    <p:sldId id="881" r:id="rId631"/>
    <p:sldId id="882" r:id="rId632"/>
    <p:sldId id="883" r:id="rId633"/>
    <p:sldId id="884" r:id="rId634"/>
    <p:sldId id="885" r:id="rId635"/>
    <p:sldId id="886" r:id="rId636"/>
    <p:sldId id="887" r:id="rId637"/>
    <p:sldId id="888" r:id="rId638"/>
    <p:sldId id="889" r:id="rId639"/>
    <p:sldId id="890" r:id="rId640"/>
    <p:sldId id="891" r:id="rId641"/>
    <p:sldId id="892" r:id="rId642"/>
    <p:sldId id="893" r:id="rId643"/>
    <p:sldId id="894" r:id="rId644"/>
    <p:sldId id="895" r:id="rId645"/>
    <p:sldId id="896" r:id="rId646"/>
    <p:sldId id="897" r:id="rId647"/>
    <p:sldId id="898" r:id="rId648"/>
    <p:sldId id="899" r:id="rId649"/>
    <p:sldId id="900" r:id="rId650"/>
    <p:sldId id="901" r:id="rId651"/>
    <p:sldId id="902" r:id="rId652"/>
    <p:sldId id="903" r:id="rId653"/>
    <p:sldId id="904" r:id="rId654"/>
    <p:sldId id="905" r:id="rId655"/>
    <p:sldId id="906" r:id="rId656"/>
    <p:sldId id="907" r:id="rId657"/>
    <p:sldId id="908" r:id="rId658"/>
    <p:sldId id="909" r:id="rId659"/>
    <p:sldId id="910" r:id="rId660"/>
    <p:sldId id="911" r:id="rId661"/>
    <p:sldId id="912" r:id="rId662"/>
    <p:sldId id="913" r:id="rId663"/>
    <p:sldId id="914" r:id="rId664"/>
    <p:sldId id="915" r:id="rId665"/>
    <p:sldId id="916" r:id="rId666"/>
    <p:sldId id="917" r:id="rId667"/>
    <p:sldId id="918" r:id="rId668"/>
    <p:sldId id="919" r:id="rId669"/>
    <p:sldId id="920" r:id="rId670"/>
    <p:sldId id="921" r:id="rId671"/>
    <p:sldId id="922" r:id="rId672"/>
    <p:sldId id="923" r:id="rId673"/>
    <p:sldId id="924" r:id="rId674"/>
    <p:sldId id="925" r:id="rId675"/>
    <p:sldId id="926" r:id="rId676"/>
    <p:sldId id="927" r:id="rId677"/>
    <p:sldId id="928" r:id="rId678"/>
    <p:sldId id="929" r:id="rId679"/>
    <p:sldId id="930" r:id="rId680"/>
    <p:sldId id="931" r:id="rId681"/>
    <p:sldId id="932" r:id="rId682"/>
    <p:sldId id="933" r:id="rId683"/>
    <p:sldId id="934" r:id="rId684"/>
    <p:sldId id="935" r:id="rId685"/>
    <p:sldId id="936" r:id="rId686"/>
    <p:sldId id="937" r:id="rId687"/>
    <p:sldId id="938" r:id="rId688"/>
    <p:sldId id="939" r:id="rId689"/>
    <p:sldId id="940" r:id="rId690"/>
    <p:sldId id="941" r:id="rId691"/>
    <p:sldId id="942" r:id="rId692"/>
    <p:sldId id="943" r:id="rId693"/>
    <p:sldId id="944" r:id="rId694"/>
    <p:sldId id="945" r:id="rId695"/>
    <p:sldId id="946" r:id="rId696"/>
    <p:sldId id="947" r:id="rId697"/>
    <p:sldId id="948" r:id="rId698"/>
    <p:sldId id="949" r:id="rId699"/>
    <p:sldId id="950" r:id="rId700"/>
    <p:sldId id="951" r:id="rId701"/>
    <p:sldId id="952" r:id="rId702"/>
    <p:sldId id="953" r:id="rId703"/>
    <p:sldId id="954" r:id="rId704"/>
    <p:sldId id="955" r:id="rId705"/>
    <p:sldId id="956" r:id="rId706"/>
    <p:sldId id="957" r:id="rId707"/>
    <p:sldId id="958" r:id="rId708"/>
    <p:sldId id="959" r:id="rId709"/>
    <p:sldId id="960" r:id="rId710"/>
    <p:sldId id="961" r:id="rId711"/>
    <p:sldId id="962" r:id="rId712"/>
    <p:sldId id="963" r:id="rId713"/>
    <p:sldId id="964" r:id="rId714"/>
    <p:sldId id="965" r:id="rId715"/>
    <p:sldId id="966" r:id="rId716"/>
    <p:sldId id="967" r:id="rId717"/>
    <p:sldId id="968" r:id="rId718"/>
    <p:sldId id="969" r:id="rId719"/>
    <p:sldId id="970" r:id="rId720"/>
    <p:sldId id="971" r:id="rId721"/>
    <p:sldId id="972" r:id="rId722"/>
    <p:sldId id="973" r:id="rId723"/>
    <p:sldId id="974" r:id="rId724"/>
    <p:sldId id="975" r:id="rId725"/>
    <p:sldId id="976" r:id="rId726"/>
    <p:sldId id="977" r:id="rId727"/>
    <p:sldId id="978" r:id="rId728"/>
    <p:sldId id="979" r:id="rId729"/>
    <p:sldId id="980" r:id="rId730"/>
    <p:sldId id="981" r:id="rId731"/>
    <p:sldId id="982" r:id="rId732"/>
    <p:sldId id="983" r:id="rId733"/>
    <p:sldId id="984" r:id="rId734"/>
    <p:sldId id="985" r:id="rId735"/>
    <p:sldId id="986" r:id="rId736"/>
    <p:sldId id="987" r:id="rId737"/>
    <p:sldId id="988" r:id="rId738"/>
    <p:sldId id="989" r:id="rId739"/>
    <p:sldId id="990" r:id="rId740"/>
    <p:sldId id="991" r:id="rId741"/>
    <p:sldId id="992" r:id="rId742"/>
    <p:sldId id="993" r:id="rId743"/>
    <p:sldId id="994" r:id="rId744"/>
    <p:sldId id="995" r:id="rId745"/>
    <p:sldId id="996" r:id="rId746"/>
    <p:sldId id="997" r:id="rId747"/>
    <p:sldId id="998" r:id="rId748"/>
    <p:sldId id="999" r:id="rId749"/>
    <p:sldId id="1000" r:id="rId750"/>
    <p:sldId id="1001" r:id="rId751"/>
    <p:sldId id="1002" r:id="rId752"/>
    <p:sldId id="1003" r:id="rId753"/>
    <p:sldId id="1004" r:id="rId754"/>
    <p:sldId id="1005" r:id="rId755"/>
    <p:sldId id="1006" r:id="rId756"/>
    <p:sldId id="1007" r:id="rId757"/>
    <p:sldId id="1008" r:id="rId758"/>
    <p:sldId id="1009" r:id="rId759"/>
    <p:sldId id="1010" r:id="rId760"/>
    <p:sldId id="1011" r:id="rId761"/>
    <p:sldId id="1012" r:id="rId762"/>
    <p:sldId id="1013" r:id="rId763"/>
    <p:sldId id="1014" r:id="rId764"/>
    <p:sldId id="1015" r:id="rId765"/>
    <p:sldId id="1016" r:id="rId766"/>
    <p:sldId id="1017" r:id="rId767"/>
    <p:sldId id="1018" r:id="rId768"/>
    <p:sldId id="1019" r:id="rId769"/>
    <p:sldId id="1020" r:id="rId770"/>
    <p:sldId id="1021" r:id="rId771"/>
    <p:sldId id="1022" r:id="rId772"/>
    <p:sldId id="1023" r:id="rId773"/>
    <p:sldId id="1024" r:id="rId774"/>
    <p:sldId id="1025" r:id="rId775"/>
    <p:sldId id="1026" r:id="rId776"/>
    <p:sldId id="1027" r:id="rId777"/>
    <p:sldId id="1028" r:id="rId778"/>
    <p:sldId id="1029" r:id="rId779"/>
    <p:sldId id="1030" r:id="rId780"/>
    <p:sldId id="1031" r:id="rId781"/>
    <p:sldId id="1032" r:id="rId782"/>
    <p:sldId id="1033" r:id="rId783"/>
    <p:sldId id="1034" r:id="rId784"/>
    <p:sldId id="1035" r:id="rId785"/>
    <p:sldId id="1036" r:id="rId786"/>
    <p:sldId id="1037" r:id="rId787"/>
    <p:sldId id="1038" r:id="rId788"/>
    <p:sldId id="1039" r:id="rId789"/>
    <p:sldId id="1040" r:id="rId790"/>
    <p:sldId id="1041" r:id="rId791"/>
    <p:sldId id="1042" r:id="rId792"/>
    <p:sldId id="1043" r:id="rId793"/>
    <p:sldId id="1044" r:id="rId794"/>
    <p:sldId id="1045" r:id="rId795"/>
    <p:sldId id="1046" r:id="rId796"/>
    <p:sldId id="1047" r:id="rId797"/>
    <p:sldId id="1048" r:id="rId798"/>
    <p:sldId id="1049" r:id="rId799"/>
    <p:sldId id="1050" r:id="rId800"/>
    <p:sldId id="1051" r:id="rId801"/>
    <p:sldId id="1052" r:id="rId802"/>
    <p:sldId id="1053" r:id="rId803"/>
    <p:sldId id="1054" r:id="rId804"/>
    <p:sldId id="1055" r:id="rId805"/>
    <p:sldId id="1056" r:id="rId806"/>
    <p:sldId id="1057" r:id="rId807"/>
    <p:sldId id="1058" r:id="rId808"/>
    <p:sldId id="1059" r:id="rId809"/>
    <p:sldId id="1060" r:id="rId810"/>
    <p:sldId id="1061" r:id="rId811"/>
    <p:sldId id="1062" r:id="rId812"/>
    <p:sldId id="1063" r:id="rId813"/>
    <p:sldId id="1064" r:id="rId814"/>
    <p:sldId id="1065" r:id="rId815"/>
    <p:sldId id="1066" r:id="rId816"/>
    <p:sldId id="1067" r:id="rId817"/>
    <p:sldId id="1068" r:id="rId818"/>
    <p:sldId id="1069" r:id="rId819"/>
    <p:sldId id="1070" r:id="rId820"/>
    <p:sldId id="1071" r:id="rId821"/>
    <p:sldId id="1072" r:id="rId822"/>
    <p:sldId id="1073" r:id="rId823"/>
    <p:sldId id="1074" r:id="rId824"/>
    <p:sldId id="1075" r:id="rId825"/>
    <p:sldId id="1076" r:id="rId826"/>
    <p:sldId id="1077" r:id="rId827"/>
    <p:sldId id="1078" r:id="rId828"/>
    <p:sldId id="1079" r:id="rId829"/>
    <p:sldId id="1080" r:id="rId830"/>
    <p:sldId id="1081" r:id="rId831"/>
    <p:sldId id="1082" r:id="rId832"/>
    <p:sldId id="1083" r:id="rId833"/>
    <p:sldId id="1084" r:id="rId834"/>
    <p:sldId id="1085" r:id="rId835"/>
    <p:sldId id="1086" r:id="rId836"/>
    <p:sldId id="1087" r:id="rId837"/>
    <p:sldId id="1088" r:id="rId838"/>
    <p:sldId id="1089" r:id="rId839"/>
    <p:sldId id="1090" r:id="rId840"/>
    <p:sldId id="1091" r:id="rId841"/>
    <p:sldId id="1092" r:id="rId842"/>
    <p:sldId id="1093" r:id="rId843"/>
    <p:sldId id="1094" r:id="rId844"/>
    <p:sldId id="1095" r:id="rId845"/>
    <p:sldId id="1096" r:id="rId846"/>
    <p:sldId id="1097" r:id="rId847"/>
    <p:sldId id="1098" r:id="rId848"/>
    <p:sldId id="1099" r:id="rId849"/>
    <p:sldId id="1100" r:id="rId850"/>
    <p:sldId id="1101" r:id="rId851"/>
    <p:sldId id="1102" r:id="rId852"/>
    <p:sldId id="1103" r:id="rId853"/>
    <p:sldId id="1104" r:id="rId854"/>
    <p:sldId id="1105" r:id="rId855"/>
    <p:sldId id="1106" r:id="rId856"/>
    <p:sldId id="1107" r:id="rId857"/>
    <p:sldId id="1108" r:id="rId858"/>
    <p:sldId id="1109" r:id="rId859"/>
    <p:sldId id="1110" r:id="rId860"/>
    <p:sldId id="1111" r:id="rId861"/>
    <p:sldId id="1112" r:id="rId862"/>
    <p:sldId id="1113" r:id="rId863"/>
    <p:sldId id="1114" r:id="rId864"/>
    <p:sldId id="1115" r:id="rId865"/>
    <p:sldId id="1116" r:id="rId866"/>
    <p:sldId id="1117" r:id="rId867"/>
    <p:sldId id="1118" r:id="rId868"/>
    <p:sldId id="1119" r:id="rId869"/>
    <p:sldId id="1120" r:id="rId870"/>
    <p:sldId id="1121" r:id="rId871"/>
    <p:sldId id="1122" r:id="rId872"/>
    <p:sldId id="1123" r:id="rId873"/>
    <p:sldId id="1124" r:id="rId874"/>
    <p:sldId id="1125" r:id="rId875"/>
    <p:sldId id="1126" r:id="rId876"/>
    <p:sldId id="1127" r:id="rId877"/>
    <p:sldId id="1128" r:id="rId878"/>
    <p:sldId id="1129" r:id="rId879"/>
    <p:sldId id="1130" r:id="rId880"/>
    <p:sldId id="1131" r:id="rId881"/>
    <p:sldId id="1132" r:id="rId882"/>
    <p:sldId id="1133" r:id="rId883"/>
    <p:sldId id="1134" r:id="rId884"/>
    <p:sldId id="1135" r:id="rId885"/>
    <p:sldId id="1136" r:id="rId886"/>
    <p:sldId id="1137" r:id="rId887"/>
    <p:sldId id="1138" r:id="rId888"/>
    <p:sldId id="1139" r:id="rId889"/>
    <p:sldId id="1140" r:id="rId890"/>
    <p:sldId id="1141" r:id="rId891"/>
    <p:sldId id="1142" r:id="rId892"/>
    <p:sldId id="1143" r:id="rId893"/>
    <p:sldId id="1144" r:id="rId894"/>
    <p:sldId id="1145" r:id="rId895"/>
    <p:sldId id="1146" r:id="rId896"/>
    <p:sldId id="1147" r:id="rId897"/>
    <p:sldId id="1148" r:id="rId898"/>
    <p:sldId id="1149" r:id="rId899"/>
    <p:sldId id="1150" r:id="rId900"/>
    <p:sldId id="1151" r:id="rId901"/>
    <p:sldId id="1152" r:id="rId902"/>
    <p:sldId id="1153" r:id="rId903"/>
    <p:sldId id="1154" r:id="rId904"/>
    <p:sldId id="1155" r:id="rId905"/>
    <p:sldId id="1156" r:id="rId906"/>
    <p:sldId id="1157" r:id="rId907"/>
    <p:sldId id="1158" r:id="rId908"/>
    <p:sldId id="1159" r:id="rId909"/>
    <p:sldId id="1160" r:id="rId910"/>
    <p:sldId id="1161" r:id="rId911"/>
    <p:sldId id="1162" r:id="rId912"/>
    <p:sldId id="1163" r:id="rId913"/>
    <p:sldId id="1164" r:id="rId914"/>
    <p:sldId id="1165" r:id="rId915"/>
    <p:sldId id="1166" r:id="rId916"/>
    <p:sldId id="1167" r:id="rId917"/>
    <p:sldId id="1168" r:id="rId918"/>
    <p:sldId id="1169" r:id="rId919"/>
    <p:sldId id="1170" r:id="rId920"/>
    <p:sldId id="1171" r:id="rId921"/>
    <p:sldId id="1172" r:id="rId922"/>
    <p:sldId id="1173" r:id="rId923"/>
    <p:sldId id="1174" r:id="rId924"/>
    <p:sldId id="1175" r:id="rId925"/>
    <p:sldId id="1176" r:id="rId926"/>
    <p:sldId id="1177" r:id="rId927"/>
    <p:sldId id="1178" r:id="rId928"/>
    <p:sldId id="1179" r:id="rId929"/>
    <p:sldId id="1180" r:id="rId930"/>
    <p:sldId id="1181" r:id="rId931"/>
    <p:sldId id="1182" r:id="rId932"/>
    <p:sldId id="1183" r:id="rId933"/>
    <p:sldId id="1184" r:id="rId934"/>
    <p:sldId id="1185" r:id="rId935"/>
    <p:sldId id="1186" r:id="rId936"/>
    <p:sldId id="1187" r:id="rId937"/>
    <p:sldId id="1188" r:id="rId938"/>
    <p:sldId id="1189" r:id="rId939"/>
    <p:sldId id="1190" r:id="rId940"/>
    <p:sldId id="1191" r:id="rId941"/>
    <p:sldId id="1192" r:id="rId942"/>
    <p:sldId id="1193" r:id="rId943"/>
    <p:sldId id="1194" r:id="rId944"/>
    <p:sldId id="1195" r:id="rId945"/>
    <p:sldId id="1196" r:id="rId946"/>
    <p:sldId id="1197" r:id="rId947"/>
    <p:sldId id="1198" r:id="rId948"/>
    <p:sldId id="1199" r:id="rId949"/>
    <p:sldId id="1200" r:id="rId950"/>
    <p:sldId id="1201" r:id="rId951"/>
    <p:sldId id="1202" r:id="rId952"/>
  </p:sldIdLst>
  <p:sldSz type="screen4x3" cy="6858000" cx="9144000"/>
  <p:notesSz cy="9144000" cx="6858000"/>
  <p:defaultTextStyle>
    <a:defPPr>
      <a:defRPr lang="zh-CN"/>
    </a:defPPr>
    <a:lvl1pPr algn="l" eaLnBrk="1" rtl="0" hangingPunct="1" latinLnBrk="0" marL="0" defTabSz="91440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eaLnBrk="1" rtl="0" hangingPunct="1" latinLnBrk="0" marL="457200" defTabSz="91440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eaLnBrk="1" rtl="0" hangingPunct="1" latinLnBrk="0" marL="914400" defTabSz="91440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eaLnBrk="1" rtl="0" hangingPunct="1" latinLnBrk="0" marL="1371600" defTabSz="91440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eaLnBrk="1" rtl="0" hangingPunct="1" latinLnBrk="0" marL="1828800" defTabSz="91440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eaLnBrk="1" rtl="0" hangingPunct="1" latinLnBrk="0" marL="2286000" defTabSz="91440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eaLnBrk="1" rtl="0" hangingPunct="1" latinLnBrk="0" marL="2743200" defTabSz="91440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eaLnBrk="1" rtl="0" hangingPunct="1" latinLnBrk="0" marL="3200400" defTabSz="91440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eaLnBrk="1" rtl="0" hangingPunct="1" latinLnBrk="0" marL="3657600" defTabSz="91440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a="http://schemas.openxmlformats.org/drawingml/2006/main" xmlns:r="http://schemas.openxmlformats.org/officeDocument/2006/relationships">
  <p:normalViewPr horzBarState="maximized">
    <p:restoredLeft sz="19958" autoAdjust="0"/>
    <p:restoredTop sz="94660"/>
  </p:normalViewPr>
  <p:slideViewPr>
    <p:cSldViewPr snapToGrid="0">
      <p:cViewPr varScale="1">
        <p:scale>
          <a:sx d="100" n="75"/>
          <a:sy d="100" n="75"/>
        </p:scale>
        <p:origin y="288" x="66"/>
      </p:cViewPr>
      <p:guideLst/>
    </p:cSldViewPr>
  </p:slideViewPr>
  <p:notesTextViewPr>
    <p:cViewPr>
      <p:scale>
        <a:sx d="1" n="1"/>
        <a:sy d="1" n="1"/>
      </p:scale>
      <p:origin y="0" x="0"/>
    </p:cViewPr>
  </p:notesTextViewPr>
  <p:gridSpacing cy="72008" cx="72008"/>
</p:viewPr>
</file>

<file path=ppt/_rels/presentation.xml.rels><?xml version="1.0" encoding="UTF-8" standalone="yes"?>
<Relationships xmlns="http://schemas.openxmlformats.org/package/2006/relationships">
  <Relationship Type="http://schemas.openxmlformats.org/officeDocument/2006/relationships/slideMaster" Target="slideMasters/slideMaster1.xml" Id="rId1"/>
  <Relationship Type="http://schemas.openxmlformats.org/officeDocument/2006/relationships/tableStyles" Target="tableStyles.xml" Id="rId2"/>
  <Relationship Type="http://schemas.openxmlformats.org/officeDocument/2006/relationships/theme" Target="theme/theme1.xml" Id="rId3"/>
  <Relationship Type="http://schemas.openxmlformats.org/officeDocument/2006/relationships/viewProps" Target="viewProps.xml" Id="rId4"/>
  <Relationship Type="http://schemas.openxmlformats.org/officeDocument/2006/relationships/presProps" Target="presProps.xml" Id="rId5"/>
  <Relationship Type="http://schemas.openxmlformats.org/officeDocument/2006/relationships/slide" Target="slides/slide1.xml" Id="rId6"/>
  <Relationship Type="http://schemas.openxmlformats.org/officeDocument/2006/relationships/slide" Target="slides/slide2.xml" Id="rId7"/>
  <Relationship Type="http://schemas.openxmlformats.org/officeDocument/2006/relationships/slide" Target="slides/slide3.xml" Id="rId8"/>
  <Relationship Type="http://schemas.openxmlformats.org/officeDocument/2006/relationships/slide" Target="slides/slide4.xml" Id="rId9"/>
  <Relationship Type="http://schemas.openxmlformats.org/officeDocument/2006/relationships/slide" Target="slides/slide5.xml" Id="rId10"/>
  <Relationship Type="http://schemas.openxmlformats.org/officeDocument/2006/relationships/slide" Target="slides/slide6.xml" Id="rId11"/>
  <Relationship Type="http://schemas.openxmlformats.org/officeDocument/2006/relationships/slide" Target="slides/slide7.xml" Id="rId12"/>
  <Relationship Type="http://schemas.openxmlformats.org/officeDocument/2006/relationships/slide" Target="slides/slide8.xml" Id="rId13"/>
  <Relationship Type="http://schemas.openxmlformats.org/officeDocument/2006/relationships/slide" Target="slides/slide9.xml" Id="rId14"/>
  <Relationship Type="http://schemas.openxmlformats.org/officeDocument/2006/relationships/slide" Target="slides/slide10.xml" Id="rId15"/>
  <Relationship Type="http://schemas.openxmlformats.org/officeDocument/2006/relationships/slide" Target="slides/slide11.xml" Id="rId16"/>
  <Relationship Type="http://schemas.openxmlformats.org/officeDocument/2006/relationships/slide" Target="slides/slide12.xml" Id="rId17"/>
  <Relationship Type="http://schemas.openxmlformats.org/officeDocument/2006/relationships/slide" Target="slides/slide13.xml" Id="rId18"/>
  <Relationship Type="http://schemas.openxmlformats.org/officeDocument/2006/relationships/slide" Target="slides/slide14.xml" Id="rId19"/>
  <Relationship Type="http://schemas.openxmlformats.org/officeDocument/2006/relationships/slide" Target="slides/slide15.xml" Id="rId20"/>
  <Relationship Type="http://schemas.openxmlformats.org/officeDocument/2006/relationships/slide" Target="slides/slide16.xml" Id="rId21"/>
  <Relationship Type="http://schemas.openxmlformats.org/officeDocument/2006/relationships/slide" Target="slides/slide17.xml" Id="rId22"/>
  <Relationship Type="http://schemas.openxmlformats.org/officeDocument/2006/relationships/slide" Target="slides/slide18.xml" Id="rId23"/>
  <Relationship Type="http://schemas.openxmlformats.org/officeDocument/2006/relationships/slide" Target="slides/slide19.xml" Id="rId24"/>
  <Relationship Type="http://schemas.openxmlformats.org/officeDocument/2006/relationships/slide" Target="slides/slide20.xml" Id="rId25"/>
  <Relationship Type="http://schemas.openxmlformats.org/officeDocument/2006/relationships/slide" Target="slides/slide21.xml" Id="rId26"/>
  <Relationship Type="http://schemas.openxmlformats.org/officeDocument/2006/relationships/slide" Target="slides/slide22.xml" Id="rId27"/>
  <Relationship Type="http://schemas.openxmlformats.org/officeDocument/2006/relationships/slide" Target="slides/slide23.xml" Id="rId28"/>
  <Relationship Type="http://schemas.openxmlformats.org/officeDocument/2006/relationships/slide" Target="slides/slide24.xml" Id="rId29"/>
  <Relationship Type="http://schemas.openxmlformats.org/officeDocument/2006/relationships/slide" Target="slides/slide25.xml" Id="rId30"/>
  <Relationship Type="http://schemas.openxmlformats.org/officeDocument/2006/relationships/slide" Target="slides/slide26.xml" Id="rId31"/>
  <Relationship Type="http://schemas.openxmlformats.org/officeDocument/2006/relationships/slide" Target="slides/slide27.xml" Id="rId32"/>
  <Relationship Type="http://schemas.openxmlformats.org/officeDocument/2006/relationships/slide" Target="slides/slide28.xml" Id="rId33"/>
  <Relationship Type="http://schemas.openxmlformats.org/officeDocument/2006/relationships/slide" Target="slides/slide29.xml" Id="rId34"/>
  <Relationship Type="http://schemas.openxmlformats.org/officeDocument/2006/relationships/slide" Target="slides/slide30.xml" Id="rId35"/>
  <Relationship Type="http://schemas.openxmlformats.org/officeDocument/2006/relationships/slide" Target="slides/slide31.xml" Id="rId36"/>
  <Relationship Type="http://schemas.openxmlformats.org/officeDocument/2006/relationships/slide" Target="slides/slide32.xml" Id="rId37"/>
  <Relationship Type="http://schemas.openxmlformats.org/officeDocument/2006/relationships/slide" Target="slides/slide33.xml" Id="rId38"/>
  <Relationship Type="http://schemas.openxmlformats.org/officeDocument/2006/relationships/slide" Target="slides/slide34.xml" Id="rId39"/>
  <Relationship Type="http://schemas.openxmlformats.org/officeDocument/2006/relationships/slide" Target="slides/slide35.xml" Id="rId40"/>
  <Relationship Type="http://schemas.openxmlformats.org/officeDocument/2006/relationships/slide" Target="slides/slide36.xml" Id="rId41"/>
  <Relationship Type="http://schemas.openxmlformats.org/officeDocument/2006/relationships/slide" Target="slides/slide37.xml" Id="rId42"/>
  <Relationship Type="http://schemas.openxmlformats.org/officeDocument/2006/relationships/slide" Target="slides/slide38.xml" Id="rId43"/>
  <Relationship Type="http://schemas.openxmlformats.org/officeDocument/2006/relationships/slide" Target="slides/slide39.xml" Id="rId44"/>
  <Relationship Type="http://schemas.openxmlformats.org/officeDocument/2006/relationships/slide" Target="slides/slide40.xml" Id="rId45"/>
  <Relationship Type="http://schemas.openxmlformats.org/officeDocument/2006/relationships/slide" Target="slides/slide41.xml" Id="rId46"/>
  <Relationship Type="http://schemas.openxmlformats.org/officeDocument/2006/relationships/slide" Target="slides/slide42.xml" Id="rId47"/>
  <Relationship Type="http://schemas.openxmlformats.org/officeDocument/2006/relationships/slide" Target="slides/slide43.xml" Id="rId48"/>
  <Relationship Type="http://schemas.openxmlformats.org/officeDocument/2006/relationships/slide" Target="slides/slide44.xml" Id="rId49"/>
  <Relationship Type="http://schemas.openxmlformats.org/officeDocument/2006/relationships/slide" Target="slides/slide45.xml" Id="rId50"/>
  <Relationship Type="http://schemas.openxmlformats.org/officeDocument/2006/relationships/slide" Target="slides/slide46.xml" Id="rId51"/>
  <Relationship Type="http://schemas.openxmlformats.org/officeDocument/2006/relationships/slide" Target="slides/slide47.xml" Id="rId52"/>
  <Relationship Type="http://schemas.openxmlformats.org/officeDocument/2006/relationships/slide" Target="slides/slide48.xml" Id="rId53"/>
  <Relationship Type="http://schemas.openxmlformats.org/officeDocument/2006/relationships/slide" Target="slides/slide49.xml" Id="rId54"/>
  <Relationship Type="http://schemas.openxmlformats.org/officeDocument/2006/relationships/slide" Target="slides/slide50.xml" Id="rId55"/>
  <Relationship Type="http://schemas.openxmlformats.org/officeDocument/2006/relationships/slide" Target="slides/slide51.xml" Id="rId56"/>
  <Relationship Type="http://schemas.openxmlformats.org/officeDocument/2006/relationships/slide" Target="slides/slide52.xml" Id="rId57"/>
  <Relationship Type="http://schemas.openxmlformats.org/officeDocument/2006/relationships/slide" Target="slides/slide53.xml" Id="rId58"/>
  <Relationship Type="http://schemas.openxmlformats.org/officeDocument/2006/relationships/slide" Target="slides/slide54.xml" Id="rId59"/>
  <Relationship Type="http://schemas.openxmlformats.org/officeDocument/2006/relationships/slide" Target="slides/slide55.xml" Id="rId60"/>
  <Relationship Type="http://schemas.openxmlformats.org/officeDocument/2006/relationships/slide" Target="slides/slide56.xml" Id="rId61"/>
  <Relationship Type="http://schemas.openxmlformats.org/officeDocument/2006/relationships/slide" Target="slides/slide57.xml" Id="rId62"/>
  <Relationship Type="http://schemas.openxmlformats.org/officeDocument/2006/relationships/slide" Target="slides/slide58.xml" Id="rId63"/>
  <Relationship Type="http://schemas.openxmlformats.org/officeDocument/2006/relationships/slide" Target="slides/slide59.xml" Id="rId64"/>
  <Relationship Type="http://schemas.openxmlformats.org/officeDocument/2006/relationships/slide" Target="slides/slide60.xml" Id="rId65"/>
  <Relationship Type="http://schemas.openxmlformats.org/officeDocument/2006/relationships/slide" Target="slides/slide61.xml" Id="rId66"/>
  <Relationship Type="http://schemas.openxmlformats.org/officeDocument/2006/relationships/slide" Target="slides/slide62.xml" Id="rId67"/>
  <Relationship Type="http://schemas.openxmlformats.org/officeDocument/2006/relationships/slide" Target="slides/slide63.xml" Id="rId68"/>
  <Relationship Type="http://schemas.openxmlformats.org/officeDocument/2006/relationships/slide" Target="slides/slide64.xml" Id="rId69"/>
  <Relationship Type="http://schemas.openxmlformats.org/officeDocument/2006/relationships/slide" Target="slides/slide65.xml" Id="rId70"/>
  <Relationship Type="http://schemas.openxmlformats.org/officeDocument/2006/relationships/slide" Target="slides/slide66.xml" Id="rId71"/>
  <Relationship Type="http://schemas.openxmlformats.org/officeDocument/2006/relationships/slide" Target="slides/slide67.xml" Id="rId72"/>
  <Relationship Type="http://schemas.openxmlformats.org/officeDocument/2006/relationships/slide" Target="slides/slide68.xml" Id="rId73"/>
  <Relationship Type="http://schemas.openxmlformats.org/officeDocument/2006/relationships/slide" Target="slides/slide69.xml" Id="rId74"/>
  <Relationship Type="http://schemas.openxmlformats.org/officeDocument/2006/relationships/slide" Target="slides/slide70.xml" Id="rId75"/>
  <Relationship Type="http://schemas.openxmlformats.org/officeDocument/2006/relationships/slide" Target="slides/slide71.xml" Id="rId76"/>
  <Relationship Type="http://schemas.openxmlformats.org/officeDocument/2006/relationships/slide" Target="slides/slide72.xml" Id="rId77"/>
  <Relationship Type="http://schemas.openxmlformats.org/officeDocument/2006/relationships/slide" Target="slides/slide73.xml" Id="rId78"/>
  <Relationship Type="http://schemas.openxmlformats.org/officeDocument/2006/relationships/slide" Target="slides/slide74.xml" Id="rId79"/>
  <Relationship Type="http://schemas.openxmlformats.org/officeDocument/2006/relationships/slide" Target="slides/slide75.xml" Id="rId80"/>
  <Relationship Type="http://schemas.openxmlformats.org/officeDocument/2006/relationships/slide" Target="slides/slide76.xml" Id="rId81"/>
  <Relationship Type="http://schemas.openxmlformats.org/officeDocument/2006/relationships/slide" Target="slides/slide77.xml" Id="rId82"/>
  <Relationship Type="http://schemas.openxmlformats.org/officeDocument/2006/relationships/slide" Target="slides/slide78.xml" Id="rId83"/>
  <Relationship Type="http://schemas.openxmlformats.org/officeDocument/2006/relationships/slide" Target="slides/slide79.xml" Id="rId84"/>
  <Relationship Type="http://schemas.openxmlformats.org/officeDocument/2006/relationships/slide" Target="slides/slide80.xml" Id="rId85"/>
  <Relationship Type="http://schemas.openxmlformats.org/officeDocument/2006/relationships/slide" Target="slides/slide81.xml" Id="rId86"/>
  <Relationship Type="http://schemas.openxmlformats.org/officeDocument/2006/relationships/slide" Target="slides/slide82.xml" Id="rId87"/>
  <Relationship Type="http://schemas.openxmlformats.org/officeDocument/2006/relationships/slide" Target="slides/slide83.xml" Id="rId88"/>
  <Relationship Type="http://schemas.openxmlformats.org/officeDocument/2006/relationships/slide" Target="slides/slide84.xml" Id="rId89"/>
  <Relationship Type="http://schemas.openxmlformats.org/officeDocument/2006/relationships/slide" Target="slides/slide85.xml" Id="rId90"/>
  <Relationship Type="http://schemas.openxmlformats.org/officeDocument/2006/relationships/slide" Target="slides/slide86.xml" Id="rId91"/>
  <Relationship Type="http://schemas.openxmlformats.org/officeDocument/2006/relationships/slide" Target="slides/slide87.xml" Id="rId92"/>
  <Relationship Type="http://schemas.openxmlformats.org/officeDocument/2006/relationships/slide" Target="slides/slide88.xml" Id="rId93"/>
  <Relationship Type="http://schemas.openxmlformats.org/officeDocument/2006/relationships/slide" Target="slides/slide89.xml" Id="rId94"/>
  <Relationship Type="http://schemas.openxmlformats.org/officeDocument/2006/relationships/slide" Target="slides/slide90.xml" Id="rId95"/>
  <Relationship Type="http://schemas.openxmlformats.org/officeDocument/2006/relationships/slide" Target="slides/slide91.xml" Id="rId96"/>
  <Relationship Type="http://schemas.openxmlformats.org/officeDocument/2006/relationships/slide" Target="slides/slide92.xml" Id="rId97"/>
  <Relationship Type="http://schemas.openxmlformats.org/officeDocument/2006/relationships/slide" Target="slides/slide93.xml" Id="rId98"/>
  <Relationship Type="http://schemas.openxmlformats.org/officeDocument/2006/relationships/slide" Target="slides/slide94.xml" Id="rId99"/>
  <Relationship Type="http://schemas.openxmlformats.org/officeDocument/2006/relationships/slide" Target="slides/slide95.xml" Id="rId100"/>
  <Relationship Type="http://schemas.openxmlformats.org/officeDocument/2006/relationships/slide" Target="slides/slide96.xml" Id="rId101"/>
  <Relationship Type="http://schemas.openxmlformats.org/officeDocument/2006/relationships/slide" Target="slides/slide97.xml" Id="rId102"/>
  <Relationship Type="http://schemas.openxmlformats.org/officeDocument/2006/relationships/slide" Target="slides/slide98.xml" Id="rId103"/>
  <Relationship Type="http://schemas.openxmlformats.org/officeDocument/2006/relationships/slide" Target="slides/slide99.xml" Id="rId104"/>
  <Relationship Type="http://schemas.openxmlformats.org/officeDocument/2006/relationships/slide" Target="slides/slide100.xml" Id="rId105"/>
  <Relationship Type="http://schemas.openxmlformats.org/officeDocument/2006/relationships/slide" Target="slides/slide101.xml" Id="rId106"/>
  <Relationship Type="http://schemas.openxmlformats.org/officeDocument/2006/relationships/slide" Target="slides/slide102.xml" Id="rId107"/>
  <Relationship Type="http://schemas.openxmlformats.org/officeDocument/2006/relationships/slide" Target="slides/slide103.xml" Id="rId108"/>
  <Relationship Type="http://schemas.openxmlformats.org/officeDocument/2006/relationships/slide" Target="slides/slide104.xml" Id="rId109"/>
  <Relationship Type="http://schemas.openxmlformats.org/officeDocument/2006/relationships/slide" Target="slides/slide105.xml" Id="rId110"/>
  <Relationship Type="http://schemas.openxmlformats.org/officeDocument/2006/relationships/slide" Target="slides/slide106.xml" Id="rId111"/>
  <Relationship Type="http://schemas.openxmlformats.org/officeDocument/2006/relationships/slide" Target="slides/slide107.xml" Id="rId112"/>
  <Relationship Type="http://schemas.openxmlformats.org/officeDocument/2006/relationships/slide" Target="slides/slide108.xml" Id="rId113"/>
  <Relationship Type="http://schemas.openxmlformats.org/officeDocument/2006/relationships/slide" Target="slides/slide109.xml" Id="rId114"/>
  <Relationship Type="http://schemas.openxmlformats.org/officeDocument/2006/relationships/slide" Target="slides/slide110.xml" Id="rId115"/>
  <Relationship Type="http://schemas.openxmlformats.org/officeDocument/2006/relationships/slide" Target="slides/slide111.xml" Id="rId116"/>
  <Relationship Type="http://schemas.openxmlformats.org/officeDocument/2006/relationships/slide" Target="slides/slide112.xml" Id="rId117"/>
  <Relationship Type="http://schemas.openxmlformats.org/officeDocument/2006/relationships/slide" Target="slides/slide113.xml" Id="rId118"/>
  <Relationship Type="http://schemas.openxmlformats.org/officeDocument/2006/relationships/slide" Target="slides/slide114.xml" Id="rId119"/>
  <Relationship Type="http://schemas.openxmlformats.org/officeDocument/2006/relationships/slide" Target="slides/slide115.xml" Id="rId120"/>
  <Relationship Type="http://schemas.openxmlformats.org/officeDocument/2006/relationships/slide" Target="slides/slide116.xml" Id="rId121"/>
  <Relationship Type="http://schemas.openxmlformats.org/officeDocument/2006/relationships/slide" Target="slides/slide117.xml" Id="rId122"/>
  <Relationship Type="http://schemas.openxmlformats.org/officeDocument/2006/relationships/slide" Target="slides/slide118.xml" Id="rId123"/>
  <Relationship Type="http://schemas.openxmlformats.org/officeDocument/2006/relationships/slide" Target="slides/slide119.xml" Id="rId124"/>
  <Relationship Type="http://schemas.openxmlformats.org/officeDocument/2006/relationships/slide" Target="slides/slide120.xml" Id="rId125"/>
  <Relationship Type="http://schemas.openxmlformats.org/officeDocument/2006/relationships/slide" Target="slides/slide121.xml" Id="rId126"/>
  <Relationship Type="http://schemas.openxmlformats.org/officeDocument/2006/relationships/slide" Target="slides/slide122.xml" Id="rId127"/>
  <Relationship Type="http://schemas.openxmlformats.org/officeDocument/2006/relationships/slide" Target="slides/slide123.xml" Id="rId128"/>
  <Relationship Type="http://schemas.openxmlformats.org/officeDocument/2006/relationships/slide" Target="slides/slide124.xml" Id="rId129"/>
  <Relationship Type="http://schemas.openxmlformats.org/officeDocument/2006/relationships/slide" Target="slides/slide125.xml" Id="rId130"/>
  <Relationship Type="http://schemas.openxmlformats.org/officeDocument/2006/relationships/slide" Target="slides/slide126.xml" Id="rId131"/>
  <Relationship Type="http://schemas.openxmlformats.org/officeDocument/2006/relationships/slide" Target="slides/slide127.xml" Id="rId132"/>
  <Relationship Type="http://schemas.openxmlformats.org/officeDocument/2006/relationships/slide" Target="slides/slide128.xml" Id="rId133"/>
  <Relationship Type="http://schemas.openxmlformats.org/officeDocument/2006/relationships/slide" Target="slides/slide129.xml" Id="rId134"/>
  <Relationship Type="http://schemas.openxmlformats.org/officeDocument/2006/relationships/slide" Target="slides/slide130.xml" Id="rId135"/>
  <Relationship Type="http://schemas.openxmlformats.org/officeDocument/2006/relationships/slide" Target="slides/slide131.xml" Id="rId136"/>
  <Relationship Type="http://schemas.openxmlformats.org/officeDocument/2006/relationships/slide" Target="slides/slide132.xml" Id="rId137"/>
  <Relationship Type="http://schemas.openxmlformats.org/officeDocument/2006/relationships/slide" Target="slides/slide133.xml" Id="rId138"/>
  <Relationship Type="http://schemas.openxmlformats.org/officeDocument/2006/relationships/slide" Target="slides/slide134.xml" Id="rId139"/>
  <Relationship Type="http://schemas.openxmlformats.org/officeDocument/2006/relationships/slide" Target="slides/slide135.xml" Id="rId140"/>
  <Relationship Type="http://schemas.openxmlformats.org/officeDocument/2006/relationships/slide" Target="slides/slide136.xml" Id="rId141"/>
  <Relationship Type="http://schemas.openxmlformats.org/officeDocument/2006/relationships/slide" Target="slides/slide137.xml" Id="rId142"/>
  <Relationship Type="http://schemas.openxmlformats.org/officeDocument/2006/relationships/slide" Target="slides/slide138.xml" Id="rId143"/>
  <Relationship Type="http://schemas.openxmlformats.org/officeDocument/2006/relationships/slide" Target="slides/slide139.xml" Id="rId144"/>
  <Relationship Type="http://schemas.openxmlformats.org/officeDocument/2006/relationships/slide" Target="slides/slide140.xml" Id="rId145"/>
  <Relationship Type="http://schemas.openxmlformats.org/officeDocument/2006/relationships/slide" Target="slides/slide141.xml" Id="rId146"/>
  <Relationship Type="http://schemas.openxmlformats.org/officeDocument/2006/relationships/slide" Target="slides/slide142.xml" Id="rId147"/>
  <Relationship Type="http://schemas.openxmlformats.org/officeDocument/2006/relationships/slide" Target="slides/slide143.xml" Id="rId148"/>
  <Relationship Type="http://schemas.openxmlformats.org/officeDocument/2006/relationships/slide" Target="slides/slide144.xml" Id="rId149"/>
  <Relationship Type="http://schemas.openxmlformats.org/officeDocument/2006/relationships/slide" Target="slides/slide145.xml" Id="rId150"/>
  <Relationship Type="http://schemas.openxmlformats.org/officeDocument/2006/relationships/slide" Target="slides/slide146.xml" Id="rId151"/>
  <Relationship Type="http://schemas.openxmlformats.org/officeDocument/2006/relationships/slide" Target="slides/slide147.xml" Id="rId152"/>
  <Relationship Type="http://schemas.openxmlformats.org/officeDocument/2006/relationships/slide" Target="slides/slide148.xml" Id="rId153"/>
  <Relationship Type="http://schemas.openxmlformats.org/officeDocument/2006/relationships/slide" Target="slides/slide149.xml" Id="rId154"/>
  <Relationship Type="http://schemas.openxmlformats.org/officeDocument/2006/relationships/slide" Target="slides/slide150.xml" Id="rId155"/>
  <Relationship Type="http://schemas.openxmlformats.org/officeDocument/2006/relationships/slide" Target="slides/slide151.xml" Id="rId156"/>
  <Relationship Type="http://schemas.openxmlformats.org/officeDocument/2006/relationships/slide" Target="slides/slide152.xml" Id="rId157"/>
  <Relationship Type="http://schemas.openxmlformats.org/officeDocument/2006/relationships/slide" Target="slides/slide153.xml" Id="rId158"/>
  <Relationship Type="http://schemas.openxmlformats.org/officeDocument/2006/relationships/slide" Target="slides/slide154.xml" Id="rId159"/>
  <Relationship Type="http://schemas.openxmlformats.org/officeDocument/2006/relationships/slide" Target="slides/slide155.xml" Id="rId160"/>
  <Relationship Type="http://schemas.openxmlformats.org/officeDocument/2006/relationships/slide" Target="slides/slide156.xml" Id="rId161"/>
  <Relationship Type="http://schemas.openxmlformats.org/officeDocument/2006/relationships/slide" Target="slides/slide157.xml" Id="rId162"/>
  <Relationship Type="http://schemas.openxmlformats.org/officeDocument/2006/relationships/slide" Target="slides/slide158.xml" Id="rId163"/>
  <Relationship Type="http://schemas.openxmlformats.org/officeDocument/2006/relationships/slide" Target="slides/slide159.xml" Id="rId164"/>
  <Relationship Type="http://schemas.openxmlformats.org/officeDocument/2006/relationships/slide" Target="slides/slide160.xml" Id="rId165"/>
  <Relationship Type="http://schemas.openxmlformats.org/officeDocument/2006/relationships/slide" Target="slides/slide161.xml" Id="rId166"/>
  <Relationship Type="http://schemas.openxmlformats.org/officeDocument/2006/relationships/slide" Target="slides/slide162.xml" Id="rId167"/>
  <Relationship Type="http://schemas.openxmlformats.org/officeDocument/2006/relationships/slide" Target="slides/slide163.xml" Id="rId168"/>
  <Relationship Type="http://schemas.openxmlformats.org/officeDocument/2006/relationships/slide" Target="slides/slide164.xml" Id="rId169"/>
  <Relationship Type="http://schemas.openxmlformats.org/officeDocument/2006/relationships/slide" Target="slides/slide165.xml" Id="rId170"/>
  <Relationship Type="http://schemas.openxmlformats.org/officeDocument/2006/relationships/slide" Target="slides/slide166.xml" Id="rId171"/>
  <Relationship Type="http://schemas.openxmlformats.org/officeDocument/2006/relationships/slide" Target="slides/slide167.xml" Id="rId172"/>
  <Relationship Type="http://schemas.openxmlformats.org/officeDocument/2006/relationships/slide" Target="slides/slide168.xml" Id="rId173"/>
  <Relationship Type="http://schemas.openxmlformats.org/officeDocument/2006/relationships/slide" Target="slides/slide169.xml" Id="rId174"/>
  <Relationship Type="http://schemas.openxmlformats.org/officeDocument/2006/relationships/slide" Target="slides/slide170.xml" Id="rId175"/>
  <Relationship Type="http://schemas.openxmlformats.org/officeDocument/2006/relationships/slide" Target="slides/slide171.xml" Id="rId176"/>
  <Relationship Type="http://schemas.openxmlformats.org/officeDocument/2006/relationships/slide" Target="slides/slide172.xml" Id="rId177"/>
  <Relationship Type="http://schemas.openxmlformats.org/officeDocument/2006/relationships/slide" Target="slides/slide173.xml" Id="rId178"/>
  <Relationship Type="http://schemas.openxmlformats.org/officeDocument/2006/relationships/slide" Target="slides/slide174.xml" Id="rId179"/>
  <Relationship Type="http://schemas.openxmlformats.org/officeDocument/2006/relationships/slide" Target="slides/slide175.xml" Id="rId180"/>
  <Relationship Type="http://schemas.openxmlformats.org/officeDocument/2006/relationships/slide" Target="slides/slide176.xml" Id="rId181"/>
  <Relationship Type="http://schemas.openxmlformats.org/officeDocument/2006/relationships/slide" Target="slides/slide177.xml" Id="rId182"/>
  <Relationship Type="http://schemas.openxmlformats.org/officeDocument/2006/relationships/slide" Target="slides/slide178.xml" Id="rId183"/>
  <Relationship Type="http://schemas.openxmlformats.org/officeDocument/2006/relationships/slide" Target="slides/slide179.xml" Id="rId184"/>
  <Relationship Type="http://schemas.openxmlformats.org/officeDocument/2006/relationships/slide" Target="slides/slide180.xml" Id="rId185"/>
  <Relationship Type="http://schemas.openxmlformats.org/officeDocument/2006/relationships/slide" Target="slides/slide181.xml" Id="rId186"/>
  <Relationship Type="http://schemas.openxmlformats.org/officeDocument/2006/relationships/slide" Target="slides/slide182.xml" Id="rId187"/>
  <Relationship Type="http://schemas.openxmlformats.org/officeDocument/2006/relationships/slide" Target="slides/slide183.xml" Id="rId188"/>
  <Relationship Type="http://schemas.openxmlformats.org/officeDocument/2006/relationships/slide" Target="slides/slide184.xml" Id="rId189"/>
  <Relationship Type="http://schemas.openxmlformats.org/officeDocument/2006/relationships/slide" Target="slides/slide185.xml" Id="rId190"/>
  <Relationship Type="http://schemas.openxmlformats.org/officeDocument/2006/relationships/slide" Target="slides/slide186.xml" Id="rId191"/>
  <Relationship Type="http://schemas.openxmlformats.org/officeDocument/2006/relationships/slide" Target="slides/slide187.xml" Id="rId192"/>
  <Relationship Type="http://schemas.openxmlformats.org/officeDocument/2006/relationships/slide" Target="slides/slide188.xml" Id="rId193"/>
  <Relationship Type="http://schemas.openxmlformats.org/officeDocument/2006/relationships/slide" Target="slides/slide189.xml" Id="rId194"/>
  <Relationship Type="http://schemas.openxmlformats.org/officeDocument/2006/relationships/slide" Target="slides/slide190.xml" Id="rId195"/>
  <Relationship Type="http://schemas.openxmlformats.org/officeDocument/2006/relationships/slide" Target="slides/slide191.xml" Id="rId196"/>
  <Relationship Type="http://schemas.openxmlformats.org/officeDocument/2006/relationships/slide" Target="slides/slide192.xml" Id="rId197"/>
  <Relationship Type="http://schemas.openxmlformats.org/officeDocument/2006/relationships/slide" Target="slides/slide193.xml" Id="rId198"/>
  <Relationship Type="http://schemas.openxmlformats.org/officeDocument/2006/relationships/slide" Target="slides/slide194.xml" Id="rId199"/>
  <Relationship Type="http://schemas.openxmlformats.org/officeDocument/2006/relationships/slide" Target="slides/slide195.xml" Id="rId200"/>
  <Relationship Type="http://schemas.openxmlformats.org/officeDocument/2006/relationships/slide" Target="slides/slide196.xml" Id="rId201"/>
  <Relationship Type="http://schemas.openxmlformats.org/officeDocument/2006/relationships/slide" Target="slides/slide197.xml" Id="rId202"/>
  <Relationship Type="http://schemas.openxmlformats.org/officeDocument/2006/relationships/slide" Target="slides/slide198.xml" Id="rId203"/>
  <Relationship Type="http://schemas.openxmlformats.org/officeDocument/2006/relationships/slide" Target="slides/slide199.xml" Id="rId204"/>
  <Relationship Type="http://schemas.openxmlformats.org/officeDocument/2006/relationships/slide" Target="slides/slide200.xml" Id="rId205"/>
  <Relationship Type="http://schemas.openxmlformats.org/officeDocument/2006/relationships/slide" Target="slides/slide201.xml" Id="rId206"/>
  <Relationship Type="http://schemas.openxmlformats.org/officeDocument/2006/relationships/slide" Target="slides/slide202.xml" Id="rId207"/>
  <Relationship Type="http://schemas.openxmlformats.org/officeDocument/2006/relationships/slide" Target="slides/slide203.xml" Id="rId208"/>
  <Relationship Type="http://schemas.openxmlformats.org/officeDocument/2006/relationships/slide" Target="slides/slide204.xml" Id="rId209"/>
  <Relationship Type="http://schemas.openxmlformats.org/officeDocument/2006/relationships/slide" Target="slides/slide205.xml" Id="rId210"/>
  <Relationship Type="http://schemas.openxmlformats.org/officeDocument/2006/relationships/slide" Target="slides/slide206.xml" Id="rId211"/>
  <Relationship Type="http://schemas.openxmlformats.org/officeDocument/2006/relationships/slide" Target="slides/slide207.xml" Id="rId212"/>
  <Relationship Type="http://schemas.openxmlformats.org/officeDocument/2006/relationships/slide" Target="slides/slide208.xml" Id="rId213"/>
  <Relationship Type="http://schemas.openxmlformats.org/officeDocument/2006/relationships/slide" Target="slides/slide209.xml" Id="rId214"/>
  <Relationship Type="http://schemas.openxmlformats.org/officeDocument/2006/relationships/slide" Target="slides/slide210.xml" Id="rId215"/>
  <Relationship Type="http://schemas.openxmlformats.org/officeDocument/2006/relationships/slide" Target="slides/slide211.xml" Id="rId216"/>
  <Relationship Type="http://schemas.openxmlformats.org/officeDocument/2006/relationships/slide" Target="slides/slide212.xml" Id="rId217"/>
  <Relationship Type="http://schemas.openxmlformats.org/officeDocument/2006/relationships/slide" Target="slides/slide213.xml" Id="rId218"/>
  <Relationship Type="http://schemas.openxmlformats.org/officeDocument/2006/relationships/slide" Target="slides/slide214.xml" Id="rId219"/>
  <Relationship Type="http://schemas.openxmlformats.org/officeDocument/2006/relationships/slide" Target="slides/slide215.xml" Id="rId220"/>
  <Relationship Type="http://schemas.openxmlformats.org/officeDocument/2006/relationships/slide" Target="slides/slide216.xml" Id="rId221"/>
  <Relationship Type="http://schemas.openxmlformats.org/officeDocument/2006/relationships/slide" Target="slides/slide217.xml" Id="rId222"/>
  <Relationship Type="http://schemas.openxmlformats.org/officeDocument/2006/relationships/slide" Target="slides/slide218.xml" Id="rId223"/>
  <Relationship Type="http://schemas.openxmlformats.org/officeDocument/2006/relationships/slide" Target="slides/slide219.xml" Id="rId224"/>
  <Relationship Type="http://schemas.openxmlformats.org/officeDocument/2006/relationships/slide" Target="slides/slide220.xml" Id="rId225"/>
  <Relationship Type="http://schemas.openxmlformats.org/officeDocument/2006/relationships/slide" Target="slides/slide221.xml" Id="rId226"/>
  <Relationship Type="http://schemas.openxmlformats.org/officeDocument/2006/relationships/slide" Target="slides/slide222.xml" Id="rId227"/>
  <Relationship Type="http://schemas.openxmlformats.org/officeDocument/2006/relationships/slide" Target="slides/slide223.xml" Id="rId228"/>
  <Relationship Type="http://schemas.openxmlformats.org/officeDocument/2006/relationships/slide" Target="slides/slide224.xml" Id="rId229"/>
  <Relationship Type="http://schemas.openxmlformats.org/officeDocument/2006/relationships/slide" Target="slides/slide225.xml" Id="rId230"/>
  <Relationship Type="http://schemas.openxmlformats.org/officeDocument/2006/relationships/slide" Target="slides/slide226.xml" Id="rId231"/>
  <Relationship Type="http://schemas.openxmlformats.org/officeDocument/2006/relationships/slide" Target="slides/slide227.xml" Id="rId232"/>
  <Relationship Type="http://schemas.openxmlformats.org/officeDocument/2006/relationships/slide" Target="slides/slide228.xml" Id="rId233"/>
  <Relationship Type="http://schemas.openxmlformats.org/officeDocument/2006/relationships/slide" Target="slides/slide229.xml" Id="rId234"/>
  <Relationship Type="http://schemas.openxmlformats.org/officeDocument/2006/relationships/slide" Target="slides/slide230.xml" Id="rId235"/>
  <Relationship Type="http://schemas.openxmlformats.org/officeDocument/2006/relationships/slide" Target="slides/slide231.xml" Id="rId236"/>
  <Relationship Type="http://schemas.openxmlformats.org/officeDocument/2006/relationships/slide" Target="slides/slide232.xml" Id="rId237"/>
  <Relationship Type="http://schemas.openxmlformats.org/officeDocument/2006/relationships/slide" Target="slides/slide233.xml" Id="rId238"/>
  <Relationship Type="http://schemas.openxmlformats.org/officeDocument/2006/relationships/slide" Target="slides/slide234.xml" Id="rId239"/>
  <Relationship Type="http://schemas.openxmlformats.org/officeDocument/2006/relationships/slide" Target="slides/slide235.xml" Id="rId240"/>
  <Relationship Type="http://schemas.openxmlformats.org/officeDocument/2006/relationships/slide" Target="slides/slide236.xml" Id="rId241"/>
  <Relationship Type="http://schemas.openxmlformats.org/officeDocument/2006/relationships/slide" Target="slides/slide237.xml" Id="rId242"/>
  <Relationship Type="http://schemas.openxmlformats.org/officeDocument/2006/relationships/slide" Target="slides/slide238.xml" Id="rId243"/>
  <Relationship Type="http://schemas.openxmlformats.org/officeDocument/2006/relationships/slide" Target="slides/slide239.xml" Id="rId244"/>
  <Relationship Type="http://schemas.openxmlformats.org/officeDocument/2006/relationships/slide" Target="slides/slide240.xml" Id="rId245"/>
  <Relationship Type="http://schemas.openxmlformats.org/officeDocument/2006/relationships/slide" Target="slides/slide241.xml" Id="rId246"/>
  <Relationship Type="http://schemas.openxmlformats.org/officeDocument/2006/relationships/slide" Target="slides/slide242.xml" Id="rId247"/>
  <Relationship Type="http://schemas.openxmlformats.org/officeDocument/2006/relationships/slide" Target="slides/slide243.xml" Id="rId248"/>
  <Relationship Type="http://schemas.openxmlformats.org/officeDocument/2006/relationships/slide" Target="slides/slide244.xml" Id="rId249"/>
  <Relationship Type="http://schemas.openxmlformats.org/officeDocument/2006/relationships/slide" Target="slides/slide245.xml" Id="rId250"/>
  <Relationship Type="http://schemas.openxmlformats.org/officeDocument/2006/relationships/slide" Target="slides/slide246.xml" Id="rId251"/>
  <Relationship Type="http://schemas.openxmlformats.org/officeDocument/2006/relationships/slide" Target="slides/slide247.xml" Id="rId252"/>
  <Relationship Type="http://schemas.openxmlformats.org/officeDocument/2006/relationships/slide" Target="slides/slide248.xml" Id="rId253"/>
  <Relationship Type="http://schemas.openxmlformats.org/officeDocument/2006/relationships/slide" Target="slides/slide249.xml" Id="rId254"/>
  <Relationship Type="http://schemas.openxmlformats.org/officeDocument/2006/relationships/slide" Target="slides/slide250.xml" Id="rId255"/>
  <Relationship Type="http://schemas.openxmlformats.org/officeDocument/2006/relationships/slide" Target="slides/slide251.xml" Id="rId256"/>
  <Relationship Type="http://schemas.openxmlformats.org/officeDocument/2006/relationships/slide" Target="slides/slide252.xml" Id="rId257"/>
  <Relationship Type="http://schemas.openxmlformats.org/officeDocument/2006/relationships/slide" Target="slides/slide253.xml" Id="rId258"/>
  <Relationship Type="http://schemas.openxmlformats.org/officeDocument/2006/relationships/slide" Target="slides/slide254.xml" Id="rId259"/>
  <Relationship Type="http://schemas.openxmlformats.org/officeDocument/2006/relationships/slide" Target="slides/slide255.xml" Id="rId260"/>
  <Relationship Type="http://schemas.openxmlformats.org/officeDocument/2006/relationships/slide" Target="slides/slide256.xml" Id="rId261"/>
  <Relationship Type="http://schemas.openxmlformats.org/officeDocument/2006/relationships/slide" Target="slides/slide257.xml" Id="rId262"/>
  <Relationship Type="http://schemas.openxmlformats.org/officeDocument/2006/relationships/slide" Target="slides/slide258.xml" Id="rId263"/>
  <Relationship Type="http://schemas.openxmlformats.org/officeDocument/2006/relationships/slide" Target="slides/slide259.xml" Id="rId264"/>
  <Relationship Type="http://schemas.openxmlformats.org/officeDocument/2006/relationships/slide" Target="slides/slide260.xml" Id="rId265"/>
  <Relationship Type="http://schemas.openxmlformats.org/officeDocument/2006/relationships/slide" Target="slides/slide261.xml" Id="rId266"/>
  <Relationship Type="http://schemas.openxmlformats.org/officeDocument/2006/relationships/slide" Target="slides/slide262.xml" Id="rId267"/>
  <Relationship Type="http://schemas.openxmlformats.org/officeDocument/2006/relationships/slide" Target="slides/slide263.xml" Id="rId268"/>
  <Relationship Type="http://schemas.openxmlformats.org/officeDocument/2006/relationships/slide" Target="slides/slide264.xml" Id="rId269"/>
  <Relationship Type="http://schemas.openxmlformats.org/officeDocument/2006/relationships/slide" Target="slides/slide265.xml" Id="rId270"/>
  <Relationship Type="http://schemas.openxmlformats.org/officeDocument/2006/relationships/slide" Target="slides/slide266.xml" Id="rId271"/>
  <Relationship Type="http://schemas.openxmlformats.org/officeDocument/2006/relationships/slide" Target="slides/slide267.xml" Id="rId272"/>
  <Relationship Type="http://schemas.openxmlformats.org/officeDocument/2006/relationships/slide" Target="slides/slide268.xml" Id="rId273"/>
  <Relationship Type="http://schemas.openxmlformats.org/officeDocument/2006/relationships/slide" Target="slides/slide269.xml" Id="rId274"/>
  <Relationship Type="http://schemas.openxmlformats.org/officeDocument/2006/relationships/slide" Target="slides/slide270.xml" Id="rId275"/>
  <Relationship Type="http://schemas.openxmlformats.org/officeDocument/2006/relationships/slide" Target="slides/slide271.xml" Id="rId276"/>
  <Relationship Type="http://schemas.openxmlformats.org/officeDocument/2006/relationships/slide" Target="slides/slide272.xml" Id="rId277"/>
  <Relationship Type="http://schemas.openxmlformats.org/officeDocument/2006/relationships/slide" Target="slides/slide273.xml" Id="rId278"/>
  <Relationship Type="http://schemas.openxmlformats.org/officeDocument/2006/relationships/slide" Target="slides/slide274.xml" Id="rId279"/>
  <Relationship Type="http://schemas.openxmlformats.org/officeDocument/2006/relationships/slide" Target="slides/slide275.xml" Id="rId280"/>
  <Relationship Type="http://schemas.openxmlformats.org/officeDocument/2006/relationships/slide" Target="slides/slide276.xml" Id="rId281"/>
  <Relationship Type="http://schemas.openxmlformats.org/officeDocument/2006/relationships/slide" Target="slides/slide277.xml" Id="rId282"/>
  <Relationship Type="http://schemas.openxmlformats.org/officeDocument/2006/relationships/slide" Target="slides/slide278.xml" Id="rId283"/>
  <Relationship Type="http://schemas.openxmlformats.org/officeDocument/2006/relationships/slide" Target="slides/slide279.xml" Id="rId284"/>
  <Relationship Type="http://schemas.openxmlformats.org/officeDocument/2006/relationships/slide" Target="slides/slide280.xml" Id="rId285"/>
  <Relationship Type="http://schemas.openxmlformats.org/officeDocument/2006/relationships/slide" Target="slides/slide281.xml" Id="rId286"/>
  <Relationship Type="http://schemas.openxmlformats.org/officeDocument/2006/relationships/slide" Target="slides/slide282.xml" Id="rId287"/>
  <Relationship Type="http://schemas.openxmlformats.org/officeDocument/2006/relationships/slide" Target="slides/slide283.xml" Id="rId288"/>
  <Relationship Type="http://schemas.openxmlformats.org/officeDocument/2006/relationships/slide" Target="slides/slide284.xml" Id="rId289"/>
  <Relationship Type="http://schemas.openxmlformats.org/officeDocument/2006/relationships/slide" Target="slides/slide285.xml" Id="rId290"/>
  <Relationship Type="http://schemas.openxmlformats.org/officeDocument/2006/relationships/slide" Target="slides/slide286.xml" Id="rId291"/>
  <Relationship Type="http://schemas.openxmlformats.org/officeDocument/2006/relationships/slide" Target="slides/slide287.xml" Id="rId292"/>
  <Relationship Type="http://schemas.openxmlformats.org/officeDocument/2006/relationships/slide" Target="slides/slide288.xml" Id="rId293"/>
  <Relationship Type="http://schemas.openxmlformats.org/officeDocument/2006/relationships/slide" Target="slides/slide289.xml" Id="rId294"/>
  <Relationship Type="http://schemas.openxmlformats.org/officeDocument/2006/relationships/slide" Target="slides/slide290.xml" Id="rId295"/>
  <Relationship Type="http://schemas.openxmlformats.org/officeDocument/2006/relationships/slide" Target="slides/slide291.xml" Id="rId296"/>
  <Relationship Type="http://schemas.openxmlformats.org/officeDocument/2006/relationships/slide" Target="slides/slide292.xml" Id="rId297"/>
  <Relationship Type="http://schemas.openxmlformats.org/officeDocument/2006/relationships/slide" Target="slides/slide293.xml" Id="rId298"/>
  <Relationship Type="http://schemas.openxmlformats.org/officeDocument/2006/relationships/slide" Target="slides/slide294.xml" Id="rId299"/>
  <Relationship Type="http://schemas.openxmlformats.org/officeDocument/2006/relationships/slide" Target="slides/slide295.xml" Id="rId300"/>
  <Relationship Type="http://schemas.openxmlformats.org/officeDocument/2006/relationships/slide" Target="slides/slide296.xml" Id="rId301"/>
  <Relationship Type="http://schemas.openxmlformats.org/officeDocument/2006/relationships/slide" Target="slides/slide297.xml" Id="rId302"/>
  <Relationship Type="http://schemas.openxmlformats.org/officeDocument/2006/relationships/slide" Target="slides/slide298.xml" Id="rId303"/>
  <Relationship Type="http://schemas.openxmlformats.org/officeDocument/2006/relationships/slide" Target="slides/slide299.xml" Id="rId304"/>
  <Relationship Type="http://schemas.openxmlformats.org/officeDocument/2006/relationships/slide" Target="slides/slide300.xml" Id="rId305"/>
  <Relationship Type="http://schemas.openxmlformats.org/officeDocument/2006/relationships/slide" Target="slides/slide301.xml" Id="rId306"/>
  <Relationship Type="http://schemas.openxmlformats.org/officeDocument/2006/relationships/slide" Target="slides/slide302.xml" Id="rId307"/>
  <Relationship Type="http://schemas.openxmlformats.org/officeDocument/2006/relationships/slide" Target="slides/slide303.xml" Id="rId308"/>
  <Relationship Type="http://schemas.openxmlformats.org/officeDocument/2006/relationships/slide" Target="slides/slide304.xml" Id="rId309"/>
  <Relationship Type="http://schemas.openxmlformats.org/officeDocument/2006/relationships/slide" Target="slides/slide305.xml" Id="rId310"/>
  <Relationship Type="http://schemas.openxmlformats.org/officeDocument/2006/relationships/slide" Target="slides/slide306.xml" Id="rId311"/>
  <Relationship Type="http://schemas.openxmlformats.org/officeDocument/2006/relationships/slide" Target="slides/slide307.xml" Id="rId312"/>
  <Relationship Type="http://schemas.openxmlformats.org/officeDocument/2006/relationships/slide" Target="slides/slide308.xml" Id="rId313"/>
  <Relationship Type="http://schemas.openxmlformats.org/officeDocument/2006/relationships/slide" Target="slides/slide309.xml" Id="rId314"/>
  <Relationship Type="http://schemas.openxmlformats.org/officeDocument/2006/relationships/slide" Target="slides/slide310.xml" Id="rId315"/>
  <Relationship Type="http://schemas.openxmlformats.org/officeDocument/2006/relationships/slide" Target="slides/slide311.xml" Id="rId316"/>
  <Relationship Type="http://schemas.openxmlformats.org/officeDocument/2006/relationships/slide" Target="slides/slide312.xml" Id="rId317"/>
  <Relationship Type="http://schemas.openxmlformats.org/officeDocument/2006/relationships/slide" Target="slides/slide313.xml" Id="rId318"/>
  <Relationship Type="http://schemas.openxmlformats.org/officeDocument/2006/relationships/slide" Target="slides/slide314.xml" Id="rId319"/>
  <Relationship Type="http://schemas.openxmlformats.org/officeDocument/2006/relationships/slide" Target="slides/slide315.xml" Id="rId320"/>
  <Relationship Type="http://schemas.openxmlformats.org/officeDocument/2006/relationships/slide" Target="slides/slide316.xml" Id="rId321"/>
  <Relationship Type="http://schemas.openxmlformats.org/officeDocument/2006/relationships/slide" Target="slides/slide317.xml" Id="rId322"/>
  <Relationship Type="http://schemas.openxmlformats.org/officeDocument/2006/relationships/slide" Target="slides/slide318.xml" Id="rId323"/>
  <Relationship Type="http://schemas.openxmlformats.org/officeDocument/2006/relationships/slide" Target="slides/slide319.xml" Id="rId324"/>
  <Relationship Type="http://schemas.openxmlformats.org/officeDocument/2006/relationships/slide" Target="slides/slide320.xml" Id="rId325"/>
  <Relationship Type="http://schemas.openxmlformats.org/officeDocument/2006/relationships/slide" Target="slides/slide321.xml" Id="rId326"/>
  <Relationship Type="http://schemas.openxmlformats.org/officeDocument/2006/relationships/slide" Target="slides/slide322.xml" Id="rId327"/>
  <Relationship Type="http://schemas.openxmlformats.org/officeDocument/2006/relationships/slide" Target="slides/slide323.xml" Id="rId328"/>
  <Relationship Type="http://schemas.openxmlformats.org/officeDocument/2006/relationships/slide" Target="slides/slide324.xml" Id="rId329"/>
  <Relationship Type="http://schemas.openxmlformats.org/officeDocument/2006/relationships/slide" Target="slides/slide325.xml" Id="rId330"/>
  <Relationship Type="http://schemas.openxmlformats.org/officeDocument/2006/relationships/slide" Target="slides/slide326.xml" Id="rId331"/>
  <Relationship Type="http://schemas.openxmlformats.org/officeDocument/2006/relationships/slide" Target="slides/slide327.xml" Id="rId332"/>
  <Relationship Type="http://schemas.openxmlformats.org/officeDocument/2006/relationships/slide" Target="slides/slide328.xml" Id="rId333"/>
  <Relationship Type="http://schemas.openxmlformats.org/officeDocument/2006/relationships/slide" Target="slides/slide329.xml" Id="rId334"/>
  <Relationship Type="http://schemas.openxmlformats.org/officeDocument/2006/relationships/slide" Target="slides/slide330.xml" Id="rId335"/>
  <Relationship Type="http://schemas.openxmlformats.org/officeDocument/2006/relationships/slide" Target="slides/slide331.xml" Id="rId336"/>
  <Relationship Type="http://schemas.openxmlformats.org/officeDocument/2006/relationships/slide" Target="slides/slide332.xml" Id="rId337"/>
  <Relationship Type="http://schemas.openxmlformats.org/officeDocument/2006/relationships/slide" Target="slides/slide333.xml" Id="rId338"/>
  <Relationship Type="http://schemas.openxmlformats.org/officeDocument/2006/relationships/slide" Target="slides/slide334.xml" Id="rId339"/>
  <Relationship Type="http://schemas.openxmlformats.org/officeDocument/2006/relationships/slide" Target="slides/slide335.xml" Id="rId340"/>
  <Relationship Type="http://schemas.openxmlformats.org/officeDocument/2006/relationships/slide" Target="slides/slide336.xml" Id="rId341"/>
  <Relationship Type="http://schemas.openxmlformats.org/officeDocument/2006/relationships/slide" Target="slides/slide337.xml" Id="rId342"/>
  <Relationship Type="http://schemas.openxmlformats.org/officeDocument/2006/relationships/slide" Target="slides/slide338.xml" Id="rId343"/>
  <Relationship Type="http://schemas.openxmlformats.org/officeDocument/2006/relationships/slide" Target="slides/slide339.xml" Id="rId344"/>
  <Relationship Type="http://schemas.openxmlformats.org/officeDocument/2006/relationships/slide" Target="slides/slide340.xml" Id="rId345"/>
  <Relationship Type="http://schemas.openxmlformats.org/officeDocument/2006/relationships/slide" Target="slides/slide341.xml" Id="rId346"/>
  <Relationship Type="http://schemas.openxmlformats.org/officeDocument/2006/relationships/slide" Target="slides/slide342.xml" Id="rId347"/>
  <Relationship Type="http://schemas.openxmlformats.org/officeDocument/2006/relationships/slide" Target="slides/slide343.xml" Id="rId348"/>
  <Relationship Type="http://schemas.openxmlformats.org/officeDocument/2006/relationships/slide" Target="slides/slide344.xml" Id="rId349"/>
  <Relationship Type="http://schemas.openxmlformats.org/officeDocument/2006/relationships/slide" Target="slides/slide345.xml" Id="rId350"/>
  <Relationship Type="http://schemas.openxmlformats.org/officeDocument/2006/relationships/slide" Target="slides/slide346.xml" Id="rId351"/>
  <Relationship Type="http://schemas.openxmlformats.org/officeDocument/2006/relationships/slide" Target="slides/slide347.xml" Id="rId352"/>
  <Relationship Type="http://schemas.openxmlformats.org/officeDocument/2006/relationships/slide" Target="slides/slide348.xml" Id="rId353"/>
  <Relationship Type="http://schemas.openxmlformats.org/officeDocument/2006/relationships/slide" Target="slides/slide349.xml" Id="rId354"/>
  <Relationship Type="http://schemas.openxmlformats.org/officeDocument/2006/relationships/slide" Target="slides/slide350.xml" Id="rId355"/>
  <Relationship Type="http://schemas.openxmlformats.org/officeDocument/2006/relationships/slide" Target="slides/slide351.xml" Id="rId356"/>
  <Relationship Type="http://schemas.openxmlformats.org/officeDocument/2006/relationships/slide" Target="slides/slide352.xml" Id="rId357"/>
  <Relationship Type="http://schemas.openxmlformats.org/officeDocument/2006/relationships/slide" Target="slides/slide353.xml" Id="rId358"/>
  <Relationship Type="http://schemas.openxmlformats.org/officeDocument/2006/relationships/slide" Target="slides/slide354.xml" Id="rId359"/>
  <Relationship Type="http://schemas.openxmlformats.org/officeDocument/2006/relationships/slide" Target="slides/slide355.xml" Id="rId360"/>
  <Relationship Type="http://schemas.openxmlformats.org/officeDocument/2006/relationships/slide" Target="slides/slide356.xml" Id="rId361"/>
  <Relationship Type="http://schemas.openxmlformats.org/officeDocument/2006/relationships/slide" Target="slides/slide357.xml" Id="rId362"/>
  <Relationship Type="http://schemas.openxmlformats.org/officeDocument/2006/relationships/slide" Target="slides/slide358.xml" Id="rId363"/>
  <Relationship Type="http://schemas.openxmlformats.org/officeDocument/2006/relationships/slide" Target="slides/slide359.xml" Id="rId364"/>
  <Relationship Type="http://schemas.openxmlformats.org/officeDocument/2006/relationships/slide" Target="slides/slide360.xml" Id="rId365"/>
  <Relationship Type="http://schemas.openxmlformats.org/officeDocument/2006/relationships/slide" Target="slides/slide361.xml" Id="rId366"/>
  <Relationship Type="http://schemas.openxmlformats.org/officeDocument/2006/relationships/slide" Target="slides/slide362.xml" Id="rId367"/>
  <Relationship Type="http://schemas.openxmlformats.org/officeDocument/2006/relationships/slide" Target="slides/slide363.xml" Id="rId368"/>
  <Relationship Type="http://schemas.openxmlformats.org/officeDocument/2006/relationships/slide" Target="slides/slide364.xml" Id="rId369"/>
  <Relationship Type="http://schemas.openxmlformats.org/officeDocument/2006/relationships/slide" Target="slides/slide365.xml" Id="rId370"/>
  <Relationship Type="http://schemas.openxmlformats.org/officeDocument/2006/relationships/slide" Target="slides/slide366.xml" Id="rId371"/>
  <Relationship Type="http://schemas.openxmlformats.org/officeDocument/2006/relationships/slide" Target="slides/slide367.xml" Id="rId372"/>
  <Relationship Type="http://schemas.openxmlformats.org/officeDocument/2006/relationships/slide" Target="slides/slide368.xml" Id="rId373"/>
  <Relationship Type="http://schemas.openxmlformats.org/officeDocument/2006/relationships/slide" Target="slides/slide369.xml" Id="rId374"/>
  <Relationship Type="http://schemas.openxmlformats.org/officeDocument/2006/relationships/slide" Target="slides/slide370.xml" Id="rId375"/>
  <Relationship Type="http://schemas.openxmlformats.org/officeDocument/2006/relationships/slide" Target="slides/slide371.xml" Id="rId376"/>
  <Relationship Type="http://schemas.openxmlformats.org/officeDocument/2006/relationships/slide" Target="slides/slide372.xml" Id="rId377"/>
  <Relationship Type="http://schemas.openxmlformats.org/officeDocument/2006/relationships/slide" Target="slides/slide373.xml" Id="rId378"/>
  <Relationship Type="http://schemas.openxmlformats.org/officeDocument/2006/relationships/slide" Target="slides/slide374.xml" Id="rId379"/>
  <Relationship Type="http://schemas.openxmlformats.org/officeDocument/2006/relationships/slide" Target="slides/slide375.xml" Id="rId380"/>
  <Relationship Type="http://schemas.openxmlformats.org/officeDocument/2006/relationships/slide" Target="slides/slide376.xml" Id="rId381"/>
  <Relationship Type="http://schemas.openxmlformats.org/officeDocument/2006/relationships/slide" Target="slides/slide377.xml" Id="rId382"/>
  <Relationship Type="http://schemas.openxmlformats.org/officeDocument/2006/relationships/slide" Target="slides/slide378.xml" Id="rId383"/>
  <Relationship Type="http://schemas.openxmlformats.org/officeDocument/2006/relationships/slide" Target="slides/slide379.xml" Id="rId384"/>
  <Relationship Type="http://schemas.openxmlformats.org/officeDocument/2006/relationships/slide" Target="slides/slide380.xml" Id="rId385"/>
  <Relationship Type="http://schemas.openxmlformats.org/officeDocument/2006/relationships/slide" Target="slides/slide381.xml" Id="rId386"/>
  <Relationship Type="http://schemas.openxmlformats.org/officeDocument/2006/relationships/slide" Target="slides/slide382.xml" Id="rId387"/>
  <Relationship Type="http://schemas.openxmlformats.org/officeDocument/2006/relationships/slide" Target="slides/slide383.xml" Id="rId388"/>
  <Relationship Type="http://schemas.openxmlformats.org/officeDocument/2006/relationships/slide" Target="slides/slide384.xml" Id="rId389"/>
  <Relationship Type="http://schemas.openxmlformats.org/officeDocument/2006/relationships/slide" Target="slides/slide385.xml" Id="rId390"/>
  <Relationship Type="http://schemas.openxmlformats.org/officeDocument/2006/relationships/slide" Target="slides/slide386.xml" Id="rId391"/>
  <Relationship Type="http://schemas.openxmlformats.org/officeDocument/2006/relationships/slide" Target="slides/slide387.xml" Id="rId392"/>
  <Relationship Type="http://schemas.openxmlformats.org/officeDocument/2006/relationships/slide" Target="slides/slide388.xml" Id="rId393"/>
  <Relationship Type="http://schemas.openxmlformats.org/officeDocument/2006/relationships/slide" Target="slides/slide389.xml" Id="rId394"/>
  <Relationship Type="http://schemas.openxmlformats.org/officeDocument/2006/relationships/slide" Target="slides/slide390.xml" Id="rId395"/>
  <Relationship Type="http://schemas.openxmlformats.org/officeDocument/2006/relationships/slide" Target="slides/slide391.xml" Id="rId396"/>
  <Relationship Type="http://schemas.openxmlformats.org/officeDocument/2006/relationships/slide" Target="slides/slide392.xml" Id="rId397"/>
  <Relationship Type="http://schemas.openxmlformats.org/officeDocument/2006/relationships/slide" Target="slides/slide393.xml" Id="rId398"/>
  <Relationship Type="http://schemas.openxmlformats.org/officeDocument/2006/relationships/slide" Target="slides/slide394.xml" Id="rId399"/>
  <Relationship Type="http://schemas.openxmlformats.org/officeDocument/2006/relationships/slide" Target="slides/slide395.xml" Id="rId400"/>
  <Relationship Type="http://schemas.openxmlformats.org/officeDocument/2006/relationships/slide" Target="slides/slide396.xml" Id="rId401"/>
  <Relationship Type="http://schemas.openxmlformats.org/officeDocument/2006/relationships/slide" Target="slides/slide397.xml" Id="rId402"/>
  <Relationship Type="http://schemas.openxmlformats.org/officeDocument/2006/relationships/slide" Target="slides/slide398.xml" Id="rId403"/>
  <Relationship Type="http://schemas.openxmlformats.org/officeDocument/2006/relationships/slide" Target="slides/slide399.xml" Id="rId404"/>
  <Relationship Type="http://schemas.openxmlformats.org/officeDocument/2006/relationships/slide" Target="slides/slide400.xml" Id="rId405"/>
  <Relationship Type="http://schemas.openxmlformats.org/officeDocument/2006/relationships/slide" Target="slides/slide401.xml" Id="rId406"/>
  <Relationship Type="http://schemas.openxmlformats.org/officeDocument/2006/relationships/slide" Target="slides/slide402.xml" Id="rId407"/>
  <Relationship Type="http://schemas.openxmlformats.org/officeDocument/2006/relationships/slide" Target="slides/slide403.xml" Id="rId408"/>
  <Relationship Type="http://schemas.openxmlformats.org/officeDocument/2006/relationships/slide" Target="slides/slide404.xml" Id="rId409"/>
  <Relationship Type="http://schemas.openxmlformats.org/officeDocument/2006/relationships/slide" Target="slides/slide405.xml" Id="rId410"/>
  <Relationship Type="http://schemas.openxmlformats.org/officeDocument/2006/relationships/slide" Target="slides/slide406.xml" Id="rId411"/>
  <Relationship Type="http://schemas.openxmlformats.org/officeDocument/2006/relationships/slide" Target="slides/slide407.xml" Id="rId412"/>
  <Relationship Type="http://schemas.openxmlformats.org/officeDocument/2006/relationships/slide" Target="slides/slide408.xml" Id="rId413"/>
  <Relationship Type="http://schemas.openxmlformats.org/officeDocument/2006/relationships/slide" Target="slides/slide409.xml" Id="rId414"/>
  <Relationship Type="http://schemas.openxmlformats.org/officeDocument/2006/relationships/slide" Target="slides/slide410.xml" Id="rId415"/>
  <Relationship Type="http://schemas.openxmlformats.org/officeDocument/2006/relationships/slide" Target="slides/slide411.xml" Id="rId416"/>
  <Relationship Type="http://schemas.openxmlformats.org/officeDocument/2006/relationships/slide" Target="slides/slide412.xml" Id="rId417"/>
  <Relationship Type="http://schemas.openxmlformats.org/officeDocument/2006/relationships/slide" Target="slides/slide413.xml" Id="rId418"/>
  <Relationship Type="http://schemas.openxmlformats.org/officeDocument/2006/relationships/slide" Target="slides/slide414.xml" Id="rId419"/>
  <Relationship Type="http://schemas.openxmlformats.org/officeDocument/2006/relationships/slide" Target="slides/slide415.xml" Id="rId420"/>
  <Relationship Type="http://schemas.openxmlformats.org/officeDocument/2006/relationships/slide" Target="slides/slide416.xml" Id="rId421"/>
  <Relationship Type="http://schemas.openxmlformats.org/officeDocument/2006/relationships/slide" Target="slides/slide417.xml" Id="rId422"/>
  <Relationship Type="http://schemas.openxmlformats.org/officeDocument/2006/relationships/slide" Target="slides/slide418.xml" Id="rId423"/>
  <Relationship Type="http://schemas.openxmlformats.org/officeDocument/2006/relationships/slide" Target="slides/slide419.xml" Id="rId424"/>
  <Relationship Type="http://schemas.openxmlformats.org/officeDocument/2006/relationships/slide" Target="slides/slide420.xml" Id="rId425"/>
  <Relationship Type="http://schemas.openxmlformats.org/officeDocument/2006/relationships/slide" Target="slides/slide421.xml" Id="rId426"/>
  <Relationship Type="http://schemas.openxmlformats.org/officeDocument/2006/relationships/slide" Target="slides/slide422.xml" Id="rId427"/>
  <Relationship Type="http://schemas.openxmlformats.org/officeDocument/2006/relationships/slide" Target="slides/slide423.xml" Id="rId428"/>
  <Relationship Type="http://schemas.openxmlformats.org/officeDocument/2006/relationships/slide" Target="slides/slide424.xml" Id="rId429"/>
  <Relationship Type="http://schemas.openxmlformats.org/officeDocument/2006/relationships/slide" Target="slides/slide425.xml" Id="rId430"/>
  <Relationship Type="http://schemas.openxmlformats.org/officeDocument/2006/relationships/slide" Target="slides/slide426.xml" Id="rId431"/>
  <Relationship Type="http://schemas.openxmlformats.org/officeDocument/2006/relationships/slide" Target="slides/slide427.xml" Id="rId432"/>
  <Relationship Type="http://schemas.openxmlformats.org/officeDocument/2006/relationships/slide" Target="slides/slide428.xml" Id="rId433"/>
  <Relationship Type="http://schemas.openxmlformats.org/officeDocument/2006/relationships/slide" Target="slides/slide429.xml" Id="rId434"/>
  <Relationship Type="http://schemas.openxmlformats.org/officeDocument/2006/relationships/slide" Target="slides/slide430.xml" Id="rId435"/>
  <Relationship Type="http://schemas.openxmlformats.org/officeDocument/2006/relationships/slide" Target="slides/slide431.xml" Id="rId436"/>
  <Relationship Type="http://schemas.openxmlformats.org/officeDocument/2006/relationships/slide" Target="slides/slide432.xml" Id="rId437"/>
  <Relationship Type="http://schemas.openxmlformats.org/officeDocument/2006/relationships/slide" Target="slides/slide433.xml" Id="rId438"/>
  <Relationship Type="http://schemas.openxmlformats.org/officeDocument/2006/relationships/slide" Target="slides/slide434.xml" Id="rId439"/>
  <Relationship Type="http://schemas.openxmlformats.org/officeDocument/2006/relationships/slide" Target="slides/slide435.xml" Id="rId440"/>
  <Relationship Type="http://schemas.openxmlformats.org/officeDocument/2006/relationships/slide" Target="slides/slide436.xml" Id="rId441"/>
  <Relationship Type="http://schemas.openxmlformats.org/officeDocument/2006/relationships/slide" Target="slides/slide437.xml" Id="rId442"/>
  <Relationship Type="http://schemas.openxmlformats.org/officeDocument/2006/relationships/slide" Target="slides/slide438.xml" Id="rId443"/>
  <Relationship Type="http://schemas.openxmlformats.org/officeDocument/2006/relationships/slide" Target="slides/slide439.xml" Id="rId444"/>
  <Relationship Type="http://schemas.openxmlformats.org/officeDocument/2006/relationships/slide" Target="slides/slide440.xml" Id="rId445"/>
  <Relationship Type="http://schemas.openxmlformats.org/officeDocument/2006/relationships/slide" Target="slides/slide441.xml" Id="rId446"/>
  <Relationship Type="http://schemas.openxmlformats.org/officeDocument/2006/relationships/slide" Target="slides/slide442.xml" Id="rId447"/>
  <Relationship Type="http://schemas.openxmlformats.org/officeDocument/2006/relationships/slide" Target="slides/slide443.xml" Id="rId448"/>
  <Relationship Type="http://schemas.openxmlformats.org/officeDocument/2006/relationships/slide" Target="slides/slide444.xml" Id="rId449"/>
  <Relationship Type="http://schemas.openxmlformats.org/officeDocument/2006/relationships/slide" Target="slides/slide445.xml" Id="rId450"/>
  <Relationship Type="http://schemas.openxmlformats.org/officeDocument/2006/relationships/slide" Target="slides/slide446.xml" Id="rId451"/>
  <Relationship Type="http://schemas.openxmlformats.org/officeDocument/2006/relationships/slide" Target="slides/slide447.xml" Id="rId452"/>
  <Relationship Type="http://schemas.openxmlformats.org/officeDocument/2006/relationships/slide" Target="slides/slide448.xml" Id="rId453"/>
  <Relationship Type="http://schemas.openxmlformats.org/officeDocument/2006/relationships/slide" Target="slides/slide449.xml" Id="rId454"/>
  <Relationship Type="http://schemas.openxmlformats.org/officeDocument/2006/relationships/slide" Target="slides/slide450.xml" Id="rId455"/>
  <Relationship Type="http://schemas.openxmlformats.org/officeDocument/2006/relationships/slide" Target="slides/slide451.xml" Id="rId456"/>
  <Relationship Type="http://schemas.openxmlformats.org/officeDocument/2006/relationships/slide" Target="slides/slide452.xml" Id="rId457"/>
  <Relationship Type="http://schemas.openxmlformats.org/officeDocument/2006/relationships/slide" Target="slides/slide453.xml" Id="rId458"/>
  <Relationship Type="http://schemas.openxmlformats.org/officeDocument/2006/relationships/slide" Target="slides/slide454.xml" Id="rId459"/>
  <Relationship Type="http://schemas.openxmlformats.org/officeDocument/2006/relationships/slide" Target="slides/slide455.xml" Id="rId460"/>
  <Relationship Type="http://schemas.openxmlformats.org/officeDocument/2006/relationships/slide" Target="slides/slide456.xml" Id="rId461"/>
  <Relationship Type="http://schemas.openxmlformats.org/officeDocument/2006/relationships/slide" Target="slides/slide457.xml" Id="rId462"/>
  <Relationship Type="http://schemas.openxmlformats.org/officeDocument/2006/relationships/slide" Target="slides/slide458.xml" Id="rId463"/>
  <Relationship Type="http://schemas.openxmlformats.org/officeDocument/2006/relationships/slide" Target="slides/slide459.xml" Id="rId464"/>
  <Relationship Type="http://schemas.openxmlformats.org/officeDocument/2006/relationships/slide" Target="slides/slide460.xml" Id="rId465"/>
  <Relationship Type="http://schemas.openxmlformats.org/officeDocument/2006/relationships/slide" Target="slides/slide461.xml" Id="rId466"/>
  <Relationship Type="http://schemas.openxmlformats.org/officeDocument/2006/relationships/slide" Target="slides/slide462.xml" Id="rId467"/>
  <Relationship Type="http://schemas.openxmlformats.org/officeDocument/2006/relationships/slide" Target="slides/slide463.xml" Id="rId468"/>
  <Relationship Type="http://schemas.openxmlformats.org/officeDocument/2006/relationships/slide" Target="slides/slide464.xml" Id="rId469"/>
  <Relationship Type="http://schemas.openxmlformats.org/officeDocument/2006/relationships/slide" Target="slides/slide465.xml" Id="rId470"/>
  <Relationship Type="http://schemas.openxmlformats.org/officeDocument/2006/relationships/slide" Target="slides/slide466.xml" Id="rId471"/>
  <Relationship Type="http://schemas.openxmlformats.org/officeDocument/2006/relationships/slide" Target="slides/slide467.xml" Id="rId472"/>
  <Relationship Type="http://schemas.openxmlformats.org/officeDocument/2006/relationships/slide" Target="slides/slide468.xml" Id="rId473"/>
  <Relationship Type="http://schemas.openxmlformats.org/officeDocument/2006/relationships/slide" Target="slides/slide469.xml" Id="rId474"/>
  <Relationship Type="http://schemas.openxmlformats.org/officeDocument/2006/relationships/slide" Target="slides/slide470.xml" Id="rId475"/>
  <Relationship Type="http://schemas.openxmlformats.org/officeDocument/2006/relationships/slide" Target="slides/slide471.xml" Id="rId476"/>
  <Relationship Type="http://schemas.openxmlformats.org/officeDocument/2006/relationships/slide" Target="slides/slide472.xml" Id="rId477"/>
  <Relationship Type="http://schemas.openxmlformats.org/officeDocument/2006/relationships/slide" Target="slides/slide473.xml" Id="rId478"/>
  <Relationship Type="http://schemas.openxmlformats.org/officeDocument/2006/relationships/slide" Target="slides/slide474.xml" Id="rId479"/>
  <Relationship Type="http://schemas.openxmlformats.org/officeDocument/2006/relationships/slide" Target="slides/slide475.xml" Id="rId480"/>
  <Relationship Type="http://schemas.openxmlformats.org/officeDocument/2006/relationships/slide" Target="slides/slide476.xml" Id="rId481"/>
  <Relationship Type="http://schemas.openxmlformats.org/officeDocument/2006/relationships/slide" Target="slides/slide477.xml" Id="rId482"/>
  <Relationship Type="http://schemas.openxmlformats.org/officeDocument/2006/relationships/slide" Target="slides/slide478.xml" Id="rId483"/>
  <Relationship Type="http://schemas.openxmlformats.org/officeDocument/2006/relationships/slide" Target="slides/slide479.xml" Id="rId484"/>
  <Relationship Type="http://schemas.openxmlformats.org/officeDocument/2006/relationships/slide" Target="slides/slide480.xml" Id="rId485"/>
  <Relationship Type="http://schemas.openxmlformats.org/officeDocument/2006/relationships/slide" Target="slides/slide481.xml" Id="rId486"/>
  <Relationship Type="http://schemas.openxmlformats.org/officeDocument/2006/relationships/slide" Target="slides/slide482.xml" Id="rId487"/>
  <Relationship Type="http://schemas.openxmlformats.org/officeDocument/2006/relationships/slide" Target="slides/slide483.xml" Id="rId488"/>
  <Relationship Type="http://schemas.openxmlformats.org/officeDocument/2006/relationships/slide" Target="slides/slide484.xml" Id="rId489"/>
  <Relationship Type="http://schemas.openxmlformats.org/officeDocument/2006/relationships/slide" Target="slides/slide485.xml" Id="rId490"/>
  <Relationship Type="http://schemas.openxmlformats.org/officeDocument/2006/relationships/slide" Target="slides/slide486.xml" Id="rId491"/>
  <Relationship Type="http://schemas.openxmlformats.org/officeDocument/2006/relationships/slide" Target="slides/slide487.xml" Id="rId492"/>
  <Relationship Type="http://schemas.openxmlformats.org/officeDocument/2006/relationships/slide" Target="slides/slide488.xml" Id="rId493"/>
  <Relationship Type="http://schemas.openxmlformats.org/officeDocument/2006/relationships/slide" Target="slides/slide489.xml" Id="rId494"/>
  <Relationship Type="http://schemas.openxmlformats.org/officeDocument/2006/relationships/slide" Target="slides/slide490.xml" Id="rId495"/>
  <Relationship Type="http://schemas.openxmlformats.org/officeDocument/2006/relationships/slide" Target="slides/slide491.xml" Id="rId496"/>
  <Relationship Type="http://schemas.openxmlformats.org/officeDocument/2006/relationships/slide" Target="slides/slide492.xml" Id="rId497"/>
  <Relationship Type="http://schemas.openxmlformats.org/officeDocument/2006/relationships/slide" Target="slides/slide493.xml" Id="rId498"/>
  <Relationship Type="http://schemas.openxmlformats.org/officeDocument/2006/relationships/slide" Target="slides/slide494.xml" Id="rId499"/>
  <Relationship Type="http://schemas.openxmlformats.org/officeDocument/2006/relationships/slide" Target="slides/slide495.xml" Id="rId500"/>
  <Relationship Type="http://schemas.openxmlformats.org/officeDocument/2006/relationships/slide" Target="slides/slide496.xml" Id="rId501"/>
  <Relationship Type="http://schemas.openxmlformats.org/officeDocument/2006/relationships/slide" Target="slides/slide497.xml" Id="rId502"/>
  <Relationship Type="http://schemas.openxmlformats.org/officeDocument/2006/relationships/slide" Target="slides/slide498.xml" Id="rId503"/>
  <Relationship Type="http://schemas.openxmlformats.org/officeDocument/2006/relationships/slide" Target="slides/slide499.xml" Id="rId504"/>
  <Relationship Type="http://schemas.openxmlformats.org/officeDocument/2006/relationships/slide" Target="slides/slide500.xml" Id="rId505"/>
  <Relationship Type="http://schemas.openxmlformats.org/officeDocument/2006/relationships/slide" Target="slides/slide501.xml" Id="rId506"/>
  <Relationship Type="http://schemas.openxmlformats.org/officeDocument/2006/relationships/slide" Target="slides/slide502.xml" Id="rId507"/>
  <Relationship Type="http://schemas.openxmlformats.org/officeDocument/2006/relationships/slide" Target="slides/slide503.xml" Id="rId508"/>
  <Relationship Type="http://schemas.openxmlformats.org/officeDocument/2006/relationships/slide" Target="slides/slide504.xml" Id="rId509"/>
  <Relationship Type="http://schemas.openxmlformats.org/officeDocument/2006/relationships/slide" Target="slides/slide505.xml" Id="rId510"/>
  <Relationship Type="http://schemas.openxmlformats.org/officeDocument/2006/relationships/slide" Target="slides/slide506.xml" Id="rId511"/>
  <Relationship Type="http://schemas.openxmlformats.org/officeDocument/2006/relationships/slide" Target="slides/slide507.xml" Id="rId512"/>
  <Relationship Type="http://schemas.openxmlformats.org/officeDocument/2006/relationships/slide" Target="slides/slide508.xml" Id="rId513"/>
  <Relationship Type="http://schemas.openxmlformats.org/officeDocument/2006/relationships/slide" Target="slides/slide509.xml" Id="rId514"/>
  <Relationship Type="http://schemas.openxmlformats.org/officeDocument/2006/relationships/slide" Target="slides/slide510.xml" Id="rId515"/>
  <Relationship Type="http://schemas.openxmlformats.org/officeDocument/2006/relationships/slide" Target="slides/slide511.xml" Id="rId516"/>
  <Relationship Type="http://schemas.openxmlformats.org/officeDocument/2006/relationships/slide" Target="slides/slide512.xml" Id="rId517"/>
  <Relationship Type="http://schemas.openxmlformats.org/officeDocument/2006/relationships/slide" Target="slides/slide513.xml" Id="rId518"/>
  <Relationship Type="http://schemas.openxmlformats.org/officeDocument/2006/relationships/slide" Target="slides/slide514.xml" Id="rId519"/>
  <Relationship Type="http://schemas.openxmlformats.org/officeDocument/2006/relationships/slide" Target="slides/slide515.xml" Id="rId520"/>
  <Relationship Type="http://schemas.openxmlformats.org/officeDocument/2006/relationships/slide" Target="slides/slide516.xml" Id="rId521"/>
  <Relationship Type="http://schemas.openxmlformats.org/officeDocument/2006/relationships/slide" Target="slides/slide517.xml" Id="rId522"/>
  <Relationship Type="http://schemas.openxmlformats.org/officeDocument/2006/relationships/slide" Target="slides/slide518.xml" Id="rId523"/>
  <Relationship Type="http://schemas.openxmlformats.org/officeDocument/2006/relationships/slide" Target="slides/slide519.xml" Id="rId524"/>
  <Relationship Type="http://schemas.openxmlformats.org/officeDocument/2006/relationships/slide" Target="slides/slide520.xml" Id="rId525"/>
  <Relationship Type="http://schemas.openxmlformats.org/officeDocument/2006/relationships/slide" Target="slides/slide521.xml" Id="rId526"/>
  <Relationship Type="http://schemas.openxmlformats.org/officeDocument/2006/relationships/slide" Target="slides/slide522.xml" Id="rId527"/>
  <Relationship Type="http://schemas.openxmlformats.org/officeDocument/2006/relationships/slide" Target="slides/slide523.xml" Id="rId528"/>
  <Relationship Type="http://schemas.openxmlformats.org/officeDocument/2006/relationships/slide" Target="slides/slide524.xml" Id="rId529"/>
  <Relationship Type="http://schemas.openxmlformats.org/officeDocument/2006/relationships/slide" Target="slides/slide525.xml" Id="rId530"/>
  <Relationship Type="http://schemas.openxmlformats.org/officeDocument/2006/relationships/slide" Target="slides/slide526.xml" Id="rId531"/>
  <Relationship Type="http://schemas.openxmlformats.org/officeDocument/2006/relationships/slide" Target="slides/slide527.xml" Id="rId532"/>
  <Relationship Type="http://schemas.openxmlformats.org/officeDocument/2006/relationships/slide" Target="slides/slide528.xml" Id="rId533"/>
  <Relationship Type="http://schemas.openxmlformats.org/officeDocument/2006/relationships/slide" Target="slides/slide529.xml" Id="rId534"/>
  <Relationship Type="http://schemas.openxmlformats.org/officeDocument/2006/relationships/slide" Target="slides/slide530.xml" Id="rId535"/>
  <Relationship Type="http://schemas.openxmlformats.org/officeDocument/2006/relationships/slide" Target="slides/slide531.xml" Id="rId536"/>
  <Relationship Type="http://schemas.openxmlformats.org/officeDocument/2006/relationships/slide" Target="slides/slide532.xml" Id="rId537"/>
  <Relationship Type="http://schemas.openxmlformats.org/officeDocument/2006/relationships/slide" Target="slides/slide533.xml" Id="rId538"/>
  <Relationship Type="http://schemas.openxmlformats.org/officeDocument/2006/relationships/slide" Target="slides/slide534.xml" Id="rId539"/>
  <Relationship Type="http://schemas.openxmlformats.org/officeDocument/2006/relationships/slide" Target="slides/slide535.xml" Id="rId540"/>
  <Relationship Type="http://schemas.openxmlformats.org/officeDocument/2006/relationships/slide" Target="slides/slide536.xml" Id="rId541"/>
  <Relationship Type="http://schemas.openxmlformats.org/officeDocument/2006/relationships/slide" Target="slides/slide537.xml" Id="rId542"/>
  <Relationship Type="http://schemas.openxmlformats.org/officeDocument/2006/relationships/slide" Target="slides/slide538.xml" Id="rId543"/>
  <Relationship Type="http://schemas.openxmlformats.org/officeDocument/2006/relationships/slide" Target="slides/slide539.xml" Id="rId544"/>
  <Relationship Type="http://schemas.openxmlformats.org/officeDocument/2006/relationships/slide" Target="slides/slide540.xml" Id="rId545"/>
  <Relationship Type="http://schemas.openxmlformats.org/officeDocument/2006/relationships/slide" Target="slides/slide541.xml" Id="rId546"/>
  <Relationship Type="http://schemas.openxmlformats.org/officeDocument/2006/relationships/slide" Target="slides/slide542.xml" Id="rId547"/>
  <Relationship Type="http://schemas.openxmlformats.org/officeDocument/2006/relationships/slide" Target="slides/slide543.xml" Id="rId548"/>
  <Relationship Type="http://schemas.openxmlformats.org/officeDocument/2006/relationships/slide" Target="slides/slide544.xml" Id="rId549"/>
  <Relationship Type="http://schemas.openxmlformats.org/officeDocument/2006/relationships/slide" Target="slides/slide545.xml" Id="rId550"/>
  <Relationship Type="http://schemas.openxmlformats.org/officeDocument/2006/relationships/slide" Target="slides/slide546.xml" Id="rId551"/>
  <Relationship Type="http://schemas.openxmlformats.org/officeDocument/2006/relationships/slide" Target="slides/slide547.xml" Id="rId552"/>
  <Relationship Type="http://schemas.openxmlformats.org/officeDocument/2006/relationships/slide" Target="slides/slide548.xml" Id="rId553"/>
  <Relationship Type="http://schemas.openxmlformats.org/officeDocument/2006/relationships/slide" Target="slides/slide549.xml" Id="rId554"/>
  <Relationship Type="http://schemas.openxmlformats.org/officeDocument/2006/relationships/slide" Target="slides/slide550.xml" Id="rId555"/>
  <Relationship Type="http://schemas.openxmlformats.org/officeDocument/2006/relationships/slide" Target="slides/slide551.xml" Id="rId556"/>
  <Relationship Type="http://schemas.openxmlformats.org/officeDocument/2006/relationships/slide" Target="slides/slide552.xml" Id="rId557"/>
  <Relationship Type="http://schemas.openxmlformats.org/officeDocument/2006/relationships/slide" Target="slides/slide553.xml" Id="rId558"/>
  <Relationship Type="http://schemas.openxmlformats.org/officeDocument/2006/relationships/slide" Target="slides/slide554.xml" Id="rId559"/>
  <Relationship Type="http://schemas.openxmlformats.org/officeDocument/2006/relationships/slide" Target="slides/slide555.xml" Id="rId560"/>
  <Relationship Type="http://schemas.openxmlformats.org/officeDocument/2006/relationships/slide" Target="slides/slide556.xml" Id="rId561"/>
  <Relationship Type="http://schemas.openxmlformats.org/officeDocument/2006/relationships/slide" Target="slides/slide557.xml" Id="rId562"/>
  <Relationship Type="http://schemas.openxmlformats.org/officeDocument/2006/relationships/slide" Target="slides/slide558.xml" Id="rId563"/>
  <Relationship Type="http://schemas.openxmlformats.org/officeDocument/2006/relationships/slide" Target="slides/slide559.xml" Id="rId564"/>
  <Relationship Type="http://schemas.openxmlformats.org/officeDocument/2006/relationships/slide" Target="slides/slide560.xml" Id="rId565"/>
  <Relationship Type="http://schemas.openxmlformats.org/officeDocument/2006/relationships/slide" Target="slides/slide561.xml" Id="rId566"/>
  <Relationship Type="http://schemas.openxmlformats.org/officeDocument/2006/relationships/slide" Target="slides/slide562.xml" Id="rId567"/>
  <Relationship Type="http://schemas.openxmlformats.org/officeDocument/2006/relationships/slide" Target="slides/slide563.xml" Id="rId568"/>
  <Relationship Type="http://schemas.openxmlformats.org/officeDocument/2006/relationships/slide" Target="slides/slide564.xml" Id="rId569"/>
  <Relationship Type="http://schemas.openxmlformats.org/officeDocument/2006/relationships/slide" Target="slides/slide565.xml" Id="rId570"/>
  <Relationship Type="http://schemas.openxmlformats.org/officeDocument/2006/relationships/slide" Target="slides/slide566.xml" Id="rId571"/>
  <Relationship Type="http://schemas.openxmlformats.org/officeDocument/2006/relationships/slide" Target="slides/slide567.xml" Id="rId572"/>
  <Relationship Type="http://schemas.openxmlformats.org/officeDocument/2006/relationships/slide" Target="slides/slide568.xml" Id="rId573"/>
  <Relationship Type="http://schemas.openxmlformats.org/officeDocument/2006/relationships/slide" Target="slides/slide569.xml" Id="rId574"/>
  <Relationship Type="http://schemas.openxmlformats.org/officeDocument/2006/relationships/slide" Target="slides/slide570.xml" Id="rId575"/>
  <Relationship Type="http://schemas.openxmlformats.org/officeDocument/2006/relationships/slide" Target="slides/slide571.xml" Id="rId576"/>
  <Relationship Type="http://schemas.openxmlformats.org/officeDocument/2006/relationships/slide" Target="slides/slide572.xml" Id="rId577"/>
  <Relationship Type="http://schemas.openxmlformats.org/officeDocument/2006/relationships/slide" Target="slides/slide573.xml" Id="rId578"/>
  <Relationship Type="http://schemas.openxmlformats.org/officeDocument/2006/relationships/slide" Target="slides/slide574.xml" Id="rId579"/>
  <Relationship Type="http://schemas.openxmlformats.org/officeDocument/2006/relationships/slide" Target="slides/slide575.xml" Id="rId580"/>
  <Relationship Type="http://schemas.openxmlformats.org/officeDocument/2006/relationships/slide" Target="slides/slide576.xml" Id="rId581"/>
  <Relationship Type="http://schemas.openxmlformats.org/officeDocument/2006/relationships/slide" Target="slides/slide577.xml" Id="rId582"/>
  <Relationship Type="http://schemas.openxmlformats.org/officeDocument/2006/relationships/slide" Target="slides/slide578.xml" Id="rId583"/>
  <Relationship Type="http://schemas.openxmlformats.org/officeDocument/2006/relationships/slide" Target="slides/slide579.xml" Id="rId584"/>
  <Relationship Type="http://schemas.openxmlformats.org/officeDocument/2006/relationships/slide" Target="slides/slide580.xml" Id="rId585"/>
  <Relationship Type="http://schemas.openxmlformats.org/officeDocument/2006/relationships/slide" Target="slides/slide581.xml" Id="rId586"/>
  <Relationship Type="http://schemas.openxmlformats.org/officeDocument/2006/relationships/slide" Target="slides/slide582.xml" Id="rId587"/>
  <Relationship Type="http://schemas.openxmlformats.org/officeDocument/2006/relationships/slide" Target="slides/slide583.xml" Id="rId588"/>
  <Relationship Type="http://schemas.openxmlformats.org/officeDocument/2006/relationships/slide" Target="slides/slide584.xml" Id="rId589"/>
  <Relationship Type="http://schemas.openxmlformats.org/officeDocument/2006/relationships/slide" Target="slides/slide585.xml" Id="rId590"/>
  <Relationship Type="http://schemas.openxmlformats.org/officeDocument/2006/relationships/slide" Target="slides/slide586.xml" Id="rId591"/>
  <Relationship Type="http://schemas.openxmlformats.org/officeDocument/2006/relationships/slide" Target="slides/slide587.xml" Id="rId592"/>
  <Relationship Type="http://schemas.openxmlformats.org/officeDocument/2006/relationships/slide" Target="slides/slide588.xml" Id="rId593"/>
  <Relationship Type="http://schemas.openxmlformats.org/officeDocument/2006/relationships/slide" Target="slides/slide589.xml" Id="rId594"/>
  <Relationship Type="http://schemas.openxmlformats.org/officeDocument/2006/relationships/slide" Target="slides/slide590.xml" Id="rId595"/>
  <Relationship Type="http://schemas.openxmlformats.org/officeDocument/2006/relationships/slide" Target="slides/slide591.xml" Id="rId596"/>
  <Relationship Type="http://schemas.openxmlformats.org/officeDocument/2006/relationships/slide" Target="slides/slide592.xml" Id="rId597"/>
  <Relationship Type="http://schemas.openxmlformats.org/officeDocument/2006/relationships/slide" Target="slides/slide593.xml" Id="rId598"/>
  <Relationship Type="http://schemas.openxmlformats.org/officeDocument/2006/relationships/slide" Target="slides/slide594.xml" Id="rId599"/>
  <Relationship Type="http://schemas.openxmlformats.org/officeDocument/2006/relationships/slide" Target="slides/slide595.xml" Id="rId600"/>
  <Relationship Type="http://schemas.openxmlformats.org/officeDocument/2006/relationships/slide" Target="slides/slide596.xml" Id="rId601"/>
  <Relationship Type="http://schemas.openxmlformats.org/officeDocument/2006/relationships/slide" Target="slides/slide597.xml" Id="rId602"/>
  <Relationship Type="http://schemas.openxmlformats.org/officeDocument/2006/relationships/slide" Target="slides/slide598.xml" Id="rId603"/>
  <Relationship Type="http://schemas.openxmlformats.org/officeDocument/2006/relationships/slide" Target="slides/slide599.xml" Id="rId604"/>
  <Relationship Type="http://schemas.openxmlformats.org/officeDocument/2006/relationships/slide" Target="slides/slide600.xml" Id="rId605"/>
  <Relationship Type="http://schemas.openxmlformats.org/officeDocument/2006/relationships/slide" Target="slides/slide601.xml" Id="rId606"/>
  <Relationship Type="http://schemas.openxmlformats.org/officeDocument/2006/relationships/slide" Target="slides/slide602.xml" Id="rId607"/>
  <Relationship Type="http://schemas.openxmlformats.org/officeDocument/2006/relationships/slide" Target="slides/slide603.xml" Id="rId608"/>
  <Relationship Type="http://schemas.openxmlformats.org/officeDocument/2006/relationships/slide" Target="slides/slide604.xml" Id="rId609"/>
  <Relationship Type="http://schemas.openxmlformats.org/officeDocument/2006/relationships/slide" Target="slides/slide605.xml" Id="rId610"/>
  <Relationship Type="http://schemas.openxmlformats.org/officeDocument/2006/relationships/slide" Target="slides/slide606.xml" Id="rId611"/>
  <Relationship Type="http://schemas.openxmlformats.org/officeDocument/2006/relationships/slide" Target="slides/slide607.xml" Id="rId612"/>
  <Relationship Type="http://schemas.openxmlformats.org/officeDocument/2006/relationships/slide" Target="slides/slide608.xml" Id="rId613"/>
  <Relationship Type="http://schemas.openxmlformats.org/officeDocument/2006/relationships/slide" Target="slides/slide609.xml" Id="rId614"/>
  <Relationship Type="http://schemas.openxmlformats.org/officeDocument/2006/relationships/slide" Target="slides/slide610.xml" Id="rId615"/>
  <Relationship Type="http://schemas.openxmlformats.org/officeDocument/2006/relationships/slide" Target="slides/slide611.xml" Id="rId616"/>
  <Relationship Type="http://schemas.openxmlformats.org/officeDocument/2006/relationships/slide" Target="slides/slide612.xml" Id="rId617"/>
  <Relationship Type="http://schemas.openxmlformats.org/officeDocument/2006/relationships/slide" Target="slides/slide613.xml" Id="rId618"/>
  <Relationship Type="http://schemas.openxmlformats.org/officeDocument/2006/relationships/slide" Target="slides/slide614.xml" Id="rId619"/>
  <Relationship Type="http://schemas.openxmlformats.org/officeDocument/2006/relationships/slide" Target="slides/slide615.xml" Id="rId620"/>
  <Relationship Type="http://schemas.openxmlformats.org/officeDocument/2006/relationships/slide" Target="slides/slide616.xml" Id="rId621"/>
  <Relationship Type="http://schemas.openxmlformats.org/officeDocument/2006/relationships/slide" Target="slides/slide617.xml" Id="rId622"/>
  <Relationship Type="http://schemas.openxmlformats.org/officeDocument/2006/relationships/slide" Target="slides/slide618.xml" Id="rId623"/>
  <Relationship Type="http://schemas.openxmlformats.org/officeDocument/2006/relationships/slide" Target="slides/slide619.xml" Id="rId624"/>
  <Relationship Type="http://schemas.openxmlformats.org/officeDocument/2006/relationships/slide" Target="slides/slide620.xml" Id="rId625"/>
  <Relationship Type="http://schemas.openxmlformats.org/officeDocument/2006/relationships/slide" Target="slides/slide621.xml" Id="rId626"/>
  <Relationship Type="http://schemas.openxmlformats.org/officeDocument/2006/relationships/slide" Target="slides/slide622.xml" Id="rId627"/>
  <Relationship Type="http://schemas.openxmlformats.org/officeDocument/2006/relationships/slide" Target="slides/slide623.xml" Id="rId628"/>
  <Relationship Type="http://schemas.openxmlformats.org/officeDocument/2006/relationships/slide" Target="slides/slide624.xml" Id="rId629"/>
  <Relationship Type="http://schemas.openxmlformats.org/officeDocument/2006/relationships/slide" Target="slides/slide625.xml" Id="rId630"/>
  <Relationship Type="http://schemas.openxmlformats.org/officeDocument/2006/relationships/slide" Target="slides/slide626.xml" Id="rId631"/>
  <Relationship Type="http://schemas.openxmlformats.org/officeDocument/2006/relationships/slide" Target="slides/slide627.xml" Id="rId632"/>
  <Relationship Type="http://schemas.openxmlformats.org/officeDocument/2006/relationships/slide" Target="slides/slide628.xml" Id="rId633"/>
  <Relationship Type="http://schemas.openxmlformats.org/officeDocument/2006/relationships/slide" Target="slides/slide629.xml" Id="rId634"/>
  <Relationship Type="http://schemas.openxmlformats.org/officeDocument/2006/relationships/slide" Target="slides/slide630.xml" Id="rId635"/>
  <Relationship Type="http://schemas.openxmlformats.org/officeDocument/2006/relationships/slide" Target="slides/slide631.xml" Id="rId636"/>
  <Relationship Type="http://schemas.openxmlformats.org/officeDocument/2006/relationships/slide" Target="slides/slide632.xml" Id="rId637"/>
  <Relationship Type="http://schemas.openxmlformats.org/officeDocument/2006/relationships/slide" Target="slides/slide633.xml" Id="rId638"/>
  <Relationship Type="http://schemas.openxmlformats.org/officeDocument/2006/relationships/slide" Target="slides/slide634.xml" Id="rId639"/>
  <Relationship Type="http://schemas.openxmlformats.org/officeDocument/2006/relationships/slide" Target="slides/slide635.xml" Id="rId640"/>
  <Relationship Type="http://schemas.openxmlformats.org/officeDocument/2006/relationships/slide" Target="slides/slide636.xml" Id="rId641"/>
  <Relationship Type="http://schemas.openxmlformats.org/officeDocument/2006/relationships/slide" Target="slides/slide637.xml" Id="rId642"/>
  <Relationship Type="http://schemas.openxmlformats.org/officeDocument/2006/relationships/slide" Target="slides/slide638.xml" Id="rId643"/>
  <Relationship Type="http://schemas.openxmlformats.org/officeDocument/2006/relationships/slide" Target="slides/slide639.xml" Id="rId644"/>
  <Relationship Type="http://schemas.openxmlformats.org/officeDocument/2006/relationships/slide" Target="slides/slide640.xml" Id="rId645"/>
  <Relationship Type="http://schemas.openxmlformats.org/officeDocument/2006/relationships/slide" Target="slides/slide641.xml" Id="rId646"/>
  <Relationship Type="http://schemas.openxmlformats.org/officeDocument/2006/relationships/slide" Target="slides/slide642.xml" Id="rId647"/>
  <Relationship Type="http://schemas.openxmlformats.org/officeDocument/2006/relationships/slide" Target="slides/slide643.xml" Id="rId648"/>
  <Relationship Type="http://schemas.openxmlformats.org/officeDocument/2006/relationships/slide" Target="slides/slide644.xml" Id="rId649"/>
  <Relationship Type="http://schemas.openxmlformats.org/officeDocument/2006/relationships/slide" Target="slides/slide645.xml" Id="rId650"/>
  <Relationship Type="http://schemas.openxmlformats.org/officeDocument/2006/relationships/slide" Target="slides/slide646.xml" Id="rId651"/>
  <Relationship Type="http://schemas.openxmlformats.org/officeDocument/2006/relationships/slide" Target="slides/slide647.xml" Id="rId652"/>
  <Relationship Type="http://schemas.openxmlformats.org/officeDocument/2006/relationships/slide" Target="slides/slide648.xml" Id="rId653"/>
  <Relationship Type="http://schemas.openxmlformats.org/officeDocument/2006/relationships/slide" Target="slides/slide649.xml" Id="rId654"/>
  <Relationship Type="http://schemas.openxmlformats.org/officeDocument/2006/relationships/slide" Target="slides/slide650.xml" Id="rId655"/>
  <Relationship Type="http://schemas.openxmlformats.org/officeDocument/2006/relationships/slide" Target="slides/slide651.xml" Id="rId656"/>
  <Relationship Type="http://schemas.openxmlformats.org/officeDocument/2006/relationships/slide" Target="slides/slide652.xml" Id="rId657"/>
  <Relationship Type="http://schemas.openxmlformats.org/officeDocument/2006/relationships/slide" Target="slides/slide653.xml" Id="rId658"/>
  <Relationship Type="http://schemas.openxmlformats.org/officeDocument/2006/relationships/slide" Target="slides/slide654.xml" Id="rId659"/>
  <Relationship Type="http://schemas.openxmlformats.org/officeDocument/2006/relationships/slide" Target="slides/slide655.xml" Id="rId660"/>
  <Relationship Type="http://schemas.openxmlformats.org/officeDocument/2006/relationships/slide" Target="slides/slide656.xml" Id="rId661"/>
  <Relationship Type="http://schemas.openxmlformats.org/officeDocument/2006/relationships/slide" Target="slides/slide657.xml" Id="rId662"/>
  <Relationship Type="http://schemas.openxmlformats.org/officeDocument/2006/relationships/slide" Target="slides/slide658.xml" Id="rId663"/>
  <Relationship Type="http://schemas.openxmlformats.org/officeDocument/2006/relationships/slide" Target="slides/slide659.xml" Id="rId664"/>
  <Relationship Type="http://schemas.openxmlformats.org/officeDocument/2006/relationships/slide" Target="slides/slide660.xml" Id="rId665"/>
  <Relationship Type="http://schemas.openxmlformats.org/officeDocument/2006/relationships/slide" Target="slides/slide661.xml" Id="rId666"/>
  <Relationship Type="http://schemas.openxmlformats.org/officeDocument/2006/relationships/slide" Target="slides/slide662.xml" Id="rId667"/>
  <Relationship Type="http://schemas.openxmlformats.org/officeDocument/2006/relationships/slide" Target="slides/slide663.xml" Id="rId668"/>
  <Relationship Type="http://schemas.openxmlformats.org/officeDocument/2006/relationships/slide" Target="slides/slide664.xml" Id="rId669"/>
  <Relationship Type="http://schemas.openxmlformats.org/officeDocument/2006/relationships/slide" Target="slides/slide665.xml" Id="rId670"/>
  <Relationship Type="http://schemas.openxmlformats.org/officeDocument/2006/relationships/slide" Target="slides/slide666.xml" Id="rId671"/>
  <Relationship Type="http://schemas.openxmlformats.org/officeDocument/2006/relationships/slide" Target="slides/slide667.xml" Id="rId672"/>
  <Relationship Type="http://schemas.openxmlformats.org/officeDocument/2006/relationships/slide" Target="slides/slide668.xml" Id="rId673"/>
  <Relationship Type="http://schemas.openxmlformats.org/officeDocument/2006/relationships/slide" Target="slides/slide669.xml" Id="rId674"/>
  <Relationship Type="http://schemas.openxmlformats.org/officeDocument/2006/relationships/slide" Target="slides/slide670.xml" Id="rId675"/>
  <Relationship Type="http://schemas.openxmlformats.org/officeDocument/2006/relationships/slide" Target="slides/slide671.xml" Id="rId676"/>
  <Relationship Type="http://schemas.openxmlformats.org/officeDocument/2006/relationships/slide" Target="slides/slide672.xml" Id="rId677"/>
  <Relationship Type="http://schemas.openxmlformats.org/officeDocument/2006/relationships/slide" Target="slides/slide673.xml" Id="rId678"/>
  <Relationship Type="http://schemas.openxmlformats.org/officeDocument/2006/relationships/slide" Target="slides/slide674.xml" Id="rId679"/>
  <Relationship Type="http://schemas.openxmlformats.org/officeDocument/2006/relationships/slide" Target="slides/slide675.xml" Id="rId680"/>
  <Relationship Type="http://schemas.openxmlformats.org/officeDocument/2006/relationships/slide" Target="slides/slide676.xml" Id="rId681"/>
  <Relationship Type="http://schemas.openxmlformats.org/officeDocument/2006/relationships/slide" Target="slides/slide677.xml" Id="rId682"/>
  <Relationship Type="http://schemas.openxmlformats.org/officeDocument/2006/relationships/slide" Target="slides/slide678.xml" Id="rId683"/>
  <Relationship Type="http://schemas.openxmlformats.org/officeDocument/2006/relationships/slide" Target="slides/slide679.xml" Id="rId684"/>
  <Relationship Type="http://schemas.openxmlformats.org/officeDocument/2006/relationships/slide" Target="slides/slide680.xml" Id="rId685"/>
  <Relationship Type="http://schemas.openxmlformats.org/officeDocument/2006/relationships/slide" Target="slides/slide681.xml" Id="rId686"/>
  <Relationship Type="http://schemas.openxmlformats.org/officeDocument/2006/relationships/slide" Target="slides/slide682.xml" Id="rId687"/>
  <Relationship Type="http://schemas.openxmlformats.org/officeDocument/2006/relationships/slide" Target="slides/slide683.xml" Id="rId688"/>
  <Relationship Type="http://schemas.openxmlformats.org/officeDocument/2006/relationships/slide" Target="slides/slide684.xml" Id="rId689"/>
  <Relationship Type="http://schemas.openxmlformats.org/officeDocument/2006/relationships/slide" Target="slides/slide685.xml" Id="rId690"/>
  <Relationship Type="http://schemas.openxmlformats.org/officeDocument/2006/relationships/slide" Target="slides/slide686.xml" Id="rId691"/>
  <Relationship Type="http://schemas.openxmlformats.org/officeDocument/2006/relationships/slide" Target="slides/slide687.xml" Id="rId692"/>
  <Relationship Type="http://schemas.openxmlformats.org/officeDocument/2006/relationships/slide" Target="slides/slide688.xml" Id="rId693"/>
  <Relationship Type="http://schemas.openxmlformats.org/officeDocument/2006/relationships/slide" Target="slides/slide689.xml" Id="rId694"/>
  <Relationship Type="http://schemas.openxmlformats.org/officeDocument/2006/relationships/slide" Target="slides/slide690.xml" Id="rId695"/>
  <Relationship Type="http://schemas.openxmlformats.org/officeDocument/2006/relationships/slide" Target="slides/slide691.xml" Id="rId696"/>
  <Relationship Type="http://schemas.openxmlformats.org/officeDocument/2006/relationships/slide" Target="slides/slide692.xml" Id="rId697"/>
  <Relationship Type="http://schemas.openxmlformats.org/officeDocument/2006/relationships/slide" Target="slides/slide693.xml" Id="rId698"/>
  <Relationship Type="http://schemas.openxmlformats.org/officeDocument/2006/relationships/slide" Target="slides/slide694.xml" Id="rId699"/>
  <Relationship Type="http://schemas.openxmlformats.org/officeDocument/2006/relationships/slide" Target="slides/slide695.xml" Id="rId700"/>
  <Relationship Type="http://schemas.openxmlformats.org/officeDocument/2006/relationships/slide" Target="slides/slide696.xml" Id="rId701"/>
  <Relationship Type="http://schemas.openxmlformats.org/officeDocument/2006/relationships/slide" Target="slides/slide697.xml" Id="rId702"/>
  <Relationship Type="http://schemas.openxmlformats.org/officeDocument/2006/relationships/slide" Target="slides/slide698.xml" Id="rId703"/>
  <Relationship Type="http://schemas.openxmlformats.org/officeDocument/2006/relationships/slide" Target="slides/slide699.xml" Id="rId704"/>
  <Relationship Type="http://schemas.openxmlformats.org/officeDocument/2006/relationships/slide" Target="slides/slide700.xml" Id="rId705"/>
  <Relationship Type="http://schemas.openxmlformats.org/officeDocument/2006/relationships/slide" Target="slides/slide701.xml" Id="rId706"/>
  <Relationship Type="http://schemas.openxmlformats.org/officeDocument/2006/relationships/slide" Target="slides/slide702.xml" Id="rId707"/>
  <Relationship Type="http://schemas.openxmlformats.org/officeDocument/2006/relationships/slide" Target="slides/slide703.xml" Id="rId708"/>
  <Relationship Type="http://schemas.openxmlformats.org/officeDocument/2006/relationships/slide" Target="slides/slide704.xml" Id="rId709"/>
  <Relationship Type="http://schemas.openxmlformats.org/officeDocument/2006/relationships/slide" Target="slides/slide705.xml" Id="rId710"/>
  <Relationship Type="http://schemas.openxmlformats.org/officeDocument/2006/relationships/slide" Target="slides/slide706.xml" Id="rId711"/>
  <Relationship Type="http://schemas.openxmlformats.org/officeDocument/2006/relationships/slide" Target="slides/slide707.xml" Id="rId712"/>
  <Relationship Type="http://schemas.openxmlformats.org/officeDocument/2006/relationships/slide" Target="slides/slide708.xml" Id="rId713"/>
  <Relationship Type="http://schemas.openxmlformats.org/officeDocument/2006/relationships/slide" Target="slides/slide709.xml" Id="rId714"/>
  <Relationship Type="http://schemas.openxmlformats.org/officeDocument/2006/relationships/slide" Target="slides/slide710.xml" Id="rId715"/>
  <Relationship Type="http://schemas.openxmlformats.org/officeDocument/2006/relationships/slide" Target="slides/slide711.xml" Id="rId716"/>
  <Relationship Type="http://schemas.openxmlformats.org/officeDocument/2006/relationships/slide" Target="slides/slide712.xml" Id="rId717"/>
  <Relationship Type="http://schemas.openxmlformats.org/officeDocument/2006/relationships/slide" Target="slides/slide713.xml" Id="rId718"/>
  <Relationship Type="http://schemas.openxmlformats.org/officeDocument/2006/relationships/slide" Target="slides/slide714.xml" Id="rId719"/>
  <Relationship Type="http://schemas.openxmlformats.org/officeDocument/2006/relationships/slide" Target="slides/slide715.xml" Id="rId720"/>
  <Relationship Type="http://schemas.openxmlformats.org/officeDocument/2006/relationships/slide" Target="slides/slide716.xml" Id="rId721"/>
  <Relationship Type="http://schemas.openxmlformats.org/officeDocument/2006/relationships/slide" Target="slides/slide717.xml" Id="rId722"/>
  <Relationship Type="http://schemas.openxmlformats.org/officeDocument/2006/relationships/slide" Target="slides/slide718.xml" Id="rId723"/>
  <Relationship Type="http://schemas.openxmlformats.org/officeDocument/2006/relationships/slide" Target="slides/slide719.xml" Id="rId724"/>
  <Relationship Type="http://schemas.openxmlformats.org/officeDocument/2006/relationships/slide" Target="slides/slide720.xml" Id="rId725"/>
  <Relationship Type="http://schemas.openxmlformats.org/officeDocument/2006/relationships/slide" Target="slides/slide721.xml" Id="rId726"/>
  <Relationship Type="http://schemas.openxmlformats.org/officeDocument/2006/relationships/slide" Target="slides/slide722.xml" Id="rId727"/>
  <Relationship Type="http://schemas.openxmlformats.org/officeDocument/2006/relationships/slide" Target="slides/slide723.xml" Id="rId728"/>
  <Relationship Type="http://schemas.openxmlformats.org/officeDocument/2006/relationships/slide" Target="slides/slide724.xml" Id="rId729"/>
  <Relationship Type="http://schemas.openxmlformats.org/officeDocument/2006/relationships/slide" Target="slides/slide725.xml" Id="rId730"/>
  <Relationship Type="http://schemas.openxmlformats.org/officeDocument/2006/relationships/slide" Target="slides/slide726.xml" Id="rId731"/>
  <Relationship Type="http://schemas.openxmlformats.org/officeDocument/2006/relationships/slide" Target="slides/slide727.xml" Id="rId732"/>
  <Relationship Type="http://schemas.openxmlformats.org/officeDocument/2006/relationships/slide" Target="slides/slide728.xml" Id="rId733"/>
  <Relationship Type="http://schemas.openxmlformats.org/officeDocument/2006/relationships/slide" Target="slides/slide729.xml" Id="rId734"/>
  <Relationship Type="http://schemas.openxmlformats.org/officeDocument/2006/relationships/slide" Target="slides/slide730.xml" Id="rId735"/>
  <Relationship Type="http://schemas.openxmlformats.org/officeDocument/2006/relationships/slide" Target="slides/slide731.xml" Id="rId736"/>
  <Relationship Type="http://schemas.openxmlformats.org/officeDocument/2006/relationships/slide" Target="slides/slide732.xml" Id="rId737"/>
  <Relationship Type="http://schemas.openxmlformats.org/officeDocument/2006/relationships/slide" Target="slides/slide733.xml" Id="rId738"/>
  <Relationship Type="http://schemas.openxmlformats.org/officeDocument/2006/relationships/slide" Target="slides/slide734.xml" Id="rId739"/>
  <Relationship Type="http://schemas.openxmlformats.org/officeDocument/2006/relationships/slide" Target="slides/slide735.xml" Id="rId740"/>
  <Relationship Type="http://schemas.openxmlformats.org/officeDocument/2006/relationships/slide" Target="slides/slide736.xml" Id="rId741"/>
  <Relationship Type="http://schemas.openxmlformats.org/officeDocument/2006/relationships/slide" Target="slides/slide737.xml" Id="rId742"/>
  <Relationship Type="http://schemas.openxmlformats.org/officeDocument/2006/relationships/slide" Target="slides/slide738.xml" Id="rId743"/>
  <Relationship Type="http://schemas.openxmlformats.org/officeDocument/2006/relationships/slide" Target="slides/slide739.xml" Id="rId744"/>
  <Relationship Type="http://schemas.openxmlformats.org/officeDocument/2006/relationships/slide" Target="slides/slide740.xml" Id="rId745"/>
  <Relationship Type="http://schemas.openxmlformats.org/officeDocument/2006/relationships/slide" Target="slides/slide741.xml" Id="rId746"/>
  <Relationship Type="http://schemas.openxmlformats.org/officeDocument/2006/relationships/slide" Target="slides/slide742.xml" Id="rId747"/>
  <Relationship Type="http://schemas.openxmlformats.org/officeDocument/2006/relationships/slide" Target="slides/slide743.xml" Id="rId748"/>
  <Relationship Type="http://schemas.openxmlformats.org/officeDocument/2006/relationships/slide" Target="slides/slide744.xml" Id="rId749"/>
  <Relationship Type="http://schemas.openxmlformats.org/officeDocument/2006/relationships/slide" Target="slides/slide745.xml" Id="rId750"/>
  <Relationship Type="http://schemas.openxmlformats.org/officeDocument/2006/relationships/slide" Target="slides/slide746.xml" Id="rId751"/>
  <Relationship Type="http://schemas.openxmlformats.org/officeDocument/2006/relationships/slide" Target="slides/slide747.xml" Id="rId752"/>
  <Relationship Type="http://schemas.openxmlformats.org/officeDocument/2006/relationships/slide" Target="slides/slide748.xml" Id="rId753"/>
  <Relationship Type="http://schemas.openxmlformats.org/officeDocument/2006/relationships/slide" Target="slides/slide749.xml" Id="rId754"/>
  <Relationship Type="http://schemas.openxmlformats.org/officeDocument/2006/relationships/slide" Target="slides/slide750.xml" Id="rId755"/>
  <Relationship Type="http://schemas.openxmlformats.org/officeDocument/2006/relationships/slide" Target="slides/slide751.xml" Id="rId756"/>
  <Relationship Type="http://schemas.openxmlformats.org/officeDocument/2006/relationships/slide" Target="slides/slide752.xml" Id="rId757"/>
  <Relationship Type="http://schemas.openxmlformats.org/officeDocument/2006/relationships/slide" Target="slides/slide753.xml" Id="rId758"/>
  <Relationship Type="http://schemas.openxmlformats.org/officeDocument/2006/relationships/slide" Target="slides/slide754.xml" Id="rId759"/>
  <Relationship Type="http://schemas.openxmlformats.org/officeDocument/2006/relationships/slide" Target="slides/slide755.xml" Id="rId760"/>
  <Relationship Type="http://schemas.openxmlformats.org/officeDocument/2006/relationships/slide" Target="slides/slide756.xml" Id="rId761"/>
  <Relationship Type="http://schemas.openxmlformats.org/officeDocument/2006/relationships/slide" Target="slides/slide757.xml" Id="rId762"/>
  <Relationship Type="http://schemas.openxmlformats.org/officeDocument/2006/relationships/slide" Target="slides/slide758.xml" Id="rId763"/>
  <Relationship Type="http://schemas.openxmlformats.org/officeDocument/2006/relationships/slide" Target="slides/slide759.xml" Id="rId764"/>
  <Relationship Type="http://schemas.openxmlformats.org/officeDocument/2006/relationships/slide" Target="slides/slide760.xml" Id="rId765"/>
  <Relationship Type="http://schemas.openxmlformats.org/officeDocument/2006/relationships/slide" Target="slides/slide761.xml" Id="rId766"/>
  <Relationship Type="http://schemas.openxmlformats.org/officeDocument/2006/relationships/slide" Target="slides/slide762.xml" Id="rId767"/>
  <Relationship Type="http://schemas.openxmlformats.org/officeDocument/2006/relationships/slide" Target="slides/slide763.xml" Id="rId768"/>
  <Relationship Type="http://schemas.openxmlformats.org/officeDocument/2006/relationships/slide" Target="slides/slide764.xml" Id="rId769"/>
  <Relationship Type="http://schemas.openxmlformats.org/officeDocument/2006/relationships/slide" Target="slides/slide765.xml" Id="rId770"/>
  <Relationship Type="http://schemas.openxmlformats.org/officeDocument/2006/relationships/slide" Target="slides/slide766.xml" Id="rId771"/>
  <Relationship Type="http://schemas.openxmlformats.org/officeDocument/2006/relationships/slide" Target="slides/slide767.xml" Id="rId772"/>
  <Relationship Type="http://schemas.openxmlformats.org/officeDocument/2006/relationships/slide" Target="slides/slide768.xml" Id="rId773"/>
  <Relationship Type="http://schemas.openxmlformats.org/officeDocument/2006/relationships/slide" Target="slides/slide769.xml" Id="rId774"/>
  <Relationship Type="http://schemas.openxmlformats.org/officeDocument/2006/relationships/slide" Target="slides/slide770.xml" Id="rId775"/>
  <Relationship Type="http://schemas.openxmlformats.org/officeDocument/2006/relationships/slide" Target="slides/slide771.xml" Id="rId776"/>
  <Relationship Type="http://schemas.openxmlformats.org/officeDocument/2006/relationships/slide" Target="slides/slide772.xml" Id="rId777"/>
  <Relationship Type="http://schemas.openxmlformats.org/officeDocument/2006/relationships/slide" Target="slides/slide773.xml" Id="rId778"/>
  <Relationship Type="http://schemas.openxmlformats.org/officeDocument/2006/relationships/slide" Target="slides/slide774.xml" Id="rId779"/>
  <Relationship Type="http://schemas.openxmlformats.org/officeDocument/2006/relationships/slide" Target="slides/slide775.xml" Id="rId780"/>
  <Relationship Type="http://schemas.openxmlformats.org/officeDocument/2006/relationships/slide" Target="slides/slide776.xml" Id="rId781"/>
  <Relationship Type="http://schemas.openxmlformats.org/officeDocument/2006/relationships/slide" Target="slides/slide777.xml" Id="rId782"/>
  <Relationship Type="http://schemas.openxmlformats.org/officeDocument/2006/relationships/slide" Target="slides/slide778.xml" Id="rId783"/>
  <Relationship Type="http://schemas.openxmlformats.org/officeDocument/2006/relationships/slide" Target="slides/slide779.xml" Id="rId784"/>
  <Relationship Type="http://schemas.openxmlformats.org/officeDocument/2006/relationships/slide" Target="slides/slide780.xml" Id="rId785"/>
  <Relationship Type="http://schemas.openxmlformats.org/officeDocument/2006/relationships/slide" Target="slides/slide781.xml" Id="rId786"/>
  <Relationship Type="http://schemas.openxmlformats.org/officeDocument/2006/relationships/slide" Target="slides/slide782.xml" Id="rId787"/>
  <Relationship Type="http://schemas.openxmlformats.org/officeDocument/2006/relationships/slide" Target="slides/slide783.xml" Id="rId788"/>
  <Relationship Type="http://schemas.openxmlformats.org/officeDocument/2006/relationships/slide" Target="slides/slide784.xml" Id="rId789"/>
  <Relationship Type="http://schemas.openxmlformats.org/officeDocument/2006/relationships/slide" Target="slides/slide785.xml" Id="rId790"/>
  <Relationship Type="http://schemas.openxmlformats.org/officeDocument/2006/relationships/slide" Target="slides/slide786.xml" Id="rId791"/>
  <Relationship Type="http://schemas.openxmlformats.org/officeDocument/2006/relationships/slide" Target="slides/slide787.xml" Id="rId792"/>
  <Relationship Type="http://schemas.openxmlformats.org/officeDocument/2006/relationships/slide" Target="slides/slide788.xml" Id="rId793"/>
  <Relationship Type="http://schemas.openxmlformats.org/officeDocument/2006/relationships/slide" Target="slides/slide789.xml" Id="rId794"/>
  <Relationship Type="http://schemas.openxmlformats.org/officeDocument/2006/relationships/slide" Target="slides/slide790.xml" Id="rId795"/>
  <Relationship Type="http://schemas.openxmlformats.org/officeDocument/2006/relationships/slide" Target="slides/slide791.xml" Id="rId796"/>
  <Relationship Type="http://schemas.openxmlformats.org/officeDocument/2006/relationships/slide" Target="slides/slide792.xml" Id="rId797"/>
  <Relationship Type="http://schemas.openxmlformats.org/officeDocument/2006/relationships/slide" Target="slides/slide793.xml" Id="rId798"/>
  <Relationship Type="http://schemas.openxmlformats.org/officeDocument/2006/relationships/slide" Target="slides/slide794.xml" Id="rId799"/>
  <Relationship Type="http://schemas.openxmlformats.org/officeDocument/2006/relationships/slide" Target="slides/slide795.xml" Id="rId800"/>
  <Relationship Type="http://schemas.openxmlformats.org/officeDocument/2006/relationships/slide" Target="slides/slide796.xml" Id="rId801"/>
  <Relationship Type="http://schemas.openxmlformats.org/officeDocument/2006/relationships/slide" Target="slides/slide797.xml" Id="rId802"/>
  <Relationship Type="http://schemas.openxmlformats.org/officeDocument/2006/relationships/slide" Target="slides/slide798.xml" Id="rId803"/>
  <Relationship Type="http://schemas.openxmlformats.org/officeDocument/2006/relationships/slide" Target="slides/slide799.xml" Id="rId804"/>
  <Relationship Type="http://schemas.openxmlformats.org/officeDocument/2006/relationships/slide" Target="slides/slide800.xml" Id="rId805"/>
  <Relationship Type="http://schemas.openxmlformats.org/officeDocument/2006/relationships/slide" Target="slides/slide801.xml" Id="rId806"/>
  <Relationship Type="http://schemas.openxmlformats.org/officeDocument/2006/relationships/slide" Target="slides/slide802.xml" Id="rId807"/>
  <Relationship Type="http://schemas.openxmlformats.org/officeDocument/2006/relationships/slide" Target="slides/slide803.xml" Id="rId808"/>
  <Relationship Type="http://schemas.openxmlformats.org/officeDocument/2006/relationships/slide" Target="slides/slide804.xml" Id="rId809"/>
  <Relationship Type="http://schemas.openxmlformats.org/officeDocument/2006/relationships/slide" Target="slides/slide805.xml" Id="rId810"/>
  <Relationship Type="http://schemas.openxmlformats.org/officeDocument/2006/relationships/slide" Target="slides/slide806.xml" Id="rId811"/>
  <Relationship Type="http://schemas.openxmlformats.org/officeDocument/2006/relationships/slide" Target="slides/slide807.xml" Id="rId812"/>
  <Relationship Type="http://schemas.openxmlformats.org/officeDocument/2006/relationships/slide" Target="slides/slide808.xml" Id="rId813"/>
  <Relationship Type="http://schemas.openxmlformats.org/officeDocument/2006/relationships/slide" Target="slides/slide809.xml" Id="rId814"/>
  <Relationship Type="http://schemas.openxmlformats.org/officeDocument/2006/relationships/slide" Target="slides/slide810.xml" Id="rId815"/>
  <Relationship Type="http://schemas.openxmlformats.org/officeDocument/2006/relationships/slide" Target="slides/slide811.xml" Id="rId816"/>
  <Relationship Type="http://schemas.openxmlformats.org/officeDocument/2006/relationships/slide" Target="slides/slide812.xml" Id="rId817"/>
  <Relationship Type="http://schemas.openxmlformats.org/officeDocument/2006/relationships/slide" Target="slides/slide813.xml" Id="rId818"/>
  <Relationship Type="http://schemas.openxmlformats.org/officeDocument/2006/relationships/slide" Target="slides/slide814.xml" Id="rId819"/>
  <Relationship Type="http://schemas.openxmlformats.org/officeDocument/2006/relationships/slide" Target="slides/slide815.xml" Id="rId820"/>
  <Relationship Type="http://schemas.openxmlformats.org/officeDocument/2006/relationships/slide" Target="slides/slide816.xml" Id="rId821"/>
  <Relationship Type="http://schemas.openxmlformats.org/officeDocument/2006/relationships/slide" Target="slides/slide817.xml" Id="rId822"/>
  <Relationship Type="http://schemas.openxmlformats.org/officeDocument/2006/relationships/slide" Target="slides/slide818.xml" Id="rId823"/>
  <Relationship Type="http://schemas.openxmlformats.org/officeDocument/2006/relationships/slide" Target="slides/slide819.xml" Id="rId824"/>
  <Relationship Type="http://schemas.openxmlformats.org/officeDocument/2006/relationships/slide" Target="slides/slide820.xml" Id="rId825"/>
  <Relationship Type="http://schemas.openxmlformats.org/officeDocument/2006/relationships/slide" Target="slides/slide821.xml" Id="rId826"/>
  <Relationship Type="http://schemas.openxmlformats.org/officeDocument/2006/relationships/slide" Target="slides/slide822.xml" Id="rId827"/>
  <Relationship Type="http://schemas.openxmlformats.org/officeDocument/2006/relationships/slide" Target="slides/slide823.xml" Id="rId828"/>
  <Relationship Type="http://schemas.openxmlformats.org/officeDocument/2006/relationships/slide" Target="slides/slide824.xml" Id="rId829"/>
  <Relationship Type="http://schemas.openxmlformats.org/officeDocument/2006/relationships/slide" Target="slides/slide825.xml" Id="rId830"/>
  <Relationship Type="http://schemas.openxmlformats.org/officeDocument/2006/relationships/slide" Target="slides/slide826.xml" Id="rId831"/>
  <Relationship Type="http://schemas.openxmlformats.org/officeDocument/2006/relationships/slide" Target="slides/slide827.xml" Id="rId832"/>
  <Relationship Type="http://schemas.openxmlformats.org/officeDocument/2006/relationships/slide" Target="slides/slide828.xml" Id="rId833"/>
  <Relationship Type="http://schemas.openxmlformats.org/officeDocument/2006/relationships/slide" Target="slides/slide829.xml" Id="rId834"/>
  <Relationship Type="http://schemas.openxmlformats.org/officeDocument/2006/relationships/slide" Target="slides/slide830.xml" Id="rId835"/>
  <Relationship Type="http://schemas.openxmlformats.org/officeDocument/2006/relationships/slide" Target="slides/slide831.xml" Id="rId836"/>
  <Relationship Type="http://schemas.openxmlformats.org/officeDocument/2006/relationships/slide" Target="slides/slide832.xml" Id="rId837"/>
  <Relationship Type="http://schemas.openxmlformats.org/officeDocument/2006/relationships/slide" Target="slides/slide833.xml" Id="rId838"/>
  <Relationship Type="http://schemas.openxmlformats.org/officeDocument/2006/relationships/slide" Target="slides/slide834.xml" Id="rId839"/>
  <Relationship Type="http://schemas.openxmlformats.org/officeDocument/2006/relationships/slide" Target="slides/slide835.xml" Id="rId840"/>
  <Relationship Type="http://schemas.openxmlformats.org/officeDocument/2006/relationships/slide" Target="slides/slide836.xml" Id="rId841"/>
  <Relationship Type="http://schemas.openxmlformats.org/officeDocument/2006/relationships/slide" Target="slides/slide837.xml" Id="rId842"/>
  <Relationship Type="http://schemas.openxmlformats.org/officeDocument/2006/relationships/slide" Target="slides/slide838.xml" Id="rId843"/>
  <Relationship Type="http://schemas.openxmlformats.org/officeDocument/2006/relationships/slide" Target="slides/slide839.xml" Id="rId844"/>
  <Relationship Type="http://schemas.openxmlformats.org/officeDocument/2006/relationships/slide" Target="slides/slide840.xml" Id="rId845"/>
  <Relationship Type="http://schemas.openxmlformats.org/officeDocument/2006/relationships/slide" Target="slides/slide841.xml" Id="rId846"/>
  <Relationship Type="http://schemas.openxmlformats.org/officeDocument/2006/relationships/slide" Target="slides/slide842.xml" Id="rId847"/>
  <Relationship Type="http://schemas.openxmlformats.org/officeDocument/2006/relationships/slide" Target="slides/slide843.xml" Id="rId848"/>
  <Relationship Type="http://schemas.openxmlformats.org/officeDocument/2006/relationships/slide" Target="slides/slide844.xml" Id="rId849"/>
  <Relationship Type="http://schemas.openxmlformats.org/officeDocument/2006/relationships/slide" Target="slides/slide845.xml" Id="rId850"/>
  <Relationship Type="http://schemas.openxmlformats.org/officeDocument/2006/relationships/slide" Target="slides/slide846.xml" Id="rId851"/>
  <Relationship Type="http://schemas.openxmlformats.org/officeDocument/2006/relationships/slide" Target="slides/slide847.xml" Id="rId852"/>
  <Relationship Type="http://schemas.openxmlformats.org/officeDocument/2006/relationships/slide" Target="slides/slide848.xml" Id="rId853"/>
  <Relationship Type="http://schemas.openxmlformats.org/officeDocument/2006/relationships/slide" Target="slides/slide849.xml" Id="rId854"/>
  <Relationship Type="http://schemas.openxmlformats.org/officeDocument/2006/relationships/slide" Target="slides/slide850.xml" Id="rId855"/>
  <Relationship Type="http://schemas.openxmlformats.org/officeDocument/2006/relationships/slide" Target="slides/slide851.xml" Id="rId856"/>
  <Relationship Type="http://schemas.openxmlformats.org/officeDocument/2006/relationships/slide" Target="slides/slide852.xml" Id="rId857"/>
  <Relationship Type="http://schemas.openxmlformats.org/officeDocument/2006/relationships/slide" Target="slides/slide853.xml" Id="rId858"/>
  <Relationship Type="http://schemas.openxmlformats.org/officeDocument/2006/relationships/slide" Target="slides/slide854.xml" Id="rId859"/>
  <Relationship Type="http://schemas.openxmlformats.org/officeDocument/2006/relationships/slide" Target="slides/slide855.xml" Id="rId860"/>
  <Relationship Type="http://schemas.openxmlformats.org/officeDocument/2006/relationships/slide" Target="slides/slide856.xml" Id="rId861"/>
  <Relationship Type="http://schemas.openxmlformats.org/officeDocument/2006/relationships/slide" Target="slides/slide857.xml" Id="rId862"/>
  <Relationship Type="http://schemas.openxmlformats.org/officeDocument/2006/relationships/slide" Target="slides/slide858.xml" Id="rId863"/>
  <Relationship Type="http://schemas.openxmlformats.org/officeDocument/2006/relationships/slide" Target="slides/slide859.xml" Id="rId864"/>
  <Relationship Type="http://schemas.openxmlformats.org/officeDocument/2006/relationships/slide" Target="slides/slide860.xml" Id="rId865"/>
  <Relationship Type="http://schemas.openxmlformats.org/officeDocument/2006/relationships/slide" Target="slides/slide861.xml" Id="rId866"/>
  <Relationship Type="http://schemas.openxmlformats.org/officeDocument/2006/relationships/slide" Target="slides/slide862.xml" Id="rId867"/>
  <Relationship Type="http://schemas.openxmlformats.org/officeDocument/2006/relationships/slide" Target="slides/slide863.xml" Id="rId868"/>
  <Relationship Type="http://schemas.openxmlformats.org/officeDocument/2006/relationships/slide" Target="slides/slide864.xml" Id="rId869"/>
  <Relationship Type="http://schemas.openxmlformats.org/officeDocument/2006/relationships/slide" Target="slides/slide865.xml" Id="rId870"/>
  <Relationship Type="http://schemas.openxmlformats.org/officeDocument/2006/relationships/slide" Target="slides/slide866.xml" Id="rId871"/>
  <Relationship Type="http://schemas.openxmlformats.org/officeDocument/2006/relationships/slide" Target="slides/slide867.xml" Id="rId872"/>
  <Relationship Type="http://schemas.openxmlformats.org/officeDocument/2006/relationships/slide" Target="slides/slide868.xml" Id="rId873"/>
  <Relationship Type="http://schemas.openxmlformats.org/officeDocument/2006/relationships/slide" Target="slides/slide869.xml" Id="rId874"/>
  <Relationship Type="http://schemas.openxmlformats.org/officeDocument/2006/relationships/slide" Target="slides/slide870.xml" Id="rId875"/>
  <Relationship Type="http://schemas.openxmlformats.org/officeDocument/2006/relationships/slide" Target="slides/slide871.xml" Id="rId876"/>
  <Relationship Type="http://schemas.openxmlformats.org/officeDocument/2006/relationships/slide" Target="slides/slide872.xml" Id="rId877"/>
  <Relationship Type="http://schemas.openxmlformats.org/officeDocument/2006/relationships/slide" Target="slides/slide873.xml" Id="rId878"/>
  <Relationship Type="http://schemas.openxmlformats.org/officeDocument/2006/relationships/slide" Target="slides/slide874.xml" Id="rId879"/>
  <Relationship Type="http://schemas.openxmlformats.org/officeDocument/2006/relationships/slide" Target="slides/slide875.xml" Id="rId880"/>
  <Relationship Type="http://schemas.openxmlformats.org/officeDocument/2006/relationships/slide" Target="slides/slide876.xml" Id="rId881"/>
  <Relationship Type="http://schemas.openxmlformats.org/officeDocument/2006/relationships/slide" Target="slides/slide877.xml" Id="rId882"/>
  <Relationship Type="http://schemas.openxmlformats.org/officeDocument/2006/relationships/slide" Target="slides/slide878.xml" Id="rId883"/>
  <Relationship Type="http://schemas.openxmlformats.org/officeDocument/2006/relationships/slide" Target="slides/slide879.xml" Id="rId884"/>
  <Relationship Type="http://schemas.openxmlformats.org/officeDocument/2006/relationships/slide" Target="slides/slide880.xml" Id="rId885"/>
  <Relationship Type="http://schemas.openxmlformats.org/officeDocument/2006/relationships/slide" Target="slides/slide881.xml" Id="rId886"/>
  <Relationship Type="http://schemas.openxmlformats.org/officeDocument/2006/relationships/slide" Target="slides/slide882.xml" Id="rId887"/>
  <Relationship Type="http://schemas.openxmlformats.org/officeDocument/2006/relationships/slide" Target="slides/slide883.xml" Id="rId888"/>
  <Relationship Type="http://schemas.openxmlformats.org/officeDocument/2006/relationships/slide" Target="slides/slide884.xml" Id="rId889"/>
  <Relationship Type="http://schemas.openxmlformats.org/officeDocument/2006/relationships/slide" Target="slides/slide885.xml" Id="rId890"/>
  <Relationship Type="http://schemas.openxmlformats.org/officeDocument/2006/relationships/slide" Target="slides/slide886.xml" Id="rId891"/>
  <Relationship Type="http://schemas.openxmlformats.org/officeDocument/2006/relationships/slide" Target="slides/slide887.xml" Id="rId892"/>
  <Relationship Type="http://schemas.openxmlformats.org/officeDocument/2006/relationships/slide" Target="slides/slide888.xml" Id="rId893"/>
  <Relationship Type="http://schemas.openxmlformats.org/officeDocument/2006/relationships/slide" Target="slides/slide889.xml" Id="rId894"/>
  <Relationship Type="http://schemas.openxmlformats.org/officeDocument/2006/relationships/slide" Target="slides/slide890.xml" Id="rId895"/>
  <Relationship Type="http://schemas.openxmlformats.org/officeDocument/2006/relationships/slide" Target="slides/slide891.xml" Id="rId896"/>
  <Relationship Type="http://schemas.openxmlformats.org/officeDocument/2006/relationships/slide" Target="slides/slide892.xml" Id="rId897"/>
  <Relationship Type="http://schemas.openxmlformats.org/officeDocument/2006/relationships/slide" Target="slides/slide893.xml" Id="rId898"/>
  <Relationship Type="http://schemas.openxmlformats.org/officeDocument/2006/relationships/slide" Target="slides/slide894.xml" Id="rId899"/>
  <Relationship Type="http://schemas.openxmlformats.org/officeDocument/2006/relationships/slide" Target="slides/slide895.xml" Id="rId900"/>
  <Relationship Type="http://schemas.openxmlformats.org/officeDocument/2006/relationships/slide" Target="slides/slide896.xml" Id="rId901"/>
  <Relationship Type="http://schemas.openxmlformats.org/officeDocument/2006/relationships/slide" Target="slides/slide897.xml" Id="rId902"/>
  <Relationship Type="http://schemas.openxmlformats.org/officeDocument/2006/relationships/slide" Target="slides/slide898.xml" Id="rId903"/>
  <Relationship Type="http://schemas.openxmlformats.org/officeDocument/2006/relationships/slide" Target="slides/slide899.xml" Id="rId904"/>
  <Relationship Type="http://schemas.openxmlformats.org/officeDocument/2006/relationships/slide" Target="slides/slide900.xml" Id="rId905"/>
  <Relationship Type="http://schemas.openxmlformats.org/officeDocument/2006/relationships/slide" Target="slides/slide901.xml" Id="rId906"/>
  <Relationship Type="http://schemas.openxmlformats.org/officeDocument/2006/relationships/slide" Target="slides/slide902.xml" Id="rId907"/>
  <Relationship Type="http://schemas.openxmlformats.org/officeDocument/2006/relationships/slide" Target="slides/slide903.xml" Id="rId908"/>
  <Relationship Type="http://schemas.openxmlformats.org/officeDocument/2006/relationships/slide" Target="slides/slide904.xml" Id="rId909"/>
  <Relationship Type="http://schemas.openxmlformats.org/officeDocument/2006/relationships/slide" Target="slides/slide905.xml" Id="rId910"/>
  <Relationship Type="http://schemas.openxmlformats.org/officeDocument/2006/relationships/slide" Target="slides/slide906.xml" Id="rId911"/>
  <Relationship Type="http://schemas.openxmlformats.org/officeDocument/2006/relationships/slide" Target="slides/slide907.xml" Id="rId912"/>
  <Relationship Type="http://schemas.openxmlformats.org/officeDocument/2006/relationships/slide" Target="slides/slide908.xml" Id="rId913"/>
  <Relationship Type="http://schemas.openxmlformats.org/officeDocument/2006/relationships/slide" Target="slides/slide909.xml" Id="rId914"/>
  <Relationship Type="http://schemas.openxmlformats.org/officeDocument/2006/relationships/slide" Target="slides/slide910.xml" Id="rId915"/>
  <Relationship Type="http://schemas.openxmlformats.org/officeDocument/2006/relationships/slide" Target="slides/slide911.xml" Id="rId916"/>
  <Relationship Type="http://schemas.openxmlformats.org/officeDocument/2006/relationships/slide" Target="slides/slide912.xml" Id="rId917"/>
  <Relationship Type="http://schemas.openxmlformats.org/officeDocument/2006/relationships/slide" Target="slides/slide913.xml" Id="rId918"/>
  <Relationship Type="http://schemas.openxmlformats.org/officeDocument/2006/relationships/slide" Target="slides/slide914.xml" Id="rId919"/>
  <Relationship Type="http://schemas.openxmlformats.org/officeDocument/2006/relationships/slide" Target="slides/slide915.xml" Id="rId920"/>
  <Relationship Type="http://schemas.openxmlformats.org/officeDocument/2006/relationships/slide" Target="slides/slide916.xml" Id="rId921"/>
  <Relationship Type="http://schemas.openxmlformats.org/officeDocument/2006/relationships/slide" Target="slides/slide917.xml" Id="rId922"/>
  <Relationship Type="http://schemas.openxmlformats.org/officeDocument/2006/relationships/slide" Target="slides/slide918.xml" Id="rId923"/>
  <Relationship Type="http://schemas.openxmlformats.org/officeDocument/2006/relationships/slide" Target="slides/slide919.xml" Id="rId924"/>
  <Relationship Type="http://schemas.openxmlformats.org/officeDocument/2006/relationships/slide" Target="slides/slide920.xml" Id="rId925"/>
  <Relationship Type="http://schemas.openxmlformats.org/officeDocument/2006/relationships/slide" Target="slides/slide921.xml" Id="rId926"/>
  <Relationship Type="http://schemas.openxmlformats.org/officeDocument/2006/relationships/slide" Target="slides/slide922.xml" Id="rId927"/>
  <Relationship Type="http://schemas.openxmlformats.org/officeDocument/2006/relationships/slide" Target="slides/slide923.xml" Id="rId928"/>
  <Relationship Type="http://schemas.openxmlformats.org/officeDocument/2006/relationships/slide" Target="slides/slide924.xml" Id="rId929"/>
  <Relationship Type="http://schemas.openxmlformats.org/officeDocument/2006/relationships/slide" Target="slides/slide925.xml" Id="rId930"/>
  <Relationship Type="http://schemas.openxmlformats.org/officeDocument/2006/relationships/slide" Target="slides/slide926.xml" Id="rId931"/>
  <Relationship Type="http://schemas.openxmlformats.org/officeDocument/2006/relationships/slide" Target="slides/slide927.xml" Id="rId932"/>
  <Relationship Type="http://schemas.openxmlformats.org/officeDocument/2006/relationships/slide" Target="slides/slide928.xml" Id="rId933"/>
  <Relationship Type="http://schemas.openxmlformats.org/officeDocument/2006/relationships/slide" Target="slides/slide929.xml" Id="rId934"/>
  <Relationship Type="http://schemas.openxmlformats.org/officeDocument/2006/relationships/slide" Target="slides/slide930.xml" Id="rId935"/>
  <Relationship Type="http://schemas.openxmlformats.org/officeDocument/2006/relationships/slide" Target="slides/slide931.xml" Id="rId936"/>
  <Relationship Type="http://schemas.openxmlformats.org/officeDocument/2006/relationships/slide" Target="slides/slide932.xml" Id="rId937"/>
  <Relationship Type="http://schemas.openxmlformats.org/officeDocument/2006/relationships/slide" Target="slides/slide933.xml" Id="rId938"/>
  <Relationship Type="http://schemas.openxmlformats.org/officeDocument/2006/relationships/slide" Target="slides/slide934.xml" Id="rId939"/>
  <Relationship Type="http://schemas.openxmlformats.org/officeDocument/2006/relationships/slide" Target="slides/slide935.xml" Id="rId940"/>
  <Relationship Type="http://schemas.openxmlformats.org/officeDocument/2006/relationships/slide" Target="slides/slide936.xml" Id="rId941"/>
  <Relationship Type="http://schemas.openxmlformats.org/officeDocument/2006/relationships/slide" Target="slides/slide937.xml" Id="rId942"/>
  <Relationship Type="http://schemas.openxmlformats.org/officeDocument/2006/relationships/slide" Target="slides/slide938.xml" Id="rId943"/>
  <Relationship Type="http://schemas.openxmlformats.org/officeDocument/2006/relationships/slide" Target="slides/slide939.xml" Id="rId944"/>
  <Relationship Type="http://schemas.openxmlformats.org/officeDocument/2006/relationships/slide" Target="slides/slide940.xml" Id="rId945"/>
  <Relationship Type="http://schemas.openxmlformats.org/officeDocument/2006/relationships/slide" Target="slides/slide941.xml" Id="rId946"/>
  <Relationship Type="http://schemas.openxmlformats.org/officeDocument/2006/relationships/slide" Target="slides/slide942.xml" Id="rId947"/>
  <Relationship Type="http://schemas.openxmlformats.org/officeDocument/2006/relationships/slide" Target="slides/slide943.xml" Id="rId948"/>
  <Relationship Type="http://schemas.openxmlformats.org/officeDocument/2006/relationships/slide" Target="slides/slide944.xml" Id="rId949"/>
  <Relationship Type="http://schemas.openxmlformats.org/officeDocument/2006/relationships/slide" Target="slides/slide945.xml" Id="rId950"/>
  <Relationship Type="http://schemas.openxmlformats.org/officeDocument/2006/relationships/slide" Target="slides/slide946.xml" Id="rId951"/>
  <Relationship Type="http://schemas.openxmlformats.org/officeDocument/2006/relationships/slide" Target="slides/slide947.xml" Id="rId952"/>
</Relationships>

</file>

<file path=ppt/slideLayouts/_rels/slideLayout1.xml.rels><?xml version="1.0" encoding="UTF-8" standalone="yes"?>
<Relationships xmlns="http://schemas.openxmlformats.org/package/2006/relationships">
  <Relationship Type="http://schemas.openxmlformats.org/officeDocument/2006/relationships/slideMaster" Target="../slideMasters/slideMaster1.xml" Id="rId1"/>
</Relationships>
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x">
  <p:cSld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708C-2602-4C50-90B3-38403DD6A526}" type="datetimeFigureOut">
              <a:rPr lang="zh-CN" altLang="en-US" smtClean="0"/>
              <a:t>2016/11/23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0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0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0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0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0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0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0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0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0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0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1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1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1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1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1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1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1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1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1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1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2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2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2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2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2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2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2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2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2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2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3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3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3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3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3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3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3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3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3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3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4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4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4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4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4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4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4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4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4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4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5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5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5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5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5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5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5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5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5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5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6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6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6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6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6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6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6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6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6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6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7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7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7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7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7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7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7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7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7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7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8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8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8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8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8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8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8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8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8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8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9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9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9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9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9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9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9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9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9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19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0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0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0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0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0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0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0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0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0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0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1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1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1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1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1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1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1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1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1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1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2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2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2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2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2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2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2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2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2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2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3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3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3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3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3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3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3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3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3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3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4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4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4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4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4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4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4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4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4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4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5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5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5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5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5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5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5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5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5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5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6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6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6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6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6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6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6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6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6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6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7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7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7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7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7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7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7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7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7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7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8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8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8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8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8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8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8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8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8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8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9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9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9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9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9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9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9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9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9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9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0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0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0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0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0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0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0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0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0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0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1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1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1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1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1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1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1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1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1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1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2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2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2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2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2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2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2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2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2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2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3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3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3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3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3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3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3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3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3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3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4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4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4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4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4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4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4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4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4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4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5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5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5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5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5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5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5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5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5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5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6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6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6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6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6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6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6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6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6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6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7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7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7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7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7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7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7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7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7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7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8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8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8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8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8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8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8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8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8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8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9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9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9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9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9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9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9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9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9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39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0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0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0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0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0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0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0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0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0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0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1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1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1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1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1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1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1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1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1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1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2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2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2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2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2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2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2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2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2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2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3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3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3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3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3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3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3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3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3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3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4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4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4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4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4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4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4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4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4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4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5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5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5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5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5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5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5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5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5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5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6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6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6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6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6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6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6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6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6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6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7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7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7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7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7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7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7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7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7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7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8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8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8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8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8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8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8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8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8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8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9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9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9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9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9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9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9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9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9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49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0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0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0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0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0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0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0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0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0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0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1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1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1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1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1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1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1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1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1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1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2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2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2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2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2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2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2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2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2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2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3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3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3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3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3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3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3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3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3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3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4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4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4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4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4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4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4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4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4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4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5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5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5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5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5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5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5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5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5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5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6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6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6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6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6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6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6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6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6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6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7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7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7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7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7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7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7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7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7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7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8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8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8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8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8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8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8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8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8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8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9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9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9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9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9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9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9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9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9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59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0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0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0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0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0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0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0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0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0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0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1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1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1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1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1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1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1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1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1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1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2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2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2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2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2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2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2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2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2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2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3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3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3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3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3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3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3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3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3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3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4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4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4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4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4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4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4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4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4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4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5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5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5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5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5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5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5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5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5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5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6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6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6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6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6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6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6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6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6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6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7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7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7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7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7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7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7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7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7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7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8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8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8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8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8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8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8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8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8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8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9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9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9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9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9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9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9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9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9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69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0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0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0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0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0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0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0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0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0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0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1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1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1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1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1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1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1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1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1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1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2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2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2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2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2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2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2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2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2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2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3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3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3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3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3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3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3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3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3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3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4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4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4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4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4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4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4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4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4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4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5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5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5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5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5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5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5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5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5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5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6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6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6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6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6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6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6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6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6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6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7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7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7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7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7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7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7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7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7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7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8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8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8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8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8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8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8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8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8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8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9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9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9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9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9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9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9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9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9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79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0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0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0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0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0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0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0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0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0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0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1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1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1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1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1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1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1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1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1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1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2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2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2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2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2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2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2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2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2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2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3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3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3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3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3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3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3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3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3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3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4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4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4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4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4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4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4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4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4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4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5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5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5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5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5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5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5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5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5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5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6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6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6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6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6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6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6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6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6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6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7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7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7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7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7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7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7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7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7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7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8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8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8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8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8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8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8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8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8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8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9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9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9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9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9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9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9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9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9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89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0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0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0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0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0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0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0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0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0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0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1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1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1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1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1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1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1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1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1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1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2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2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2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2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2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2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2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2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2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2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3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3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3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3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3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3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3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3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3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3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40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4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4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43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44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4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4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4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5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6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7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8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99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lide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ext 2"/>
          <p:cNvSpPr txBox="1"/>
          <p:nvPr/>
        </p:nvSpPr>
        <p:spPr>
          <a:xfrm>
            <a:off y="24301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4000">
                <a:solidFill>
                  <a:srgbClr val="000000"/>
                </a:solidFill>
                <a:latin typeface="Arial"/>
              </a:rPr>
              <a:t>CPlusPlus编程语言基础</a:t>
            </a:r>
          </a:p>
        </p:txBody>
      </p:sp>
    </p:spTree>
  </p:cSld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" name="slide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Text 1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初始化</a:t>
            </a:r>
          </a:p>
        </p:txBody>
      </p:sp>
      <p:sp>
        <p:nvSpPr>
          <p:cNvPr id="20" name="Text 2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初始化器
分类
非语法定义的初始化
未初始化变量
初始化与赋值</a:t>
            </a:r>
          </a:p>
        </p:txBody>
      </p:sp>
    </p:spTree>
  </p:cSld>
</p:sld>
</file>

<file path=ppt/slides/slide10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0" name="slide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Text 19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主要适应对象</a:t>
            </a:r>
          </a:p>
        </p:txBody>
      </p:sp>
      <p:sp>
        <p:nvSpPr>
          <p:cNvPr id="194" name="Text 19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结构和类</a:t>
            </a:r>
          </a:p>
        </p:txBody>
      </p:sp>
    </p:spTree>
  </p:cSld>
</p:sld>
</file>

<file path=ppt/slides/slide10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1" name="slide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Text 19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主要作用</a:t>
            </a:r>
          </a:p>
        </p:txBody>
      </p:sp>
      <p:sp>
        <p:nvSpPr>
          <p:cNvPr id="196" name="Text 19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作为函数参数
从函数中返回左值</a:t>
            </a:r>
          </a:p>
        </p:txBody>
      </p:sp>
    </p:spTree>
  </p:cSld>
</p:sld>
</file>

<file path=ppt/slides/slide10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2" name="slide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Text 19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作为函数参数</a:t>
            </a:r>
          </a:p>
        </p:txBody>
      </p:sp>
      <p:sp>
        <p:nvSpPr>
          <p:cNvPr id="198" name="Text 19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尽量使用const</a:t>
            </a:r>
          </a:p>
        </p:txBody>
      </p:sp>
    </p:spTree>
  </p:cSld>
</p:sld>
</file>

<file path=ppt/slides/slide10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3" name="slide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Text 19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从函数中返回左值</a:t>
            </a:r>
          </a:p>
        </p:txBody>
      </p:sp>
      <p:sp>
        <p:nvSpPr>
          <p:cNvPr id="200" name="Text 20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函数返回引用</a:t>
            </a:r>
          </a:p>
        </p:txBody>
      </p:sp>
    </p:spTree>
  </p:cSld>
</p:sld>
</file>

<file path=ppt/slides/slide10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4" name="slide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Text 20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左值引用与右值引用</a:t>
            </a:r>
          </a:p>
        </p:txBody>
      </p:sp>
      <p:sp>
        <p:nvSpPr>
          <p:cNvPr id="202" name="Text 20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分类
左值、左值引用、右值、右值引用的比较</a:t>
            </a:r>
          </a:p>
        </p:txBody>
      </p:sp>
    </p:spTree>
  </p:cSld>
</p:sld>
</file>

<file path=ppt/slides/slide10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5" name="slide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Text 20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204" name="Text 20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左值引用&amp;
右值引用&amp;&amp;</a:t>
            </a:r>
          </a:p>
        </p:txBody>
      </p:sp>
    </p:spTree>
  </p:cSld>
</p:sld>
</file>

<file path=ppt/slides/slide10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6" name="slide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Text 20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左值引用&amp;</a:t>
            </a:r>
          </a:p>
        </p:txBody>
      </p:sp>
      <p:sp>
        <p:nvSpPr>
          <p:cNvPr id="206" name="Text 20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拷贝语义</a:t>
            </a:r>
          </a:p>
        </p:txBody>
      </p:sp>
    </p:spTree>
  </p:cSld>
</p:sld>
</file>

<file path=ppt/slides/slide10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7" name="slide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Text 20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右值引用&amp;&amp;</a:t>
            </a:r>
          </a:p>
        </p:txBody>
      </p:sp>
      <p:sp>
        <p:nvSpPr>
          <p:cNvPr id="208" name="Text 20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移动语义和右值引用
强制移动</a:t>
            </a:r>
          </a:p>
        </p:txBody>
      </p:sp>
    </p:spTree>
  </p:cSld>
</p:sld>
</file>

<file path=ppt/slides/slide10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8" name="slide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Text 20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强制移动</a:t>
            </a:r>
          </a:p>
        </p:txBody>
      </p:sp>
      <p:sp>
        <p:nvSpPr>
          <p:cNvPr id="210" name="Text 21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std::move( )</a:t>
            </a:r>
          </a:p>
        </p:txBody>
      </p:sp>
    </p:spTree>
  </p:cSld>
</p:sld>
</file>

<file path=ppt/slides/slide10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9" name="slide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Text 21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自定义类型</a:t>
            </a:r>
          </a:p>
        </p:txBody>
      </p:sp>
      <p:sp>
        <p:nvSpPr>
          <p:cNvPr id="212" name="Text 21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类型 （技术名词）
类</a:t>
            </a:r>
          </a:p>
        </p:txBody>
      </p:sp>
    </p:spTree>
  </p:cSld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" name="slide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Text 2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初始化器</a:t>
            </a:r>
          </a:p>
        </p:txBody>
      </p:sp>
      <p:sp>
        <p:nvSpPr>
          <p:cNvPr id="22" name="Text 2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( expression-list )
= expression
{ initializer-list }</a:t>
            </a:r>
          </a:p>
        </p:txBody>
      </p:sp>
    </p:spTree>
  </p:cSld>
</p:sld>
</file>

<file path=ppt/slides/slide1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0" name="slide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Text 21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</a:t>
            </a:r>
          </a:p>
        </p:txBody>
      </p:sp>
      <p:sp>
        <p:nvSpPr>
          <p:cNvPr id="214" name="Text 21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类类型</a:t>
            </a:r>
          </a:p>
        </p:txBody>
      </p:sp>
    </p:spTree>
  </p:cSld>
</p:sld>
</file>

<file path=ppt/slides/slide1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1" name="slide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Text 21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类型转换</a:t>
            </a:r>
          </a:p>
        </p:txBody>
      </p:sp>
      <p:sp>
        <p:nvSpPr>
          <p:cNvPr id="216" name="Text 21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按是否隐式分类
按转换前后的类型</a:t>
            </a:r>
          </a:p>
        </p:txBody>
      </p:sp>
    </p:spTree>
  </p:cSld>
</p:sld>
</file>

<file path=ppt/slides/slide1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2" name="slide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Text 21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按是否隐式分类</a:t>
            </a:r>
          </a:p>
        </p:txBody>
      </p:sp>
      <p:sp>
        <p:nvSpPr>
          <p:cNvPr id="218" name="Text 21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隐式转换
显式转换</a:t>
            </a:r>
          </a:p>
        </p:txBody>
      </p:sp>
    </p:spTree>
  </p:cSld>
</p:sld>
</file>

<file path=ppt/slides/slide1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3" name="slide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Text 21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隐式转换</a:t>
            </a:r>
          </a:p>
        </p:txBody>
      </p:sp>
      <p:sp>
        <p:nvSpPr>
          <p:cNvPr id="220" name="Text 22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算数转换
其它隐式转换</a:t>
            </a:r>
          </a:p>
        </p:txBody>
      </p:sp>
    </p:spTree>
  </p:cSld>
</p:sld>
</file>

<file path=ppt/slides/slide1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4" name="slide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Text 22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算数转换</a:t>
            </a:r>
          </a:p>
        </p:txBody>
      </p:sp>
      <p:sp>
        <p:nvSpPr>
          <p:cNvPr id="222" name="Text 22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整型提升
无符号类型的运算对象
理解算数转换</a:t>
            </a:r>
          </a:p>
        </p:txBody>
      </p:sp>
    </p:spTree>
  </p:cSld>
</p:sld>
</file>

<file path=ppt/slides/slide1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5" name="slide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Text 22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其它隐式转换</a:t>
            </a:r>
          </a:p>
        </p:txBody>
      </p:sp>
      <p:sp>
        <p:nvSpPr>
          <p:cNvPr id="224" name="Text 22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数组转换成指针
指针的转换
转换成布尔类型
转换成常量
类类型定义的转换</a:t>
            </a:r>
          </a:p>
        </p:txBody>
      </p:sp>
    </p:spTree>
  </p:cSld>
</p:sld>
</file>

<file path=ppt/slides/slide1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6" name="slide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Text 22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显式转换</a:t>
            </a:r>
          </a:p>
        </p:txBody>
      </p:sp>
      <p:sp>
        <p:nvSpPr>
          <p:cNvPr id="226" name="Text 22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命名的强制类型转换
旧式的强制类型转换</a:t>
            </a:r>
          </a:p>
        </p:txBody>
      </p:sp>
    </p:spTree>
  </p:cSld>
</p:sld>
</file>

<file path=ppt/slides/slide1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7" name="slide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Text 22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命名的强制类型转换</a:t>
            </a:r>
          </a:p>
        </p:txBody>
      </p:sp>
      <p:sp>
        <p:nvSpPr>
          <p:cNvPr id="228" name="Text 22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static_cast
const_cast
reinterpret_cast
dynamic_cast
说明</a:t>
            </a:r>
          </a:p>
        </p:txBody>
      </p:sp>
    </p:spTree>
  </p:cSld>
</p:sld>
</file>

<file path=ppt/slides/slide1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8" name="slide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Text 22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static_cast</a:t>
            </a:r>
          </a:p>
        </p:txBody>
      </p:sp>
      <p:sp>
        <p:nvSpPr>
          <p:cNvPr id="230" name="Text 23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基类和派生类之间的显式转换、数值类型之间转换</a:t>
            </a:r>
          </a:p>
        </p:txBody>
      </p:sp>
    </p:spTree>
  </p:cSld>
</p:sld>
</file>

<file path=ppt/slides/slide1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9" name="slide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Text 23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const_cast</a:t>
            </a:r>
          </a:p>
        </p:txBody>
      </p:sp>
      <p:sp>
        <p:nvSpPr>
          <p:cNvPr id="232" name="Text 23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限定符const 和volatile之间转换</a:t>
            </a:r>
          </a:p>
        </p:txBody>
      </p:sp>
    </p:spTree>
  </p:cSld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2" name="slide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Text 2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( expression-list )</a:t>
            </a:r>
          </a:p>
        </p:txBody>
      </p:sp>
      <p:sp>
        <p:nvSpPr>
          <p:cNvPr id="24" name="Text 2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小括号中逗号分隔的任意表达式列表和花括号初始化器列表</a:t>
            </a:r>
          </a:p>
        </p:txBody>
      </p:sp>
    </p:spTree>
  </p:cSld>
</p:sld>
</file>

<file path=ppt/slides/slide1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20" name="slide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Text 23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reinterpret_cast</a:t>
            </a:r>
          </a:p>
        </p:txBody>
      </p:sp>
      <p:sp>
        <p:nvSpPr>
          <p:cNvPr id="234" name="Text 23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指针、引用、整数三种类型之间的转换</a:t>
            </a:r>
          </a:p>
        </p:txBody>
      </p:sp>
    </p:spTree>
  </p:cSld>
</p:sld>
</file>

<file path=ppt/slides/slide1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21" name="slide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Text 23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dynamic_cast</a:t>
            </a:r>
          </a:p>
        </p:txBody>
      </p:sp>
      <p:sp>
        <p:nvSpPr>
          <p:cNvPr id="236" name="Text 23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指向基类的指针向下转型为指向派生类的指针</a:t>
            </a:r>
          </a:p>
        </p:txBody>
      </p:sp>
    </p:spTree>
  </p:cSld>
</p:sld>
</file>

<file path=ppt/slides/slide1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22" name="slide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Text 23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说明</a:t>
            </a:r>
          </a:p>
        </p:txBody>
      </p:sp>
      <p:sp>
        <p:nvSpPr>
          <p:cNvPr id="238" name="Text 23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未定义的
建议
运算符</a:t>
            </a:r>
          </a:p>
        </p:txBody>
      </p:sp>
    </p:spTree>
  </p:cSld>
</p:sld>
</file>

<file path=ppt/slides/slide1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23" name="slide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Text 23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按转换前后的类型</a:t>
            </a:r>
          </a:p>
        </p:txBody>
      </p:sp>
      <p:sp>
        <p:nvSpPr>
          <p:cNvPr id="240" name="Text 24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标准转换
基本类型-&gt;自义定类型（类对象）
自义定类型（类对象）-&gt;基本类型</a:t>
            </a:r>
          </a:p>
        </p:txBody>
      </p:sp>
    </p:spTree>
  </p:cSld>
</p:sld>
</file>

<file path=ppt/slides/slide1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24" name="slide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Text 24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标准转换</a:t>
            </a:r>
          </a:p>
        </p:txBody>
      </p:sp>
      <p:sp>
        <p:nvSpPr>
          <p:cNvPr id="242" name="Text 24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基本数据类型之间的转换
指针、引用、指向成员的指针派生类型的转换</a:t>
            </a:r>
          </a:p>
        </p:txBody>
      </p:sp>
    </p:spTree>
  </p:cSld>
</p:sld>
</file>

<file path=ppt/slides/slide1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25" name="slide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Text 24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基本类型-&gt;自义定类型（类对象）</a:t>
            </a:r>
          </a:p>
        </p:txBody>
      </p:sp>
      <p:sp>
        <p:nvSpPr>
          <p:cNvPr id="244" name="Text 24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方法1.构造函数（只能是单参数值）
方法2.重载赋值运算符
对比</a:t>
            </a:r>
          </a:p>
        </p:txBody>
      </p:sp>
    </p:spTree>
  </p:cSld>
</p:sld>
</file>

<file path=ppt/slides/slide1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26" name="slide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Text 24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对比</a:t>
            </a:r>
          </a:p>
        </p:txBody>
      </p:sp>
    </p:spTree>
  </p:cSld>
</p:sld>
</file>

<file path=ppt/slides/slide1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27" name="slide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Text 24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自义定类型（类对象）-&gt;基本类型</a:t>
            </a:r>
          </a:p>
        </p:txBody>
      </p:sp>
      <p:sp>
        <p:nvSpPr>
          <p:cNvPr id="247" name="Text 24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转换函数（特殊的运算符函数）
转换函数、友元函数、重载函数</a:t>
            </a:r>
          </a:p>
        </p:txBody>
      </p:sp>
    </p:spTree>
  </p:cSld>
</p:sld>
</file>

<file path=ppt/slides/slide1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28" name="slide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Text 24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处理类型</a:t>
            </a:r>
          </a:p>
        </p:txBody>
      </p:sp>
      <p:sp>
        <p:nvSpPr>
          <p:cNvPr id="249" name="Text 24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类型别名
auto类型说明符
decltype类型指示符</a:t>
            </a:r>
          </a:p>
        </p:txBody>
      </p:sp>
    </p:spTree>
  </p:cSld>
</p:sld>
</file>

<file path=ppt/slides/slide1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29" name="slide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Text 25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表达式与语句</a:t>
            </a:r>
          </a:p>
        </p:txBody>
      </p:sp>
      <p:sp>
        <p:nvSpPr>
          <p:cNvPr id="251" name="Text 25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表达式
语句</a:t>
            </a:r>
          </a:p>
        </p:txBody>
      </p:sp>
    </p:spTree>
  </p:cSld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" name="slide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Text 2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= expression</a:t>
            </a:r>
          </a:p>
        </p:txBody>
      </p:sp>
      <p:sp>
        <p:nvSpPr>
          <p:cNvPr id="26" name="Text 2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等号后跟表达式</a:t>
            </a:r>
          </a:p>
        </p:txBody>
      </p:sp>
    </p:spTree>
  </p:cSld>
</p:sld>
</file>

<file path=ppt/slides/slide1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0" name="slide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Text 25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表达式</a:t>
            </a:r>
          </a:p>
        </p:txBody>
      </p:sp>
      <p:sp>
        <p:nvSpPr>
          <p:cNvPr id="253" name="Text 25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值
运算符
表达式分类</a:t>
            </a:r>
          </a:p>
        </p:txBody>
      </p:sp>
    </p:spTree>
  </p:cSld>
</p:sld>
</file>

<file path=ppt/slides/slide1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1" name="slide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Text 25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值</a:t>
            </a:r>
          </a:p>
        </p:txBody>
      </p:sp>
      <p:sp>
        <p:nvSpPr>
          <p:cNvPr id="255" name="Text 25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值与运算符的关系
左值与右值
表达式的值</a:t>
            </a:r>
          </a:p>
        </p:txBody>
      </p:sp>
    </p:spTree>
  </p:cSld>
</p:sld>
</file>

<file path=ppt/slides/slide1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2" name="slide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Text 25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左值与右值</a:t>
            </a:r>
          </a:p>
        </p:txBody>
      </p:sp>
      <p:sp>
        <p:nvSpPr>
          <p:cNvPr id="257" name="Text 25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分类
转换</a:t>
            </a:r>
          </a:p>
        </p:txBody>
      </p:sp>
    </p:spTree>
  </p:cSld>
</p:sld>
</file>

<file path=ppt/slides/slide1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3" name="slide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Text 25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259" name="Text 25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左值（lvalue）
右值（ravalue）</a:t>
            </a:r>
          </a:p>
        </p:txBody>
      </p:sp>
    </p:spTree>
  </p:cSld>
</p:sld>
</file>

<file path=ppt/slides/slide1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4" name="slide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Text 26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左值（lvalue）</a:t>
            </a:r>
          </a:p>
        </p:txBody>
      </p:sp>
      <p:sp>
        <p:nvSpPr>
          <p:cNvPr id="261" name="Text 26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可修改左值
不可修改左值
特殊类左值：函数、数组</a:t>
            </a:r>
          </a:p>
        </p:txBody>
      </p:sp>
    </p:spTree>
  </p:cSld>
</p:sld>
</file>

<file path=ppt/slides/slide1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5" name="slide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Text 26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右值（ravalue）</a:t>
            </a:r>
          </a:p>
        </p:txBody>
      </p:sp>
      <p:sp>
        <p:nvSpPr>
          <p:cNvPr id="263" name="Text 26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纯右值
将亡值</a:t>
            </a:r>
          </a:p>
        </p:txBody>
      </p:sp>
    </p:spTree>
  </p:cSld>
</p:sld>
</file>

<file path=ppt/slides/slide1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6" name="slide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Text 26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转换</a:t>
            </a:r>
          </a:p>
        </p:txBody>
      </p:sp>
      <p:sp>
        <p:nvSpPr>
          <p:cNvPr id="265" name="Text 26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左值-&gt;右值
右值-&gt;左值</a:t>
            </a:r>
          </a:p>
        </p:txBody>
      </p:sp>
    </p:spTree>
  </p:cSld>
</p:sld>
</file>

<file path=ppt/slides/slide1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7" name="slide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Text 26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左值-&gt;右值</a:t>
            </a:r>
          </a:p>
        </p:txBody>
      </p:sp>
      <p:sp>
        <p:nvSpPr>
          <p:cNvPr id="267" name="Text 26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运算符取地址 &amp;</a:t>
            </a:r>
          </a:p>
        </p:txBody>
      </p:sp>
    </p:spTree>
  </p:cSld>
</p:sld>
</file>

<file path=ppt/slides/slide1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8" name="slide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Text 26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右值-&gt;左值</a:t>
            </a:r>
          </a:p>
        </p:txBody>
      </p:sp>
      <p:sp>
        <p:nvSpPr>
          <p:cNvPr id="269" name="Text 26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运算符解引用 *</a:t>
            </a:r>
          </a:p>
        </p:txBody>
      </p:sp>
    </p:spTree>
  </p:cSld>
</p:sld>
</file>

<file path=ppt/slides/slide1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9" name="slide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Text 27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运算符</a:t>
            </a:r>
          </a:p>
        </p:txBody>
      </p:sp>
      <p:sp>
        <p:nvSpPr>
          <p:cNvPr id="271" name="Text 27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运算对象
运算符的概念
运算符性质
操作数的求值顺序（order of evaluation）
求值顺序、优先级、结合律对表达式正确性的影响
分类
运算符替代名
运算符重载
运算符优先级表</a:t>
            </a:r>
          </a:p>
        </p:txBody>
      </p:sp>
    </p:spTree>
  </p:cSld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" name="slide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Text 2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{ initializer-list }</a:t>
            </a:r>
          </a:p>
        </p:txBody>
      </p:sp>
      <p:sp>
        <p:nvSpPr>
          <p:cNvPr id="28" name="Text 2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花括号初始化器列表：可能为空，逗号分隔的表达式列表和其他花括号初始化器列表</a:t>
            </a:r>
          </a:p>
        </p:txBody>
      </p:sp>
    </p:spTree>
  </p:cSld>
</p:sld>
</file>

<file path=ppt/slides/slide1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0" name="slide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Text 27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运算对象</a:t>
            </a:r>
          </a:p>
        </p:txBody>
      </p:sp>
      <p:sp>
        <p:nvSpPr>
          <p:cNvPr id="273" name="Text 27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结果</a:t>
            </a:r>
          </a:p>
        </p:txBody>
      </p:sp>
    </p:spTree>
  </p:cSld>
</p:sld>
</file>

<file path=ppt/slides/slide1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1" name="slide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Text 27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运算符的概念</a:t>
            </a:r>
          </a:p>
        </p:txBody>
      </p:sp>
      <p:sp>
        <p:nvSpPr>
          <p:cNvPr id="275" name="Text 27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一元运算符（unary operator）
二元运算符（binary operator）
三元运算符
特殊运算符
决定</a:t>
            </a:r>
          </a:p>
        </p:txBody>
      </p:sp>
    </p:spTree>
  </p:cSld>
</p:sld>
</file>

<file path=ppt/slides/slide1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2" name="slide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Text 27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特殊运算符</a:t>
            </a:r>
          </a:p>
        </p:txBody>
      </p:sp>
      <p:sp>
        <p:nvSpPr>
          <p:cNvPr id="277" name="Text 27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函数调用</a:t>
            </a:r>
          </a:p>
        </p:txBody>
      </p:sp>
    </p:spTree>
  </p:cSld>
</p:sld>
</file>

<file path=ppt/slides/slide1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3" name="slide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Text 27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决定</a:t>
            </a:r>
          </a:p>
        </p:txBody>
      </p:sp>
      <p:sp>
        <p:nvSpPr>
          <p:cNvPr id="279" name="Text 27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运算对象的个数</a:t>
            </a:r>
          </a:p>
        </p:txBody>
      </p:sp>
    </p:spTree>
  </p:cSld>
</p:sld>
</file>

<file path=ppt/slides/slide1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4" name="slide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Text 28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运算符性质</a:t>
            </a:r>
          </a:p>
        </p:txBody>
      </p:sp>
      <p:sp>
        <p:nvSpPr>
          <p:cNvPr id="281" name="Text 28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运算符的优先级（precedence）
运算符的结合律（associativity）
决定</a:t>
            </a:r>
          </a:p>
        </p:txBody>
      </p:sp>
    </p:spTree>
  </p:cSld>
</p:sld>
</file>

<file path=ppt/slides/slide1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5" name="slide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Text 28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决定</a:t>
            </a:r>
          </a:p>
        </p:txBody>
      </p:sp>
      <p:sp>
        <p:nvSpPr>
          <p:cNvPr id="283" name="Text 28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运算对象的组合方式
表达式中的括号（）</a:t>
            </a:r>
          </a:p>
        </p:txBody>
      </p:sp>
    </p:spTree>
  </p:cSld>
</p:sld>
</file>

<file path=ppt/slides/slide1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6" name="slide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Text 28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表达式中的括号（）</a:t>
            </a:r>
          </a:p>
        </p:txBody>
      </p:sp>
      <p:sp>
        <p:nvSpPr>
          <p:cNvPr id="285" name="Text 28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括号无视优先级和结合律</a:t>
            </a:r>
          </a:p>
        </p:txBody>
      </p:sp>
    </p:spTree>
  </p:cSld>
</p:sld>
</file>

<file path=ppt/slides/slide1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7" name="slide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Text 28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操作数的求值顺序（order of evaluation）</a:t>
            </a:r>
          </a:p>
        </p:txBody>
      </p:sp>
      <p:sp>
        <p:nvSpPr>
          <p:cNvPr id="287" name="Text 28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明确规定操作数求值顺序的运算符：逻辑与&amp;&amp;、逻辑或||、条件?:、逗号,
大多数情况下没有明确求值顺序</a:t>
            </a:r>
          </a:p>
        </p:txBody>
      </p:sp>
    </p:spTree>
  </p:cSld>
</p:sld>
</file>

<file path=ppt/slides/slide1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8" name="slide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Text 28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大多数情况下没有明确求值顺序</a:t>
            </a:r>
          </a:p>
        </p:txBody>
      </p:sp>
      <p:sp>
        <p:nvSpPr>
          <p:cNvPr id="289" name="Text 28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未定义的</a:t>
            </a:r>
          </a:p>
        </p:txBody>
      </p:sp>
    </p:spTree>
  </p:cSld>
</p:sld>
</file>

<file path=ppt/slides/slide1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9" name="slide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0" name="Text 29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求值顺序、优先级、结合律对表达式正确性的影响</a:t>
            </a:r>
          </a:p>
        </p:txBody>
      </p:sp>
      <p:sp>
        <p:nvSpPr>
          <p:cNvPr id="291" name="Text 29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处理复合表达式的经验</a:t>
            </a:r>
          </a:p>
        </p:txBody>
      </p:sp>
    </p:spTree>
  </p:cSld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5" name="slide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Text 2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30" name="Text 3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使用初始化器
不使用初始化器</a:t>
            </a:r>
          </a:p>
        </p:txBody>
      </p:sp>
    </p:spTree>
  </p:cSld>
</p:sld>
</file>

<file path=ppt/slides/slide1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50" name="slide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Text 29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293" name="Text 29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算术运算符
逻辑和关系运算符
赋值运算符
递增和递减运算符
成员访问运算符
条件运算符?:
位运算符
sizeof运算符
逗号运算符,</a:t>
            </a:r>
          </a:p>
        </p:txBody>
      </p:sp>
    </p:spTree>
  </p:cSld>
</p:sld>
</file>

<file path=ppt/slides/slide1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51" name="slide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Text 29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算术运算符</a:t>
            </a:r>
          </a:p>
        </p:txBody>
      </p:sp>
      <p:sp>
        <p:nvSpPr>
          <p:cNvPr id="295" name="Text 29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算术运算符满足左结合律
溢出和异常</a:t>
            </a:r>
          </a:p>
        </p:txBody>
      </p:sp>
    </p:spTree>
  </p:cSld>
</p:sld>
</file>

<file path=ppt/slides/slide1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52" name="slide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Text 29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逻辑和关系运算符</a:t>
            </a:r>
          </a:p>
        </p:txBody>
      </p:sp>
      <p:sp>
        <p:nvSpPr>
          <p:cNvPr id="297" name="Text 29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短路求值
逻辑与运算符&amp;&amp;</a:t>
            </a:r>
          </a:p>
        </p:txBody>
      </p:sp>
    </p:spTree>
  </p:cSld>
</p:sld>
</file>

<file path=ppt/slides/slide1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53" name="slide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Text 29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逻辑与运算符&amp;&amp;</a:t>
            </a:r>
          </a:p>
        </p:txBody>
      </p:sp>
      <p:sp>
        <p:nvSpPr>
          <p:cNvPr id="299" name="Text 29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逻辑或运算符||</a:t>
            </a:r>
          </a:p>
        </p:txBody>
      </p:sp>
    </p:spTree>
  </p:cSld>
</p:sld>
</file>

<file path=ppt/slides/slide1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54" name="slide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Text 30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逻辑或运算符||</a:t>
            </a:r>
          </a:p>
        </p:txBody>
      </p:sp>
      <p:sp>
        <p:nvSpPr>
          <p:cNvPr id="301" name="Text 30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逻辑非运算符!</a:t>
            </a:r>
          </a:p>
        </p:txBody>
      </p:sp>
    </p:spTree>
  </p:cSld>
</p:sld>
</file>

<file path=ppt/slides/slide1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55" name="slide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Text 30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赋值运算符</a:t>
            </a:r>
          </a:p>
        </p:txBody>
      </p:sp>
      <p:sp>
        <p:nvSpPr>
          <p:cNvPr id="303" name="Text 30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赋值运算符满足右结合律</a:t>
            </a:r>
          </a:p>
        </p:txBody>
      </p:sp>
    </p:spTree>
  </p:cSld>
</p:sld>
</file>

<file path=ppt/slides/slide1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56" name="slide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Text 30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递增和递减运算符</a:t>
            </a:r>
          </a:p>
        </p:txBody>
      </p:sp>
      <p:sp>
        <p:nvSpPr>
          <p:cNvPr id="305" name="Text 30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++运算符
前置版本和后置版本
在一条语句中混用解引用和递增运算符
运算对象可按任意顺序求值</a:t>
            </a:r>
          </a:p>
        </p:txBody>
      </p:sp>
    </p:spTree>
  </p:cSld>
</p:sld>
</file>

<file path=ppt/slides/slide1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57" name="slide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Text 30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++运算符</a:t>
            </a:r>
          </a:p>
        </p:txBody>
      </p:sp>
      <p:sp>
        <p:nvSpPr>
          <p:cNvPr id="307" name="Text 30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--运算符</a:t>
            </a:r>
          </a:p>
        </p:txBody>
      </p:sp>
    </p:spTree>
  </p:cSld>
</p:sld>
</file>

<file path=ppt/slides/slide1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58" name="slide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Text 30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运算对象可按任意顺序求值</a:t>
            </a:r>
          </a:p>
        </p:txBody>
      </p:sp>
      <p:sp>
        <p:nvSpPr>
          <p:cNvPr id="309" name="Text 30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未定义的</a:t>
            </a:r>
          </a:p>
        </p:txBody>
      </p:sp>
    </p:spTree>
  </p:cSld>
</p:sld>
</file>

<file path=ppt/slides/slide1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59" name="slide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Text 31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条件运算符?:</a:t>
            </a:r>
          </a:p>
        </p:txBody>
      </p:sp>
      <p:sp>
        <p:nvSpPr>
          <p:cNvPr id="311" name="Text 31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右结合律</a:t>
            </a:r>
          </a:p>
        </p:txBody>
      </p:sp>
    </p:spTree>
  </p:cSld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" name="slide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Text 3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使用初始化器</a:t>
            </a:r>
          </a:p>
        </p:txBody>
      </p:sp>
      <p:sp>
        <p:nvSpPr>
          <p:cNvPr id="32" name="Text 3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值初始化
直接初始化
复制初始化（拷贝初始化）
列表初始化
聚合初始化
引用初始化</a:t>
            </a:r>
          </a:p>
        </p:txBody>
      </p:sp>
    </p:spTree>
  </p:cSld>
</p:sld>
</file>

<file path=ppt/slides/slide1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0" name="slide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Text 31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位运算符</a:t>
            </a:r>
          </a:p>
        </p:txBody>
      </p:sp>
      <p:sp>
        <p:nvSpPr>
          <p:cNvPr id="313" name="Text 31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左结合律
标准库类型bistset
位与运算符&amp;
移位运算符</a:t>
            </a:r>
          </a:p>
        </p:txBody>
      </p:sp>
    </p:spTree>
  </p:cSld>
</p:sld>
</file>

<file path=ppt/slides/slide1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1" name="slide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Text 31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位与运算符&amp;</a:t>
            </a:r>
          </a:p>
        </p:txBody>
      </p:sp>
      <p:sp>
        <p:nvSpPr>
          <p:cNvPr id="315" name="Text 31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位或运算符|</a:t>
            </a:r>
          </a:p>
        </p:txBody>
      </p:sp>
    </p:spTree>
  </p:cSld>
</p:sld>
</file>

<file path=ppt/slides/slide1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2" name="slide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Text 31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位或运算符|</a:t>
            </a:r>
          </a:p>
        </p:txBody>
      </p:sp>
      <p:sp>
        <p:nvSpPr>
          <p:cNvPr id="317" name="Text 31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位求反运算符~</a:t>
            </a:r>
          </a:p>
        </p:txBody>
      </p:sp>
    </p:spTree>
  </p:cSld>
</p:sld>
</file>

<file path=ppt/slides/slide1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3" name="slide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Text 31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位求反运算符~</a:t>
            </a:r>
          </a:p>
        </p:txBody>
      </p:sp>
      <p:sp>
        <p:nvSpPr>
          <p:cNvPr id="319" name="Text 31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位异或运算符^</a:t>
            </a:r>
          </a:p>
        </p:txBody>
      </p:sp>
    </p:spTree>
  </p:cSld>
</p:sld>
</file>

<file path=ppt/slides/slide1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4" name="slide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0" name="Text 32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移位运算符</a:t>
            </a:r>
          </a:p>
        </p:txBody>
      </p:sp>
      <p:sp>
        <p:nvSpPr>
          <p:cNvPr id="321" name="Text 32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&gt;&gt;运算符
&lt;&lt;运算符
影响</a:t>
            </a:r>
          </a:p>
        </p:txBody>
      </p:sp>
    </p:spTree>
  </p:cSld>
</p:sld>
</file>

<file path=ppt/slides/slide1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5" name="slide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2" name="Text 32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影响</a:t>
            </a:r>
          </a:p>
        </p:txBody>
      </p:sp>
      <p:sp>
        <p:nvSpPr>
          <p:cNvPr id="323" name="Text 32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未定义的</a:t>
            </a:r>
          </a:p>
        </p:txBody>
      </p:sp>
    </p:spTree>
  </p:cSld>
</p:sld>
</file>

<file path=ppt/slides/slide1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6" name="slide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Text 32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sizeof运算符</a:t>
            </a:r>
          </a:p>
        </p:txBody>
      </p:sp>
      <p:sp>
        <p:nvSpPr>
          <p:cNvPr id="325" name="Text 32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右结合律</a:t>
            </a:r>
          </a:p>
        </p:txBody>
      </p:sp>
    </p:spTree>
  </p:cSld>
</p:sld>
</file>

<file path=ppt/slides/slide1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7" name="slide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Text 32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运算符重载</a:t>
            </a:r>
          </a:p>
        </p:txBody>
      </p:sp>
      <p:sp>
        <p:nvSpPr>
          <p:cNvPr id="327" name="Text 32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重载运算符（overload operator）
运算符函数
重载限制</a:t>
            </a:r>
          </a:p>
        </p:txBody>
      </p:sp>
    </p:spTree>
  </p:cSld>
</p:sld>
</file>

<file path=ppt/slides/slide1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8" name="slide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Text 32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重载运算符（overload operator）</a:t>
            </a:r>
          </a:p>
        </p:txBody>
      </p:sp>
      <p:sp>
        <p:nvSpPr>
          <p:cNvPr id="329" name="Text 32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定义：运算对象的类型、返回值的类型
无法改变</a:t>
            </a:r>
          </a:p>
        </p:txBody>
      </p:sp>
    </p:spTree>
  </p:cSld>
</p:sld>
</file>

<file path=ppt/slides/slide1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9" name="slide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Text 33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无法改变</a:t>
            </a:r>
          </a:p>
        </p:txBody>
      </p:sp>
      <p:sp>
        <p:nvSpPr>
          <p:cNvPr id="331" name="Text 33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运算符的优先级
运算对象的个数
运算符的结合性</a:t>
            </a:r>
          </a:p>
        </p:txBody>
      </p:sp>
    </p:spTree>
  </p:cSld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7" name="slide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Text 3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值初始化</a:t>
            </a:r>
          </a:p>
        </p:txBody>
      </p:sp>
      <p:sp>
        <p:nvSpPr>
          <p:cNvPr id="34" name="Text 3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例子pair类型</a:t>
            </a:r>
          </a:p>
        </p:txBody>
      </p:sp>
    </p:spTree>
  </p:cSld>
</p:sld>
</file>

<file path=ppt/slides/slide1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70" name="slide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Text 33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运算符函数</a:t>
            </a:r>
          </a:p>
        </p:txBody>
      </p:sp>
      <p:sp>
        <p:nvSpPr>
          <p:cNvPr id="333" name="Text 33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关键字operator
调用方法
作为类的成员函数还是非成员函数</a:t>
            </a:r>
          </a:p>
        </p:txBody>
      </p:sp>
    </p:spTree>
  </p:cSld>
</p:sld>
</file>

<file path=ppt/slides/slide1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71" name="slide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Text 33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调用方法</a:t>
            </a:r>
          </a:p>
        </p:txBody>
      </p:sp>
      <p:sp>
        <p:nvSpPr>
          <p:cNvPr id="335" name="Text 33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函数表示法
运算符表示法</a:t>
            </a:r>
          </a:p>
        </p:txBody>
      </p:sp>
    </p:spTree>
  </p:cSld>
</p:sld>
</file>

<file path=ppt/slides/slide1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72" name="slide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Text 33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表达式分类</a:t>
            </a:r>
          </a:p>
        </p:txBody>
      </p:sp>
      <p:sp>
        <p:nvSpPr>
          <p:cNvPr id="337" name="Text 33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赋值表达式</a:t>
            </a:r>
          </a:p>
        </p:txBody>
      </p:sp>
    </p:spTree>
  </p:cSld>
</p:sld>
</file>

<file path=ppt/slides/slide1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73" name="slide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Text 33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赋值表达式</a:t>
            </a:r>
          </a:p>
        </p:txBody>
      </p:sp>
      <p:sp>
        <p:nvSpPr>
          <p:cNvPr id="339" name="Text 33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算数表达式</a:t>
            </a:r>
          </a:p>
        </p:txBody>
      </p:sp>
    </p:spTree>
  </p:cSld>
</p:sld>
</file>

<file path=ppt/slides/slide1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74" name="slide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0" name="Text 34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算数表达式</a:t>
            </a:r>
          </a:p>
        </p:txBody>
      </p:sp>
      <p:sp>
        <p:nvSpPr>
          <p:cNvPr id="341" name="Text 34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逻辑表达式</a:t>
            </a:r>
          </a:p>
        </p:txBody>
      </p:sp>
    </p:spTree>
  </p:cSld>
</p:sld>
</file>

<file path=ppt/slides/slide1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75" name="slide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Text 34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逻辑表达式</a:t>
            </a:r>
          </a:p>
        </p:txBody>
      </p:sp>
      <p:sp>
        <p:nvSpPr>
          <p:cNvPr id="343" name="Text 34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关系表达式</a:t>
            </a:r>
          </a:p>
        </p:txBody>
      </p:sp>
    </p:spTree>
  </p:cSld>
</p:sld>
</file>

<file path=ppt/slides/slide1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76" name="slide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4" name="Text 34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关系表达式</a:t>
            </a:r>
          </a:p>
        </p:txBody>
      </p:sp>
      <p:sp>
        <p:nvSpPr>
          <p:cNvPr id="345" name="Text 34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条件表达式</a:t>
            </a:r>
          </a:p>
        </p:txBody>
      </p:sp>
    </p:spTree>
  </p:cSld>
</p:sld>
</file>

<file path=ppt/slides/slide1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77" name="slide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6" name="Text 34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条件表达式</a:t>
            </a:r>
          </a:p>
        </p:txBody>
      </p:sp>
      <p:sp>
        <p:nvSpPr>
          <p:cNvPr id="347" name="Text 34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逗号表达式</a:t>
            </a:r>
          </a:p>
        </p:txBody>
      </p:sp>
    </p:spTree>
  </p:cSld>
</p:sld>
</file>

<file path=ppt/slides/slide1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78" name="slide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Text 34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语句</a:t>
            </a:r>
          </a:p>
        </p:txBody>
      </p:sp>
      <p:sp>
        <p:nvSpPr>
          <p:cNvPr id="349" name="Text 34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控制流
空语句
复合语句（块）
分类
语句作用域</a:t>
            </a:r>
          </a:p>
        </p:txBody>
      </p:sp>
    </p:spTree>
  </p:cSld>
</p:sld>
</file>

<file path=ppt/slides/slide1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79" name="slide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0" name="Text 35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复合语句（块）</a:t>
            </a:r>
          </a:p>
        </p:txBody>
      </p:sp>
      <p:sp>
        <p:nvSpPr>
          <p:cNvPr id="351" name="Text 35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空块</a:t>
            </a:r>
          </a:p>
        </p:txBody>
      </p:sp>
    </p:spTree>
  </p:cSld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8" name="slide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Text 3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不使用初始化器</a:t>
            </a:r>
          </a:p>
        </p:txBody>
      </p:sp>
      <p:sp>
        <p:nvSpPr>
          <p:cNvPr id="36" name="Text 3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默认初始化</a:t>
            </a:r>
          </a:p>
        </p:txBody>
      </p:sp>
    </p:spTree>
  </p:cSld>
</p:sld>
</file>

<file path=ppt/slides/slide1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80" name="slide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2" name="Text 35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空块</a:t>
            </a:r>
          </a:p>
        </p:txBody>
      </p:sp>
      <p:sp>
        <p:nvSpPr>
          <p:cNvPr id="353" name="Text 35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花括号</a:t>
            </a:r>
          </a:p>
        </p:txBody>
      </p:sp>
    </p:spTree>
  </p:cSld>
</p:sld>
</file>

<file path=ppt/slides/slide1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81" name="slide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Text 35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355" name="Text 35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表达式语句
条件语句
迭代语句
跳转语句
try语句和异常处理</a:t>
            </a:r>
          </a:p>
        </p:txBody>
      </p:sp>
    </p:spTree>
  </p:cSld>
</p:sld>
</file>

<file path=ppt/slides/slide1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82" name="slide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6" name="Text 35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条件语句</a:t>
            </a:r>
          </a:p>
        </p:txBody>
      </p:sp>
      <p:sp>
        <p:nvSpPr>
          <p:cNvPr id="357" name="Text 35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if语句
switch语句</a:t>
            </a:r>
          </a:p>
        </p:txBody>
      </p:sp>
    </p:spTree>
  </p:cSld>
</p:sld>
</file>

<file path=ppt/slides/slide18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83" name="slide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8" name="Text 35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if语句</a:t>
            </a:r>
          </a:p>
        </p:txBody>
      </p:sp>
      <p:sp>
        <p:nvSpPr>
          <p:cNvPr id="359" name="Text 35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悬垂else
if else语句</a:t>
            </a:r>
          </a:p>
        </p:txBody>
      </p:sp>
    </p:spTree>
  </p:cSld>
</p:sld>
</file>

<file path=ppt/slides/slide18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84" name="slide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0" name="Text 36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switch语句</a:t>
            </a:r>
          </a:p>
        </p:txBody>
      </p:sp>
      <p:sp>
        <p:nvSpPr>
          <p:cNvPr id="361" name="Text 36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case标签
switch内部控制流
switch内部的变量定义</a:t>
            </a:r>
          </a:p>
        </p:txBody>
      </p:sp>
    </p:spTree>
  </p:cSld>
</p:sld>
</file>

<file path=ppt/slides/slide18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85" name="slide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Text 36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case标签</a:t>
            </a:r>
          </a:p>
        </p:txBody>
      </p:sp>
      <p:sp>
        <p:nvSpPr>
          <p:cNvPr id="363" name="Text 36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default标签</a:t>
            </a:r>
          </a:p>
        </p:txBody>
      </p:sp>
    </p:spTree>
  </p:cSld>
</p:sld>
</file>

<file path=ppt/slides/slide18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86" name="slide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4" name="Text 36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迭代语句</a:t>
            </a:r>
          </a:p>
        </p:txBody>
      </p:sp>
      <p:sp>
        <p:nvSpPr>
          <p:cNvPr id="365" name="Text 36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while语句
for语句
do while语句</a:t>
            </a:r>
          </a:p>
        </p:txBody>
      </p:sp>
    </p:spTree>
  </p:cSld>
</p:sld>
</file>

<file path=ppt/slides/slide18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87" name="slide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6" name="Text 36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for语句</a:t>
            </a:r>
          </a:p>
        </p:txBody>
      </p:sp>
      <p:sp>
        <p:nvSpPr>
          <p:cNvPr id="367" name="Text 36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传统for语句
范围for语句</a:t>
            </a:r>
          </a:p>
        </p:txBody>
      </p:sp>
    </p:spTree>
  </p:cSld>
</p:sld>
</file>

<file path=ppt/slides/slide18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88" name="slide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Text 36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范围for语句</a:t>
            </a:r>
          </a:p>
        </p:txBody>
      </p:sp>
      <p:sp>
        <p:nvSpPr>
          <p:cNvPr id="369" name="Text 36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for(auto 元素 : 容器)</a:t>
            </a:r>
          </a:p>
        </p:txBody>
      </p:sp>
    </p:spTree>
  </p:cSld>
</p:sld>
</file>

<file path=ppt/slides/slide18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89" name="slide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0" name="Text 37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for(auto 元素 : 容器)</a:t>
            </a:r>
          </a:p>
        </p:txBody>
      </p:sp>
      <p:sp>
        <p:nvSpPr>
          <p:cNvPr id="371" name="Text 37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对比for_each( )</a:t>
            </a:r>
          </a:p>
        </p:txBody>
      </p:sp>
    </p:spTree>
  </p:cSld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" name="slide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Text 3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默认初始化</a:t>
            </a:r>
          </a:p>
        </p:txBody>
      </p:sp>
      <p:sp>
        <p:nvSpPr>
          <p:cNvPr id="38" name="Text 3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默认初始化和值初始化的区别</a:t>
            </a:r>
          </a:p>
        </p:txBody>
      </p:sp>
    </p:spTree>
  </p:cSld>
</p:sld>
</file>

<file path=ppt/slides/slide19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0" name="slide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2" name="Text 37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跳转语句</a:t>
            </a:r>
          </a:p>
        </p:txBody>
      </p:sp>
      <p:sp>
        <p:nvSpPr>
          <p:cNvPr id="373" name="Text 37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break语句
continue语句
goto语句</a:t>
            </a:r>
          </a:p>
        </p:txBody>
      </p:sp>
    </p:spTree>
  </p:cSld>
</p:sld>
</file>

<file path=ppt/slides/slide19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1" name="slide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Text 37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goto语句</a:t>
            </a:r>
          </a:p>
        </p:txBody>
      </p:sp>
      <p:sp>
        <p:nvSpPr>
          <p:cNvPr id="375" name="Text 37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带标签语句</a:t>
            </a:r>
          </a:p>
        </p:txBody>
      </p:sp>
    </p:spTree>
  </p:cSld>
</p:sld>
</file>

<file path=ppt/slides/slide19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2" name="slide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6" name="Text 37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try语句和异常处理</a:t>
            </a:r>
          </a:p>
        </p:txBody>
      </p:sp>
      <p:sp>
        <p:nvSpPr>
          <p:cNvPr id="377" name="Text 37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异常处理机制
try语句块
throw表达式
catch子句
标准异常
标准库函数terminate</a:t>
            </a:r>
          </a:p>
        </p:txBody>
      </p:sp>
    </p:spTree>
  </p:cSld>
</p:sld>
</file>

<file path=ppt/slides/slide19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3" name="slide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8" name="Text 37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异常处理机制</a:t>
            </a:r>
          </a:p>
        </p:txBody>
      </p:sp>
      <p:sp>
        <p:nvSpPr>
          <p:cNvPr id="379" name="Text 37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异常检测
异常处理</a:t>
            </a:r>
          </a:p>
        </p:txBody>
      </p:sp>
    </p:spTree>
  </p:cSld>
</p:sld>
</file>

<file path=ppt/slides/slide19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4" name="slide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0" name="Text 38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异常处理</a:t>
            </a:r>
          </a:p>
        </p:txBody>
      </p:sp>
      <p:sp>
        <p:nvSpPr>
          <p:cNvPr id="381" name="Text 38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异常处理代码</a:t>
            </a:r>
          </a:p>
        </p:txBody>
      </p:sp>
    </p:spTree>
  </p:cSld>
</p:sld>
</file>

<file path=ppt/slides/slide19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5" name="slide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2" name="Text 38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try语句块</a:t>
            </a:r>
          </a:p>
        </p:txBody>
      </p:sp>
      <p:sp>
        <p:nvSpPr>
          <p:cNvPr id="383" name="Text 38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异常安全</a:t>
            </a:r>
          </a:p>
        </p:txBody>
      </p:sp>
    </p:spTree>
  </p:cSld>
</p:sld>
</file>

<file path=ppt/slides/slide19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6" name="slide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4" name="Text 38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throw表达式</a:t>
            </a:r>
          </a:p>
        </p:txBody>
      </p:sp>
      <p:sp>
        <p:nvSpPr>
          <p:cNvPr id="385" name="Text 38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引发</a:t>
            </a:r>
          </a:p>
        </p:txBody>
      </p:sp>
    </p:spTree>
  </p:cSld>
</p:sld>
</file>

<file path=ppt/slides/slide19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7" name="slide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6" name="Text 38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catch子句</a:t>
            </a:r>
          </a:p>
        </p:txBody>
      </p:sp>
      <p:sp>
        <p:nvSpPr>
          <p:cNvPr id="387" name="Text 38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异常声明</a:t>
            </a:r>
          </a:p>
        </p:txBody>
      </p:sp>
    </p:spTree>
  </p:cSld>
</p:sld>
</file>

<file path=ppt/slides/slide19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8" name="slide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8" name="Text 38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标准异常</a:t>
            </a:r>
          </a:p>
        </p:txBody>
      </p:sp>
      <p:sp>
        <p:nvSpPr>
          <p:cNvPr id="389" name="Text 38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异常类</a:t>
            </a:r>
          </a:p>
        </p:txBody>
      </p:sp>
    </p:spTree>
  </p:cSld>
</p:sld>
</file>

<file path=ppt/slides/slide19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9" name="slide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0" name="Text 39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</a:t>
            </a:r>
          </a:p>
        </p:txBody>
      </p:sp>
      <p:sp>
        <p:nvSpPr>
          <p:cNvPr id="391" name="Text 39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函数基础
深入</a:t>
            </a:r>
          </a:p>
        </p:txBody>
      </p:sp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" name="slide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" name="Text 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CPlusPlus编程语言基础</a:t>
            </a:r>
          </a:p>
        </p:txBody>
      </p:sp>
      <p:sp>
        <p:nvSpPr>
          <p:cNvPr id="4" name="Text 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变量与常量
数据类型
表达式与语句
函数
类
C++标准库
命名空间
string类和STL
面相对象
C++中的代码重用
异常
补充专题</a:t>
            </a:r>
          </a:p>
        </p:txBody>
      </p:sp>
    </p:spTree>
  </p:cSld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0" name="slide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Text 3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非语法定义的初始化</a:t>
            </a:r>
          </a:p>
        </p:txBody>
      </p:sp>
      <p:sp>
        <p:nvSpPr>
          <p:cNvPr id="40" name="Text 4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零初始化</a:t>
            </a:r>
          </a:p>
        </p:txBody>
      </p:sp>
    </p:spTree>
  </p:cSld>
</p:sld>
</file>

<file path=ppt/slides/slide20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00" name="slide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2" name="Text 39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函数基础</a:t>
            </a:r>
          </a:p>
        </p:txBody>
      </p:sp>
      <p:sp>
        <p:nvSpPr>
          <p:cNvPr id="393" name="Text 39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概念
函数参数
返回类型</a:t>
            </a:r>
          </a:p>
        </p:txBody>
      </p:sp>
    </p:spTree>
  </p:cSld>
</p:sld>
</file>

<file path=ppt/slides/slide20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01" name="slide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4" name="Text 39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概念</a:t>
            </a:r>
          </a:p>
        </p:txBody>
      </p:sp>
      <p:sp>
        <p:nvSpPr>
          <p:cNvPr id="395" name="Text 39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函数定义
调用函数
函数声明（函数原型）
形参和实参
局部对象</a:t>
            </a:r>
          </a:p>
        </p:txBody>
      </p:sp>
    </p:spTree>
  </p:cSld>
</p:sld>
</file>

<file path=ppt/slides/slide20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02" name="slide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6" name="Text 39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函数定义</a:t>
            </a:r>
          </a:p>
        </p:txBody>
      </p:sp>
      <p:sp>
        <p:nvSpPr>
          <p:cNvPr id="397" name="Text 39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返回类型</a:t>
            </a:r>
          </a:p>
        </p:txBody>
      </p:sp>
    </p:spTree>
  </p:cSld>
</p:sld>
</file>

<file path=ppt/slides/slide20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03" name="slide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8" name="Text 39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返回类型</a:t>
            </a:r>
          </a:p>
        </p:txBody>
      </p:sp>
      <p:sp>
        <p:nvSpPr>
          <p:cNvPr id="399" name="Text 39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函数名</a:t>
            </a:r>
          </a:p>
        </p:txBody>
      </p:sp>
    </p:spTree>
  </p:cSld>
</p:sld>
</file>

<file path=ppt/slides/slide20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04" name="slide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0" name="Text 40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函数名</a:t>
            </a:r>
          </a:p>
        </p:txBody>
      </p:sp>
      <p:sp>
        <p:nvSpPr>
          <p:cNvPr id="401" name="Text 40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形参列表</a:t>
            </a:r>
          </a:p>
        </p:txBody>
      </p:sp>
    </p:spTree>
  </p:cSld>
</p:sld>
</file>

<file path=ppt/slides/slide20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05" name="slide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2" name="Text 40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形参列表</a:t>
            </a:r>
          </a:p>
        </p:txBody>
      </p:sp>
      <p:sp>
        <p:nvSpPr>
          <p:cNvPr id="403" name="Text 40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函数体</a:t>
            </a:r>
          </a:p>
        </p:txBody>
      </p:sp>
    </p:spTree>
  </p:cSld>
</p:sld>
</file>

<file path=ppt/slides/slide20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06" name="slide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4" name="Text 40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调用函数</a:t>
            </a:r>
          </a:p>
        </p:txBody>
      </p:sp>
      <p:sp>
        <p:nvSpPr>
          <p:cNvPr id="405" name="Text 40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调用运算符( )</a:t>
            </a:r>
          </a:p>
        </p:txBody>
      </p:sp>
    </p:spTree>
  </p:cSld>
</p:sld>
</file>

<file path=ppt/slides/slide20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07" name="slide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6" name="Text 40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调用运算符( )</a:t>
            </a:r>
          </a:p>
        </p:txBody>
      </p:sp>
      <p:sp>
        <p:nvSpPr>
          <p:cNvPr id="407" name="Text 40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实参列表</a:t>
            </a:r>
          </a:p>
        </p:txBody>
      </p:sp>
    </p:spTree>
  </p:cSld>
</p:sld>
</file>

<file path=ppt/slides/slide20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08" name="slide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8" name="Text 40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函数声明（函数原型）</a:t>
            </a:r>
          </a:p>
        </p:txBody>
      </p:sp>
      <p:sp>
        <p:nvSpPr>
          <p:cNvPr id="409" name="Text 40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默认参数
函数声明与定义的关系</a:t>
            </a:r>
          </a:p>
        </p:txBody>
      </p:sp>
    </p:spTree>
  </p:cSld>
</p:sld>
</file>

<file path=ppt/slides/slide20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09" name="slide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0" name="Text 41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函数声明与定义的关系</a:t>
            </a:r>
          </a:p>
        </p:txBody>
      </p:sp>
      <p:sp>
        <p:nvSpPr>
          <p:cNvPr id="411" name="Text 41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分离式编译</a:t>
            </a:r>
          </a:p>
        </p:txBody>
      </p:sp>
    </p:spTree>
  </p:cSld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1" name="slide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Text 4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未初始化变量</a:t>
            </a:r>
          </a:p>
        </p:txBody>
      </p:sp>
      <p:sp>
        <p:nvSpPr>
          <p:cNvPr id="42" name="Text 4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未初始化
未定义的（undefined）</a:t>
            </a:r>
          </a:p>
        </p:txBody>
      </p:sp>
    </p:spTree>
  </p:cSld>
</p:sld>
</file>

<file path=ppt/slides/slide2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10" name="slide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2" name="Text 41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局部对象</a:t>
            </a:r>
          </a:p>
        </p:txBody>
      </p:sp>
      <p:sp>
        <p:nvSpPr>
          <p:cNvPr id="413" name="Text 41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作用域和生命周期
局部变量
自动对象
局部静态对象</a:t>
            </a:r>
          </a:p>
        </p:txBody>
      </p:sp>
    </p:spTree>
  </p:cSld>
</p:sld>
</file>

<file path=ppt/slides/slide2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11" name="slide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4" name="Text 41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函数参数</a:t>
            </a:r>
          </a:p>
        </p:txBody>
      </p:sp>
      <p:sp>
        <p:nvSpPr>
          <p:cNvPr id="415" name="Text 41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参数传递</a:t>
            </a:r>
          </a:p>
        </p:txBody>
      </p:sp>
    </p:spTree>
  </p:cSld>
</p:sld>
</file>

<file path=ppt/slides/slide2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12" name="slide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6" name="Text 41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参数传递</a:t>
            </a:r>
          </a:p>
        </p:txBody>
      </p:sp>
      <p:sp>
        <p:nvSpPr>
          <p:cNvPr id="417" name="Text 41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形参类型
传递方式
指导原则
const形参和实参
参数的类型</a:t>
            </a:r>
          </a:p>
        </p:txBody>
      </p:sp>
    </p:spTree>
  </p:cSld>
</p:sld>
</file>

<file path=ppt/slides/slide2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13" name="slide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8" name="Text 41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形参类型</a:t>
            </a:r>
          </a:p>
        </p:txBody>
      </p:sp>
      <p:sp>
        <p:nvSpPr>
          <p:cNvPr id="419" name="Text 41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非引用类型
引用类型</a:t>
            </a:r>
          </a:p>
        </p:txBody>
      </p:sp>
    </p:spTree>
  </p:cSld>
</p:sld>
</file>

<file path=ppt/slides/slide2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14" name="slide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0" name="Text 42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传递方式</a:t>
            </a:r>
          </a:p>
        </p:txBody>
      </p:sp>
      <p:sp>
        <p:nvSpPr>
          <p:cNvPr id="421" name="Text 42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按值传递
按引用传递</a:t>
            </a:r>
          </a:p>
        </p:txBody>
      </p:sp>
    </p:spTree>
  </p:cSld>
</p:sld>
</file>

<file path=ppt/slides/slide2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15" name="slide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2" name="Text 42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按值传递</a:t>
            </a:r>
          </a:p>
        </p:txBody>
      </p:sp>
      <p:sp>
        <p:nvSpPr>
          <p:cNvPr id="423" name="Text 42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按指针传递</a:t>
            </a:r>
          </a:p>
        </p:txBody>
      </p:sp>
    </p:spTree>
  </p:cSld>
</p:sld>
</file>

<file path=ppt/slides/slide2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16" name="slide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4" name="Text 42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指导原则</a:t>
            </a:r>
          </a:p>
        </p:txBody>
      </p:sp>
      <p:sp>
        <p:nvSpPr>
          <p:cNvPr id="425" name="Text 42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使用传递的值而不做修改的函数
修改调用函数中数据的函数
经验</a:t>
            </a:r>
          </a:p>
        </p:txBody>
      </p:sp>
    </p:spTree>
  </p:cSld>
</p:sld>
</file>

<file path=ppt/slides/slide2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17" name="slide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6" name="Text 42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经验</a:t>
            </a:r>
          </a:p>
        </p:txBody>
      </p:sp>
    </p:spTree>
  </p:cSld>
</p:sld>
</file>

<file path=ppt/slides/slide2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18" name="slide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7" name="Text 42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const形参和实参</a:t>
            </a:r>
          </a:p>
        </p:txBody>
      </p:sp>
      <p:sp>
        <p:nvSpPr>
          <p:cNvPr id="428" name="Text 42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指针或引用形参与const</a:t>
            </a:r>
          </a:p>
        </p:txBody>
      </p:sp>
    </p:spTree>
  </p:cSld>
</p:sld>
</file>

<file path=ppt/slides/slide2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19" name="slide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9" name="Text 42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指针或引用形参与const</a:t>
            </a:r>
          </a:p>
        </p:txBody>
      </p:sp>
      <p:sp>
        <p:nvSpPr>
          <p:cNvPr id="430" name="Text 43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尽量使用常量引用</a:t>
            </a:r>
          </a:p>
        </p:txBody>
      </p:sp>
    </p:spTree>
  </p:cSld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2" name="slide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Text 4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初始化与赋值</a:t>
            </a:r>
          </a:p>
        </p:txBody>
      </p:sp>
      <p:sp>
        <p:nvSpPr>
          <p:cNvPr id="44" name="Text 4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初始化的含义是创建变量时赋予其一个初始值
赋值的含义是把变量的的当前值擦除，再以一个新值来替代</a:t>
            </a:r>
          </a:p>
        </p:txBody>
      </p:sp>
    </p:spTree>
  </p:cSld>
</p:sld>
</file>

<file path=ppt/slides/slide2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20" name="slide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1" name="Text 43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参数的类型</a:t>
            </a:r>
          </a:p>
        </p:txBody>
      </p:sp>
      <p:sp>
        <p:nvSpPr>
          <p:cNvPr id="432" name="Text 43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数组形参
C风格字符串
结构
对象
函数
引用
main函数
含有可变数量形参</a:t>
            </a:r>
          </a:p>
        </p:txBody>
      </p:sp>
    </p:spTree>
  </p:cSld>
</p:sld>
</file>

<file path=ppt/slides/slide2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21" name="slide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3" name="Text 43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数组形参</a:t>
            </a:r>
          </a:p>
        </p:txBody>
      </p:sp>
      <p:sp>
        <p:nvSpPr>
          <p:cNvPr id="434" name="Text 43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数组表示与指针表示
提供数组长度的方式
数组引用形参
传递多维数组</a:t>
            </a:r>
          </a:p>
        </p:txBody>
      </p:sp>
    </p:spTree>
  </p:cSld>
</p:sld>
</file>

<file path=ppt/slides/slide2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22" name="slide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5" name="Text 43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提供数组长度的方式</a:t>
            </a:r>
          </a:p>
        </p:txBody>
      </p:sp>
      <p:sp>
        <p:nvSpPr>
          <p:cNvPr id="436" name="Text 43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显式传递数组大小
使用标准库规范</a:t>
            </a:r>
          </a:p>
        </p:txBody>
      </p:sp>
    </p:spTree>
  </p:cSld>
</p:sld>
</file>

<file path=ppt/slides/slide2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23" name="slide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7" name="Text 43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C风格字符串</a:t>
            </a:r>
          </a:p>
        </p:txBody>
      </p:sp>
      <p:sp>
        <p:nvSpPr>
          <p:cNvPr id="438" name="Text 43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C风格字符串作为返回值</a:t>
            </a:r>
          </a:p>
        </p:txBody>
      </p:sp>
    </p:spTree>
  </p:cSld>
</p:sld>
</file>

<file path=ppt/slides/slide2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24" name="slide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9" name="Text 43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对象</a:t>
            </a:r>
          </a:p>
        </p:txBody>
      </p:sp>
      <p:sp>
        <p:nvSpPr>
          <p:cNvPr id="440" name="Text 44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string
array</a:t>
            </a:r>
          </a:p>
        </p:txBody>
      </p:sp>
    </p:spTree>
  </p:cSld>
</p:sld>
</file>

<file path=ppt/slides/slide2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25" name="slide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1" name="Text 44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main函数</a:t>
            </a:r>
          </a:p>
        </p:txBody>
      </p:sp>
      <p:sp>
        <p:nvSpPr>
          <p:cNvPr id="442" name="Text 44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main：处理命令行选项</a:t>
            </a:r>
          </a:p>
        </p:txBody>
      </p:sp>
    </p:spTree>
  </p:cSld>
</p:sld>
</file>

<file path=ppt/slides/slide2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26" name="slide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3" name="Text 44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含有可变数量形参</a:t>
            </a:r>
          </a:p>
        </p:txBody>
      </p:sp>
      <p:sp>
        <p:nvSpPr>
          <p:cNvPr id="444" name="Text 44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标准库模板类型initializer_list
省略符形参
可变参数模板</a:t>
            </a:r>
          </a:p>
        </p:txBody>
      </p:sp>
    </p:spTree>
  </p:cSld>
</p:sld>
</file>

<file path=ppt/slides/slide2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27" name="slide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5" name="Text 44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标准库模板类型initializer_list</a:t>
            </a:r>
          </a:p>
        </p:txBody>
      </p:sp>
      <p:sp>
        <p:nvSpPr>
          <p:cNvPr id="446" name="Text 44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initializer_list形参</a:t>
            </a:r>
          </a:p>
        </p:txBody>
      </p:sp>
    </p:spTree>
  </p:cSld>
</p:sld>
</file>

<file path=ppt/slides/slide2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28" name="slide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7" name="Text 44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返回类型</a:t>
            </a:r>
          </a:p>
        </p:txBody>
      </p:sp>
      <p:sp>
        <p:nvSpPr>
          <p:cNvPr id="448" name="Text 44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无返回值函数
有返回值</a:t>
            </a:r>
          </a:p>
        </p:txBody>
      </p:sp>
    </p:spTree>
  </p:cSld>
</p:sld>
</file>

<file path=ppt/slides/slide2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29" name="slide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9" name="Text 44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有返回值</a:t>
            </a:r>
          </a:p>
        </p:txBody>
      </p:sp>
      <p:sp>
        <p:nvSpPr>
          <p:cNvPr id="450" name="Text 45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值是如何被返回的
不要返回局部对象的引用或指针
引用返回左值
列表初始化返回值
main函数的返回值
递归
返回数组指针</a:t>
            </a:r>
          </a:p>
        </p:txBody>
      </p:sp>
    </p:spTree>
  </p:cSld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3" name="slide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Text 4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存储信息的基本属性</a:t>
            </a:r>
          </a:p>
        </p:txBody>
      </p:sp>
      <p:sp>
        <p:nvSpPr>
          <p:cNvPr id="46" name="Text 4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运算符sizeof
取地址运算符&amp;</a:t>
            </a:r>
          </a:p>
        </p:txBody>
      </p:sp>
    </p:spTree>
  </p:cSld>
</p:sld>
</file>

<file path=ppt/slides/slide2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30" name="slide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1" name="Text 45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不要返回局部对象的引用或指针</a:t>
            </a:r>
          </a:p>
        </p:txBody>
      </p:sp>
      <p:sp>
        <p:nvSpPr>
          <p:cNvPr id="452" name="Text 45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未定义的</a:t>
            </a:r>
          </a:p>
        </p:txBody>
      </p:sp>
    </p:spTree>
  </p:cSld>
</p:sld>
</file>

<file path=ppt/slides/slide2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31" name="slide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3" name="Text 45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递归</a:t>
            </a:r>
          </a:p>
        </p:txBody>
      </p:sp>
      <p:sp>
        <p:nvSpPr>
          <p:cNvPr id="454" name="Text 45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递归函数
递归循环</a:t>
            </a:r>
          </a:p>
        </p:txBody>
      </p:sp>
    </p:spTree>
  </p:cSld>
</p:sld>
</file>

<file path=ppt/slides/slide2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32" name="slide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5" name="Text 45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返回数组指针</a:t>
            </a:r>
          </a:p>
        </p:txBody>
      </p:sp>
      <p:sp>
        <p:nvSpPr>
          <p:cNvPr id="456" name="Text 45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类型别名法
声明一个返回数组指针的函数
使用尾置返回类型
使用decltype</a:t>
            </a:r>
          </a:p>
        </p:txBody>
      </p:sp>
    </p:spTree>
  </p:cSld>
</p:sld>
</file>

<file path=ppt/slides/slide2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33" name="slide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7" name="Text 45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深入</a:t>
            </a:r>
          </a:p>
        </p:txBody>
      </p:sp>
      <p:sp>
        <p:nvSpPr>
          <p:cNvPr id="458" name="Text 45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函数重载（函数多态）
函数匹配
特殊用途语言特性
函数指针
函数模板
可变参数模板
函数调用的实现</a:t>
            </a:r>
          </a:p>
        </p:txBody>
      </p:sp>
    </p:spTree>
  </p:cSld>
</p:sld>
</file>

<file path=ppt/slides/slide2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34" name="slide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9" name="Text 45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函数重载（函数多态）</a:t>
            </a:r>
          </a:p>
        </p:txBody>
      </p:sp>
      <p:sp>
        <p:nvSpPr>
          <p:cNvPr id="460" name="Text 46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方式：使用不同的参数列表完成相同的工作
重载和const形参
强制类型转换const_cast在重载函数的情景中最有用
调用重载函数
重载与作用域</a:t>
            </a:r>
          </a:p>
        </p:txBody>
      </p:sp>
    </p:spTree>
  </p:cSld>
</p:sld>
</file>

<file path=ppt/slides/slide2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35" name="slide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1" name="Text 46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方式：使用不同的参数列表完成相同的工作</a:t>
            </a:r>
          </a:p>
        </p:txBody>
      </p:sp>
      <p:sp>
        <p:nvSpPr>
          <p:cNvPr id="462" name="Text 46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参数列表（函数特征标）</a:t>
            </a:r>
          </a:p>
        </p:txBody>
      </p:sp>
    </p:spTree>
  </p:cSld>
</p:sld>
</file>

<file path=ppt/slides/slide2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36" name="slide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3" name="Text 46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参数列表（函数特征标）</a:t>
            </a:r>
          </a:p>
        </p:txBody>
      </p:sp>
      <p:sp>
        <p:nvSpPr>
          <p:cNvPr id="464" name="Text 46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返回值</a:t>
            </a:r>
          </a:p>
        </p:txBody>
      </p:sp>
    </p:spTree>
  </p:cSld>
</p:sld>
</file>

<file path=ppt/slides/slide2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37" name="slide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5" name="Text 46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调用重载函数</a:t>
            </a:r>
          </a:p>
        </p:txBody>
      </p:sp>
      <p:sp>
        <p:nvSpPr>
          <p:cNvPr id="466" name="Text 46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函数匹配（函数确定）</a:t>
            </a:r>
          </a:p>
        </p:txBody>
      </p:sp>
    </p:spTree>
  </p:cSld>
</p:sld>
</file>

<file path=ppt/slides/slide2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38" name="slide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7" name="Text 46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函数匹配</a:t>
            </a:r>
          </a:p>
        </p:txBody>
      </p:sp>
      <p:sp>
        <p:nvSpPr>
          <p:cNvPr id="468" name="Text 46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二义性调用
确定候选函数和可行函数
实参类型转换</a:t>
            </a:r>
          </a:p>
        </p:txBody>
      </p:sp>
    </p:spTree>
  </p:cSld>
</p:sld>
</file>

<file path=ppt/slides/slide2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39" name="slide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9" name="Text 46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二义性调用</a:t>
            </a:r>
          </a:p>
        </p:txBody>
      </p:sp>
      <p:sp>
        <p:nvSpPr>
          <p:cNvPr id="470" name="Text 47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无匹配</a:t>
            </a:r>
          </a:p>
        </p:txBody>
      </p:sp>
    </p:spTree>
  </p:cSld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4" name="slide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Text 4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常量</a:t>
            </a:r>
          </a:p>
        </p:txBody>
      </p:sp>
      <p:sp>
        <p:nvSpPr>
          <p:cNvPr id="48" name="Text 4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字面值常量
常量左值声明
枚举
符号常量</a:t>
            </a:r>
          </a:p>
        </p:txBody>
      </p:sp>
    </p:spTree>
  </p:cSld>
</p:sld>
</file>

<file path=ppt/slides/slide2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40" name="slide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1" name="Text 47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确定候选函数和可行函数</a:t>
            </a:r>
          </a:p>
        </p:txBody>
      </p:sp>
      <p:sp>
        <p:nvSpPr>
          <p:cNvPr id="472" name="Text 47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寻找最佳匹配（如果有的话）</a:t>
            </a:r>
          </a:p>
        </p:txBody>
      </p:sp>
    </p:spTree>
  </p:cSld>
</p:sld>
</file>

<file path=ppt/slides/slide2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41" name="slide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3" name="Text 47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寻找最佳匹配（如果有的话）</a:t>
            </a:r>
          </a:p>
        </p:txBody>
      </p:sp>
      <p:sp>
        <p:nvSpPr>
          <p:cNvPr id="474" name="Text 47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含有多个形参的函数匹配</a:t>
            </a:r>
          </a:p>
        </p:txBody>
      </p:sp>
    </p:spTree>
  </p:cSld>
</p:sld>
</file>

<file path=ppt/slides/slide2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42" name="slide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5" name="Text 47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特殊用途语言特性</a:t>
            </a:r>
          </a:p>
        </p:txBody>
      </p:sp>
      <p:sp>
        <p:nvSpPr>
          <p:cNvPr id="476" name="Text 47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默认实参
内联函数
constexpr函数
共性</a:t>
            </a:r>
          </a:p>
        </p:txBody>
      </p:sp>
    </p:spTree>
  </p:cSld>
</p:sld>
</file>

<file path=ppt/slides/slide2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43" name="slide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7" name="Text 47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默认实参</a:t>
            </a:r>
          </a:p>
        </p:txBody>
      </p:sp>
      <p:sp>
        <p:nvSpPr>
          <p:cNvPr id="478" name="Text 47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使用默认实参调用函数
默认实参声明
默认实参初始值</a:t>
            </a:r>
          </a:p>
        </p:txBody>
      </p:sp>
    </p:spTree>
  </p:cSld>
</p:sld>
</file>

<file path=ppt/slides/slide2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44" name="slide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9" name="Text 47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内联函数</a:t>
            </a:r>
          </a:p>
        </p:txBody>
      </p:sp>
      <p:sp>
        <p:nvSpPr>
          <p:cNvPr id="480" name="Text 48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关键字：inline</a:t>
            </a:r>
          </a:p>
        </p:txBody>
      </p:sp>
    </p:spTree>
  </p:cSld>
</p:sld>
</file>

<file path=ppt/slides/slide2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45" name="slide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1" name="Text 48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关键字：inline</a:t>
            </a:r>
          </a:p>
        </p:txBody>
      </p:sp>
      <p:sp>
        <p:nvSpPr>
          <p:cNvPr id="482" name="Text 48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内联函数可避免函数调用的开销</a:t>
            </a:r>
          </a:p>
        </p:txBody>
      </p:sp>
    </p:spTree>
  </p:cSld>
</p:sld>
</file>

<file path=ppt/slides/slide2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46" name="slide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3" name="Text 48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共性</a:t>
            </a:r>
          </a:p>
        </p:txBody>
      </p:sp>
    </p:spTree>
  </p:cSld>
</p:sld>
</file>

<file path=ppt/slides/slide2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47" name="slide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4" name="Text 48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函数指针</a:t>
            </a:r>
          </a:p>
        </p:txBody>
      </p:sp>
      <p:sp>
        <p:nvSpPr>
          <p:cNvPr id="485" name="Text 48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函数指针声明
使用函数指针
重载函数指针
函数指针形参
返回指向函数的指针
将auto和decltype用于函数指针类型</a:t>
            </a:r>
          </a:p>
        </p:txBody>
      </p:sp>
    </p:spTree>
  </p:cSld>
</p:sld>
</file>

<file path=ppt/slides/slide2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48" name="slide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6" name="Text 48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使用函数指针</a:t>
            </a:r>
          </a:p>
        </p:txBody>
      </p:sp>
      <p:sp>
        <p:nvSpPr>
          <p:cNvPr id="487" name="Text 48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函数名和函数指针的关系</a:t>
            </a:r>
          </a:p>
        </p:txBody>
      </p:sp>
    </p:spTree>
  </p:cSld>
</p:sld>
</file>

<file path=ppt/slides/slide2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49" name="slide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8" name="Text 48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函数指针形参</a:t>
            </a:r>
          </a:p>
        </p:txBody>
      </p:sp>
      <p:sp>
        <p:nvSpPr>
          <p:cNvPr id="489" name="Text 48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作用：调用函数和做函数的参数</a:t>
            </a:r>
          </a:p>
        </p:txBody>
      </p:sp>
    </p:spTree>
  </p:cSld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5" name="slide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Text 4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字面值常量</a:t>
            </a:r>
          </a:p>
        </p:txBody>
      </p:sp>
      <p:sp>
        <p:nvSpPr>
          <p:cNvPr id="50" name="Text 5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整型字面值
浮点型字面值
字符型字面值
bool型字面值：true、false
指针字面值：nullptr</a:t>
            </a:r>
          </a:p>
        </p:txBody>
      </p:sp>
    </p:spTree>
  </p:cSld>
</p:sld>
</file>

<file path=ppt/slides/slide2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50" name="slide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0" name="Text 49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作用：调用函数和做函数的参数</a:t>
            </a:r>
          </a:p>
        </p:txBody>
      </p:sp>
      <p:sp>
        <p:nvSpPr>
          <p:cNvPr id="491" name="Text 49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C++实现多态性的虚函数表是通过函数指针实现</a:t>
            </a:r>
          </a:p>
        </p:txBody>
      </p:sp>
    </p:spTree>
  </p:cSld>
</p:sld>
</file>

<file path=ppt/slides/slide2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51" name="slide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2" name="Text 49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函数模板</a:t>
            </a:r>
          </a:p>
        </p:txBody>
      </p:sp>
      <p:sp>
        <p:nvSpPr>
          <p:cNvPr id="493" name="Text 49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定义
函数模板重载
模板的局限性
实例化
显式具体化
对比
后置返回类型</a:t>
            </a:r>
          </a:p>
        </p:txBody>
      </p:sp>
    </p:spTree>
  </p:cSld>
</p:sld>
</file>

<file path=ppt/slides/slide2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52" name="slide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4" name="Text 49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定义</a:t>
            </a:r>
          </a:p>
        </p:txBody>
      </p:sp>
      <p:sp>
        <p:nvSpPr>
          <p:cNvPr id="495" name="Text 49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template&lt;typename T&gt;
向下兼容</a:t>
            </a:r>
          </a:p>
        </p:txBody>
      </p:sp>
    </p:spTree>
  </p:cSld>
</p:sld>
</file>

<file path=ppt/slides/slide2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53" name="slide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6" name="Text 49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向下兼容</a:t>
            </a:r>
          </a:p>
        </p:txBody>
      </p:sp>
      <p:sp>
        <p:nvSpPr>
          <p:cNvPr id="497" name="Text 49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template&lt;class T&gt;</a:t>
            </a:r>
          </a:p>
        </p:txBody>
      </p:sp>
    </p:spTree>
  </p:cSld>
</p:sld>
</file>

<file path=ppt/slides/slide2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54" name="slide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8" name="Text 49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实例化</a:t>
            </a:r>
          </a:p>
        </p:txBody>
      </p:sp>
      <p:sp>
        <p:nvSpPr>
          <p:cNvPr id="499" name="Text 49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隐式实例化
显式实例化</a:t>
            </a:r>
          </a:p>
        </p:txBody>
      </p:sp>
    </p:spTree>
  </p:cSld>
</p:sld>
</file>

<file path=ppt/slides/slide2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55" name="slide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0" name="Text 50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显式具体化</a:t>
            </a:r>
          </a:p>
        </p:txBody>
      </p:sp>
      <p:sp>
        <p:nvSpPr>
          <p:cNvPr id="501" name="Text 50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template&lt;&gt;</a:t>
            </a:r>
          </a:p>
        </p:txBody>
      </p:sp>
    </p:spTree>
  </p:cSld>
</p:sld>
</file>

<file path=ppt/slides/slide2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56" name="slide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2" name="Text 50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对比</a:t>
            </a:r>
          </a:p>
        </p:txBody>
      </p:sp>
      <p:sp>
        <p:nvSpPr>
          <p:cNvPr id="503" name="Text 50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例子</a:t>
            </a:r>
          </a:p>
        </p:txBody>
      </p:sp>
    </p:spTree>
  </p:cSld>
</p:sld>
</file>

<file path=ppt/slides/slide2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57" name="slide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4" name="Text 50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后置返回类型</a:t>
            </a:r>
          </a:p>
        </p:txBody>
      </p:sp>
      <p:sp>
        <p:nvSpPr>
          <p:cNvPr id="505" name="Text 50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关键字decltype</a:t>
            </a:r>
          </a:p>
        </p:txBody>
      </p:sp>
    </p:spTree>
  </p:cSld>
</p:sld>
</file>

<file path=ppt/slides/slide2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58" name="slide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6" name="Text 50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可变参数模板</a:t>
            </a:r>
          </a:p>
        </p:txBody>
      </p:sp>
      <p:sp>
        <p:nvSpPr>
          <p:cNvPr id="507" name="Text 50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参数包</a:t>
            </a:r>
          </a:p>
        </p:txBody>
      </p:sp>
    </p:spTree>
  </p:cSld>
</p:sld>
</file>

<file path=ppt/slides/slide2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59" name="slide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8" name="Text 50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参数包</a:t>
            </a:r>
          </a:p>
        </p:txBody>
      </p:sp>
      <p:sp>
        <p:nvSpPr>
          <p:cNvPr id="509" name="Text 50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模板参数包和函数参数包
展开参数包</a:t>
            </a:r>
          </a:p>
        </p:txBody>
      </p:sp>
    </p:spTree>
  </p:cSld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6" name="slide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Text 5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整型字面值</a:t>
            </a:r>
          </a:p>
        </p:txBody>
      </p:sp>
      <p:sp>
        <p:nvSpPr>
          <p:cNvPr id="52" name="Text 5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第一位是1~9的整数是十进制
第一位是0第二位是1~7的整数是八进制
前两位是0x或0X的整数是十六进制
进制
以l或L结尾的整数是long型
以ll或LL结尾的整数是long long型
以u或U结尾的整数是unsigned型
类型</a:t>
            </a:r>
          </a:p>
        </p:txBody>
      </p:sp>
    </p:spTree>
  </p:cSld>
</p:sld>
</file>

<file path=ppt/slides/slide2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60" name="slide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0" name="Text 51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模板参数包和函数参数包</a:t>
            </a:r>
          </a:p>
        </p:txBody>
      </p:sp>
      <p:sp>
        <p:nvSpPr>
          <p:cNvPr id="511" name="Text 51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元运算符...</a:t>
            </a:r>
          </a:p>
        </p:txBody>
      </p:sp>
    </p:spTree>
  </p:cSld>
</p:sld>
</file>

<file path=ppt/slides/slide2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61" name="slide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2" name="Text 51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展开参数包</a:t>
            </a:r>
          </a:p>
        </p:txBody>
      </p:sp>
      <p:sp>
        <p:nvSpPr>
          <p:cNvPr id="513" name="Text 51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在可变参数模板函数中使用递归</a:t>
            </a:r>
          </a:p>
        </p:txBody>
      </p:sp>
    </p:spTree>
  </p:cSld>
</p:sld>
</file>

<file path=ppt/slides/slide2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62" name="slide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4" name="Text 51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函数调用的实现</a:t>
            </a:r>
          </a:p>
        </p:txBody>
      </p:sp>
      <p:sp>
        <p:nvSpPr>
          <p:cNvPr id="515" name="Text 51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栈</a:t>
            </a:r>
          </a:p>
        </p:txBody>
      </p:sp>
    </p:spTree>
  </p:cSld>
</p:sld>
</file>

<file path=ppt/slides/slide2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63" name="slide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6" name="Text 51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</a:t>
            </a:r>
          </a:p>
        </p:txBody>
      </p:sp>
      <p:sp>
        <p:nvSpPr>
          <p:cNvPr id="517" name="Text 51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抽象和类
定义类
使用简单的类
类的构造函数和析构函数
类的其它特性
类作用域
构造函数再探
类的静态成员
使用类</a:t>
            </a:r>
          </a:p>
        </p:txBody>
      </p:sp>
    </p:spTree>
  </p:cSld>
</p:sld>
</file>

<file path=ppt/slides/slide2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64" name="slide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8" name="Text 51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抽象和类</a:t>
            </a:r>
          </a:p>
        </p:txBody>
      </p:sp>
      <p:sp>
        <p:nvSpPr>
          <p:cNvPr id="519" name="Text 51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抽象是什么
类是什么
抽象数据类型（ADT）</a:t>
            </a:r>
          </a:p>
        </p:txBody>
      </p:sp>
    </p:spTree>
  </p:cSld>
</p:sld>
</file>

<file path=ppt/slides/slide2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65" name="slide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0" name="Text 52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抽象是什么</a:t>
            </a:r>
          </a:p>
        </p:txBody>
      </p:sp>
      <p:sp>
        <p:nvSpPr>
          <p:cNvPr id="521" name="Text 52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抽象(Abstraction)是简化复杂的现实问题的途径
包括
接口</a:t>
            </a:r>
          </a:p>
        </p:txBody>
      </p:sp>
    </p:spTree>
  </p:cSld>
</p:sld>
</file>

<file path=ppt/slides/slide2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66" name="slide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2" name="Text 52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包括</a:t>
            </a:r>
          </a:p>
        </p:txBody>
      </p:sp>
      <p:sp>
        <p:nvSpPr>
          <p:cNvPr id="523" name="Text 52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过程抽象
数据抽象</a:t>
            </a:r>
          </a:p>
        </p:txBody>
      </p:sp>
    </p:spTree>
  </p:cSld>
</p:sld>
</file>

<file path=ppt/slides/slide2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67" name="slide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4" name="Text 52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接口</a:t>
            </a:r>
          </a:p>
        </p:txBody>
      </p:sp>
      <p:sp>
        <p:nvSpPr>
          <p:cNvPr id="525" name="Text 52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抽象和接口关系</a:t>
            </a:r>
          </a:p>
        </p:txBody>
      </p:sp>
    </p:spTree>
  </p:cSld>
</p:sld>
</file>

<file path=ppt/slides/slide2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68" name="slide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6" name="Text 52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类是什么</a:t>
            </a:r>
          </a:p>
        </p:txBody>
      </p:sp>
      <p:sp>
        <p:nvSpPr>
          <p:cNvPr id="527" name="Text 52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类的基本思想：数据抽象和封装
类与结构的区别、类与模板的区别</a:t>
            </a:r>
          </a:p>
        </p:txBody>
      </p:sp>
    </p:spTree>
  </p:cSld>
</p:sld>
</file>

<file path=ppt/slides/slide2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69" name="slide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8" name="Text 52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类的基本思想：数据抽象和封装</a:t>
            </a:r>
          </a:p>
        </p:txBody>
      </p:sp>
      <p:sp>
        <p:nvSpPr>
          <p:cNvPr id="529" name="Text 52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public对应抽象（用户看到的类的公共接口）
private对应封装（接口和实现分离）
理解</a:t>
            </a:r>
          </a:p>
        </p:txBody>
      </p:sp>
    </p:spTree>
  </p:cSld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7" name="slide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Text 5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进制</a:t>
            </a:r>
          </a:p>
        </p:txBody>
      </p:sp>
    </p:spTree>
  </p:cSld>
</p:sld>
</file>

<file path=ppt/slides/slide2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70" name="slide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0" name="Text 53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理解</a:t>
            </a:r>
          </a:p>
        </p:txBody>
      </p:sp>
      <p:sp>
        <p:nvSpPr>
          <p:cNvPr id="531" name="Text 53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类如何实现抽象、数据隐藏和封装</a:t>
            </a:r>
          </a:p>
        </p:txBody>
      </p:sp>
    </p:spTree>
  </p:cSld>
</p:sld>
</file>

<file path=ppt/slides/slide2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71" name="slide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2" name="Text 53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抽象数据类型（ADT）</a:t>
            </a:r>
          </a:p>
        </p:txBody>
      </p:sp>
      <p:sp>
        <p:nvSpPr>
          <p:cNvPr id="533" name="Text 53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类适合用于描述ADT</a:t>
            </a:r>
          </a:p>
        </p:txBody>
      </p:sp>
    </p:spTree>
  </p:cSld>
</p:sld>
</file>

<file path=ppt/slides/slide2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72" name="slide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4" name="Text 53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定义类</a:t>
            </a:r>
          </a:p>
        </p:txBody>
      </p:sp>
      <p:sp>
        <p:nvSpPr>
          <p:cNvPr id="535" name="Text 53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目标：使得使用类与使用基本的内置类型（如int）尽可能相同
关键字class
类规范
类设计步骤
定义类相关的非成员函数</a:t>
            </a:r>
          </a:p>
        </p:txBody>
      </p:sp>
    </p:spTree>
  </p:cSld>
</p:sld>
</file>

<file path=ppt/slides/slide2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73" name="slide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6" name="Text 53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类规范</a:t>
            </a:r>
          </a:p>
        </p:txBody>
      </p:sp>
      <p:sp>
        <p:nvSpPr>
          <p:cNvPr id="537" name="Text 53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类声明（蓝图）
类方法定义（细节）</a:t>
            </a:r>
          </a:p>
        </p:txBody>
      </p:sp>
    </p:spTree>
  </p:cSld>
</p:sld>
</file>

<file path=ppt/slides/slide2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74" name="slide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8" name="Text 53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类声明（蓝图）</a:t>
            </a:r>
          </a:p>
        </p:txBody>
      </p:sp>
      <p:sp>
        <p:nvSpPr>
          <p:cNvPr id="539" name="Text 53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数据成员
成员函数（方法）</a:t>
            </a:r>
          </a:p>
        </p:txBody>
      </p:sp>
    </p:spTree>
  </p:cSld>
</p:sld>
</file>

<file path=ppt/slides/slide2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75" name="slide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0" name="Text 54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类方法定义（细节）</a:t>
            </a:r>
          </a:p>
        </p:txBody>
      </p:sp>
      <p:sp>
        <p:nvSpPr>
          <p:cNvPr id="541" name="Text 54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实现类成员函数</a:t>
            </a:r>
          </a:p>
        </p:txBody>
      </p:sp>
    </p:spTree>
  </p:cSld>
</p:sld>
</file>

<file path=ppt/slides/slide2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76" name="slide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2" name="Text 54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类设计步骤</a:t>
            </a:r>
          </a:p>
        </p:txBody>
      </p:sp>
      <p:sp>
        <p:nvSpPr>
          <p:cNvPr id="543" name="Text 54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1.提供类声明
2.实现类成员函数</a:t>
            </a:r>
          </a:p>
        </p:txBody>
      </p:sp>
    </p:spTree>
  </p:cSld>
</p:sld>
</file>

<file path=ppt/slides/slide2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77" name="slide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4" name="Text 54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1.提供类声明</a:t>
            </a:r>
          </a:p>
        </p:txBody>
      </p:sp>
      <p:sp>
        <p:nvSpPr>
          <p:cNvPr id="545" name="Text 54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访问控制
存储控制
类型说明</a:t>
            </a:r>
          </a:p>
        </p:txBody>
      </p:sp>
    </p:spTree>
  </p:cSld>
</p:sld>
</file>

<file path=ppt/slides/slide2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78" name="slide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6" name="Text 54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访问控制</a:t>
            </a:r>
          </a:p>
        </p:txBody>
      </p:sp>
      <p:sp>
        <p:nvSpPr>
          <p:cNvPr id="547" name="Text 54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访问说明符
访问控制与封装</a:t>
            </a:r>
          </a:p>
        </p:txBody>
      </p:sp>
    </p:spTree>
  </p:cSld>
</p:sld>
</file>

<file path=ppt/slides/slide2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79" name="slide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8" name="Text 54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访问说明符</a:t>
            </a:r>
          </a:p>
        </p:txBody>
      </p:sp>
      <p:sp>
        <p:nvSpPr>
          <p:cNvPr id="549" name="Text 54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关键字private
关键字public
关键字protected</a:t>
            </a:r>
          </a:p>
        </p:txBody>
      </p:sp>
    </p:spTree>
  </p:cSld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" name="slide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Text 5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类型</a:t>
            </a:r>
          </a:p>
        </p:txBody>
      </p:sp>
    </p:spTree>
  </p:cSld>
</p:sld>
</file>

<file path=ppt/slides/slide2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0" name="slide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0" name="Text 55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关键字private</a:t>
            </a:r>
          </a:p>
        </p:txBody>
      </p:sp>
      <p:sp>
        <p:nvSpPr>
          <p:cNvPr id="551" name="Text 55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数据成员常放在private部分
默认private</a:t>
            </a:r>
          </a:p>
        </p:txBody>
      </p:sp>
    </p:spTree>
  </p:cSld>
</p:sld>
</file>

<file path=ppt/slides/slide2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1" name="slide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2" name="Text 55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数据成员常放在private部分</a:t>
            </a:r>
          </a:p>
        </p:txBody>
      </p:sp>
      <p:sp>
        <p:nvSpPr>
          <p:cNvPr id="553" name="Text 55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数据隐藏</a:t>
            </a:r>
          </a:p>
        </p:txBody>
      </p:sp>
    </p:spTree>
  </p:cSld>
</p:sld>
</file>

<file path=ppt/slides/slide2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2" name="slide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4" name="Text 55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默认private</a:t>
            </a:r>
          </a:p>
        </p:txBody>
      </p:sp>
      <p:sp>
        <p:nvSpPr>
          <p:cNvPr id="555" name="Text 55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私有成员</a:t>
            </a:r>
          </a:p>
        </p:txBody>
      </p:sp>
    </p:spTree>
  </p:cSld>
</p:sld>
</file>

<file path=ppt/slides/slide28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3" name="slide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6" name="Text 55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关键字public</a:t>
            </a:r>
          </a:p>
        </p:txBody>
      </p:sp>
      <p:sp>
        <p:nvSpPr>
          <p:cNvPr id="557" name="Text 55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public和抽象
函数成员常放在public部分</a:t>
            </a:r>
          </a:p>
        </p:txBody>
      </p:sp>
    </p:spTree>
  </p:cSld>
</p:sld>
</file>

<file path=ppt/slides/slide28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4" name="slide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8" name="Text 55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public和抽象</a:t>
            </a:r>
          </a:p>
        </p:txBody>
      </p:sp>
      <p:sp>
        <p:nvSpPr>
          <p:cNvPr id="559" name="Text 55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公共接口
公有成员</a:t>
            </a:r>
          </a:p>
        </p:txBody>
      </p:sp>
    </p:spTree>
  </p:cSld>
</p:sld>
</file>

<file path=ppt/slides/slide28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5" name="slide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0" name="Text 56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访问控制与封装</a:t>
            </a:r>
          </a:p>
        </p:txBody>
      </p:sp>
      <p:sp>
        <p:nvSpPr>
          <p:cNvPr id="561" name="Text 56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使用class或struct关键字
友元</a:t>
            </a:r>
          </a:p>
        </p:txBody>
      </p:sp>
    </p:spTree>
  </p:cSld>
</p:sld>
</file>

<file path=ppt/slides/slide28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6" name="slide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2" name="Text 56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友元</a:t>
            </a:r>
          </a:p>
        </p:txBody>
      </p:sp>
      <p:sp>
        <p:nvSpPr>
          <p:cNvPr id="563" name="Text 56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友元声明</a:t>
            </a:r>
          </a:p>
        </p:txBody>
      </p:sp>
    </p:spTree>
  </p:cSld>
</p:sld>
</file>

<file path=ppt/slides/slide28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7" name="slide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4" name="Text 56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存储控制</a:t>
            </a:r>
          </a:p>
        </p:txBody>
      </p:sp>
      <p:sp>
        <p:nvSpPr>
          <p:cNvPr id="565" name="Text 56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关键字static</a:t>
            </a:r>
          </a:p>
        </p:txBody>
      </p:sp>
    </p:spTree>
  </p:cSld>
</p:sld>
</file>

<file path=ppt/slides/slide28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8" name="slide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6" name="Text 56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关键字static</a:t>
            </a:r>
          </a:p>
        </p:txBody>
      </p:sp>
      <p:sp>
        <p:nvSpPr>
          <p:cNvPr id="567" name="Text 56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静态成员变量
静态成员函数</a:t>
            </a:r>
          </a:p>
        </p:txBody>
      </p:sp>
    </p:spTree>
  </p:cSld>
</p:sld>
</file>

<file path=ppt/slides/slide28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9" name="slide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8" name="Text 56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类型说明</a:t>
            </a:r>
          </a:p>
        </p:txBody>
      </p:sp>
      <p:sp>
        <p:nvSpPr>
          <p:cNvPr id="569" name="Text 56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限定符const</a:t>
            </a:r>
          </a:p>
        </p:txBody>
      </p:sp>
    </p:spTree>
  </p:cSld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9" name="slide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Text 5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浮点型字面值</a:t>
            </a:r>
          </a:p>
        </p:txBody>
      </p:sp>
      <p:sp>
        <p:nvSpPr>
          <p:cNvPr id="56" name="Text 5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小数点表示法
科学计数法
表示方法
以f或F结尾的浮点数是float型
以L结尾的浮点数是long double型
类型</a:t>
            </a:r>
          </a:p>
        </p:txBody>
      </p:sp>
    </p:spTree>
  </p:cSld>
</p:sld>
</file>

<file path=ppt/slides/slide29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90" name="slide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0" name="Text 57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限定符const</a:t>
            </a:r>
          </a:p>
        </p:txBody>
      </p:sp>
      <p:sp>
        <p:nvSpPr>
          <p:cNvPr id="571" name="Text 57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常量数据成员
常量成员函数</a:t>
            </a:r>
          </a:p>
        </p:txBody>
      </p:sp>
    </p:spTree>
  </p:cSld>
</p:sld>
</file>

<file path=ppt/slides/slide29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91" name="slide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2" name="Text 57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2.实现类成员函数</a:t>
            </a:r>
          </a:p>
        </p:txBody>
      </p:sp>
      <p:sp>
        <p:nvSpPr>
          <p:cNvPr id="573" name="Text 57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类成员函数特点</a:t>
            </a:r>
          </a:p>
        </p:txBody>
      </p:sp>
    </p:spTree>
  </p:cSld>
</p:sld>
</file>

<file path=ppt/slides/slide29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92" name="slide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4" name="Text 57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类成员函数特点</a:t>
            </a:r>
          </a:p>
        </p:txBody>
      </p:sp>
      <p:sp>
        <p:nvSpPr>
          <p:cNvPr id="575" name="Text 57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类作用域
this指针
内联函数</a:t>
            </a:r>
          </a:p>
        </p:txBody>
      </p:sp>
    </p:spTree>
  </p:cSld>
</p:sld>
</file>

<file path=ppt/slides/slide29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93" name="slide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6" name="Text 57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类作用域</a:t>
            </a:r>
          </a:p>
        </p:txBody>
      </p:sp>
      <p:sp>
        <p:nvSpPr>
          <p:cNvPr id="577" name="Text 57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作用域解析运算符::
在类的外部定义成员函数</a:t>
            </a:r>
          </a:p>
        </p:txBody>
      </p:sp>
    </p:spTree>
  </p:cSld>
</p:sld>
</file>

<file path=ppt/slides/slide29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94" name="slide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8" name="Text 57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作用域解析运算符::</a:t>
            </a:r>
          </a:p>
        </p:txBody>
      </p:sp>
      <p:sp>
        <p:nvSpPr>
          <p:cNvPr id="579" name="Text 57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限定名
非限定名</a:t>
            </a:r>
          </a:p>
        </p:txBody>
      </p:sp>
    </p:spTree>
  </p:cSld>
</p:sld>
</file>

<file path=ppt/slides/slide29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95" name="slide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0" name="Text 58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this指针</a:t>
            </a:r>
          </a:p>
        </p:txBody>
      </p:sp>
      <p:sp>
        <p:nvSpPr>
          <p:cNvPr id="581" name="Text 58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常量成员函数
返回this对象的函数</a:t>
            </a:r>
          </a:p>
        </p:txBody>
      </p:sp>
    </p:spTree>
  </p:cSld>
</p:sld>
</file>

<file path=ppt/slides/slide29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96" name="slide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2" name="Text 58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内联函数</a:t>
            </a:r>
          </a:p>
        </p:txBody>
      </p:sp>
      <p:sp>
        <p:nvSpPr>
          <p:cNvPr id="583" name="Text 58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内部链接性</a:t>
            </a:r>
          </a:p>
        </p:txBody>
      </p:sp>
    </p:spTree>
  </p:cSld>
</p:sld>
</file>

<file path=ppt/slides/slide29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97" name="slide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4" name="Text 58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使用简单的类</a:t>
            </a:r>
          </a:p>
        </p:txBody>
      </p:sp>
      <p:sp>
        <p:nvSpPr>
          <p:cNvPr id="585" name="Text 58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创建对象（类的实例）
使用类函数（公有接口）</a:t>
            </a:r>
          </a:p>
        </p:txBody>
      </p:sp>
    </p:spTree>
  </p:cSld>
</p:sld>
</file>

<file path=ppt/slides/slide29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98" name="slide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6" name="Text 58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创建对象（类的实例）</a:t>
            </a:r>
          </a:p>
        </p:txBody>
      </p:sp>
      <p:sp>
        <p:nvSpPr>
          <p:cNvPr id="587" name="Text 58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将类名视为类型名</a:t>
            </a:r>
          </a:p>
        </p:txBody>
      </p:sp>
    </p:spTree>
  </p:cSld>
</p:sld>
</file>

<file path=ppt/slides/slide29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99" name="slide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8" name="Text 58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使用类函数（公有接口）</a:t>
            </a:r>
          </a:p>
        </p:txBody>
      </p:sp>
      <p:sp>
        <p:nvSpPr>
          <p:cNvPr id="589" name="Text 58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成员运算符句点.
客户-服务器模型</a:t>
            </a:r>
          </a:p>
        </p:txBody>
      </p:sp>
    </p:spTree>
  </p:cSld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" name="slide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Text 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变量与常量</a:t>
            </a:r>
          </a:p>
        </p:txBody>
      </p:sp>
      <p:sp>
        <p:nvSpPr>
          <p:cNvPr id="6" name="Text 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变量
常量</a:t>
            </a:r>
          </a:p>
        </p:txBody>
      </p:sp>
    </p:spTree>
  </p:cSld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0" name="slide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Text 5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表示方法</a:t>
            </a:r>
          </a:p>
        </p:txBody>
      </p:sp>
    </p:spTree>
  </p:cSld>
</p:sld>
</file>

<file path=ppt/slides/slide30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00" name="slide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0" name="Text 59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类的构造函数和析构函数</a:t>
            </a:r>
          </a:p>
        </p:txBody>
      </p:sp>
      <p:sp>
        <p:nvSpPr>
          <p:cNvPr id="591" name="Text 59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构造函数
析构函数</a:t>
            </a:r>
          </a:p>
        </p:txBody>
      </p:sp>
    </p:spTree>
  </p:cSld>
</p:sld>
</file>

<file path=ppt/slides/slide30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01" name="slide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2" name="Text 59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构造函数</a:t>
            </a:r>
          </a:p>
        </p:txBody>
      </p:sp>
      <p:sp>
        <p:nvSpPr>
          <p:cNvPr id="593" name="Text 59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作用：初始化对象
声明和定义构造函数
默认构造函数</a:t>
            </a:r>
          </a:p>
        </p:txBody>
      </p:sp>
    </p:spTree>
  </p:cSld>
</p:sld>
</file>

<file path=ppt/slides/slide30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02" name="slide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4" name="Text 59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作用：初始化对象</a:t>
            </a:r>
          </a:p>
        </p:txBody>
      </p:sp>
      <p:sp>
        <p:nvSpPr>
          <p:cNvPr id="595" name="Text 59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初始化方法</a:t>
            </a:r>
          </a:p>
        </p:txBody>
      </p:sp>
    </p:spTree>
  </p:cSld>
</p:sld>
</file>

<file path=ppt/slides/slide30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03" name="slide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6" name="Text 59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初始化方法</a:t>
            </a:r>
          </a:p>
        </p:txBody>
      </p:sp>
      <p:sp>
        <p:nvSpPr>
          <p:cNvPr id="597" name="Text 59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类内初始值初始化
构造函数初始值列表初始化
等效
默认初始化</a:t>
            </a:r>
          </a:p>
        </p:txBody>
      </p:sp>
    </p:spTree>
  </p:cSld>
</p:sld>
</file>

<file path=ppt/slides/slide30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04" name="slide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8" name="Text 59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构造函数初始值列表初始化</a:t>
            </a:r>
          </a:p>
        </p:txBody>
      </p:sp>
      <p:sp>
        <p:nvSpPr>
          <p:cNvPr id="599" name="Text 59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构造函数初始值列表</a:t>
            </a:r>
          </a:p>
        </p:txBody>
      </p:sp>
    </p:spTree>
  </p:cSld>
</p:sld>
</file>

<file path=ppt/slides/slide30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05" name="slide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0" name="Text 60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等效</a:t>
            </a:r>
          </a:p>
        </p:txBody>
      </p:sp>
    </p:spTree>
  </p:cSld>
</p:sld>
</file>

<file path=ppt/slides/slide30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06" name="slide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1" name="Text 60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声明和定义构造函数</a:t>
            </a:r>
          </a:p>
        </p:txBody>
      </p:sp>
      <p:sp>
        <p:nvSpPr>
          <p:cNvPr id="602" name="Text 60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声明构造函数
定义构造函数</a:t>
            </a:r>
          </a:p>
        </p:txBody>
      </p:sp>
    </p:spTree>
  </p:cSld>
</p:sld>
</file>

<file path=ppt/slides/slide30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07" name="slide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3" name="Text 60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声明构造函数</a:t>
            </a:r>
          </a:p>
        </p:txBody>
      </p:sp>
      <p:sp>
        <p:nvSpPr>
          <p:cNvPr id="604" name="Text 60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构造函数和const
=default的含义</a:t>
            </a:r>
          </a:p>
        </p:txBody>
      </p:sp>
    </p:spTree>
  </p:cSld>
</p:sld>
</file>

<file path=ppt/slides/slide30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08" name="slide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5" name="Text 60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默认构造函数</a:t>
            </a:r>
          </a:p>
        </p:txBody>
      </p:sp>
      <p:sp>
        <p:nvSpPr>
          <p:cNvPr id="606" name="Text 60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默认构造函数初始化
合成的默认构造函数</a:t>
            </a:r>
          </a:p>
        </p:txBody>
      </p:sp>
    </p:spTree>
  </p:cSld>
</p:sld>
</file>

<file path=ppt/slides/slide30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09" name="slide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7" name="Text 60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默认构造函数初始化</a:t>
            </a:r>
          </a:p>
        </p:txBody>
      </p:sp>
      <p:sp>
        <p:nvSpPr>
          <p:cNvPr id="608" name="Text 60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调用方法：显式调用、隐式调用</a:t>
            </a:r>
          </a:p>
        </p:txBody>
      </p:sp>
    </p:spTree>
  </p:cSld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1" name="slide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Text 5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类型</a:t>
            </a:r>
          </a:p>
        </p:txBody>
      </p:sp>
    </p:spTree>
  </p:cSld>
</p:sld>
</file>

<file path=ppt/slides/slide3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10" name="slide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9" name="Text 60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合成的默认构造函数</a:t>
            </a:r>
          </a:p>
        </p:txBody>
      </p:sp>
      <p:sp>
        <p:nvSpPr>
          <p:cNvPr id="610" name="Text 61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某些类不能依赖合成的默认构造函数</a:t>
            </a:r>
          </a:p>
        </p:txBody>
      </p:sp>
    </p:spTree>
  </p:cSld>
</p:sld>
</file>

<file path=ppt/slides/slide3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11" name="slide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1" name="Text 61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析构函数</a:t>
            </a:r>
          </a:p>
        </p:txBody>
      </p:sp>
      <p:sp>
        <p:nvSpPr>
          <p:cNvPr id="612" name="Text 61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作用：完成清理工作
默认析构函数</a:t>
            </a:r>
          </a:p>
        </p:txBody>
      </p:sp>
    </p:spTree>
  </p:cSld>
</p:sld>
</file>

<file path=ppt/slides/slide3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12" name="slide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3" name="Text 61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作用：完成清理工作</a:t>
            </a:r>
          </a:p>
        </p:txBody>
      </p:sp>
      <p:sp>
        <p:nvSpPr>
          <p:cNvPr id="614" name="Text 61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通常由编译器决定调用析构函数的时机</a:t>
            </a:r>
          </a:p>
        </p:txBody>
      </p:sp>
    </p:spTree>
  </p:cSld>
</p:sld>
</file>

<file path=ppt/slides/slide3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13" name="slide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5" name="Text 61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类的其它特性</a:t>
            </a:r>
          </a:p>
        </p:txBody>
      </p:sp>
      <p:sp>
        <p:nvSpPr>
          <p:cNvPr id="616" name="Text 61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类成员再探
类类型
友元再探</a:t>
            </a:r>
          </a:p>
        </p:txBody>
      </p:sp>
    </p:spTree>
  </p:cSld>
</p:sld>
</file>

<file path=ppt/slides/slide3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14" name="slide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7" name="Text 61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类成员再探</a:t>
            </a:r>
          </a:p>
        </p:txBody>
      </p:sp>
      <p:sp>
        <p:nvSpPr>
          <p:cNvPr id="618" name="Text 61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定义一个类型成员
令成员作为内联函数
重载成员函数
可变数据成员
返回*this的成员函数
基于const的成员重载</a:t>
            </a:r>
          </a:p>
        </p:txBody>
      </p:sp>
    </p:spTree>
  </p:cSld>
</p:sld>
</file>

<file path=ppt/slides/slide3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15" name="slide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9" name="Text 61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可变数据成员</a:t>
            </a:r>
          </a:p>
        </p:txBody>
      </p:sp>
      <p:sp>
        <p:nvSpPr>
          <p:cNvPr id="620" name="Text 62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关键字mutable</a:t>
            </a:r>
          </a:p>
        </p:txBody>
      </p:sp>
    </p:spTree>
  </p:cSld>
</p:sld>
</file>

<file path=ppt/slides/slide3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16" name="slide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1" name="Text 62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类类型</a:t>
            </a:r>
          </a:p>
        </p:txBody>
      </p:sp>
      <p:sp>
        <p:nvSpPr>
          <p:cNvPr id="622" name="Text 62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类的声明</a:t>
            </a:r>
          </a:p>
        </p:txBody>
      </p:sp>
    </p:spTree>
  </p:cSld>
</p:sld>
</file>

<file path=ppt/slides/slide3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17" name="slide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3" name="Text 62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类的声明</a:t>
            </a:r>
          </a:p>
        </p:txBody>
      </p:sp>
      <p:sp>
        <p:nvSpPr>
          <p:cNvPr id="624" name="Text 62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前向声明</a:t>
            </a:r>
          </a:p>
        </p:txBody>
      </p:sp>
    </p:spTree>
  </p:cSld>
</p:sld>
</file>

<file path=ppt/slides/slide3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18" name="slide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5" name="Text 62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前向声明</a:t>
            </a:r>
          </a:p>
        </p:txBody>
      </p:sp>
      <p:sp>
        <p:nvSpPr>
          <p:cNvPr id="626" name="Text 62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不完全类型</a:t>
            </a:r>
          </a:p>
        </p:txBody>
      </p:sp>
    </p:spTree>
  </p:cSld>
</p:sld>
</file>

<file path=ppt/slides/slide3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19" name="slide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7" name="Text 62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友元再探</a:t>
            </a:r>
          </a:p>
        </p:txBody>
      </p:sp>
      <p:sp>
        <p:nvSpPr>
          <p:cNvPr id="628" name="Text 62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分类
其它友元关系
共同的友元
友元声明和作用域</a:t>
            </a:r>
          </a:p>
        </p:txBody>
      </p:sp>
    </p:spTree>
  </p:cSld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2" name="slide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Text 5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字符型字面值</a:t>
            </a:r>
          </a:p>
        </p:txBody>
      </p:sp>
      <p:sp>
        <p:nvSpPr>
          <p:cNvPr id="60" name="Text 6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单引号括起来的一个字符称为char型字面值
双引号括起来的零个或多个字符称为字符串型字面值
转义字符、转义字符序列
以u为前缀的字符或字符串是char16_t类型
以U为前缀的字符或字符串是char32_t类型
以L为前缀的字符或字符串是wchar_t类型
以u8为前缀的字符或字符串是char类型
类型
字符编码
不可打印字符</a:t>
            </a:r>
          </a:p>
        </p:txBody>
      </p:sp>
    </p:spTree>
  </p:cSld>
</p:sld>
</file>

<file path=ppt/slides/slide3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20" name="slide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9" name="Text 62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630" name="Text 63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友元函数
友元类
友元成员函数</a:t>
            </a:r>
          </a:p>
        </p:txBody>
      </p:sp>
    </p:spTree>
  </p:cSld>
</p:sld>
</file>

<file path=ppt/slides/slide3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21" name="slide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1" name="Text 63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友元类</a:t>
            </a:r>
          </a:p>
        </p:txBody>
      </p:sp>
      <p:sp>
        <p:nvSpPr>
          <p:cNvPr id="632" name="Text 63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例子：电视机类和遥控器类</a:t>
            </a:r>
          </a:p>
        </p:txBody>
      </p:sp>
    </p:spTree>
  </p:cSld>
</p:sld>
</file>

<file path=ppt/slides/slide3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22" name="slide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3" name="Text 63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其它友元关系</a:t>
            </a:r>
          </a:p>
        </p:txBody>
      </p:sp>
      <p:sp>
        <p:nvSpPr>
          <p:cNvPr id="634" name="Text 63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互为友元类</a:t>
            </a:r>
          </a:p>
        </p:txBody>
      </p:sp>
    </p:spTree>
  </p:cSld>
</p:sld>
</file>

<file path=ppt/slides/slide3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23" name="slide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5" name="Text 63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共同的友元</a:t>
            </a:r>
          </a:p>
        </p:txBody>
      </p:sp>
      <p:sp>
        <p:nvSpPr>
          <p:cNvPr id="636" name="Text 63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函数需要访问两个类的私有数据</a:t>
            </a:r>
          </a:p>
        </p:txBody>
      </p:sp>
    </p:spTree>
  </p:cSld>
</p:sld>
</file>

<file path=ppt/slides/slide3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24" name="slide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7" name="Text 63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类作用域</a:t>
            </a:r>
          </a:p>
        </p:txBody>
      </p:sp>
      <p:sp>
        <p:nvSpPr>
          <p:cNvPr id="638" name="Text 63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类作用域和成员函数
作用域为类的常量
作用域内枚举
作用域和定义在类外部的成员
名字查找与类的作用域</a:t>
            </a:r>
          </a:p>
        </p:txBody>
      </p:sp>
    </p:spTree>
  </p:cSld>
</p:sld>
</file>

<file path=ppt/slides/slide3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25" name="slide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9" name="Text 63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作用域为类的常量</a:t>
            </a:r>
          </a:p>
        </p:txBody>
      </p:sp>
      <p:sp>
        <p:nvSpPr>
          <p:cNvPr id="640" name="Text 64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在类中声明一个枚举（整数类型）
使用关键字static</a:t>
            </a:r>
          </a:p>
        </p:txBody>
      </p:sp>
    </p:spTree>
  </p:cSld>
</p:sld>
</file>

<file path=ppt/slides/slide3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26" name="slide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1" name="Text 64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在类中声明一个枚举（整数类型）</a:t>
            </a:r>
          </a:p>
        </p:txBody>
      </p:sp>
      <p:sp>
        <p:nvSpPr>
          <p:cNvPr id="642" name="Text 64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状态成员</a:t>
            </a:r>
          </a:p>
        </p:txBody>
      </p:sp>
    </p:spTree>
  </p:cSld>
</p:sld>
</file>

<file path=ppt/slides/slide3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27" name="slide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3" name="Text 64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名字查找与类的作用域</a:t>
            </a:r>
          </a:p>
        </p:txBody>
      </p:sp>
      <p:sp>
        <p:nvSpPr>
          <p:cNvPr id="644" name="Text 64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用于类成员声明的名字查找
类型名要特殊处理
成员定义中的普通块作用域的名字查找
类作用域之后，在外围的作用域中查找
在文件中名字的出现处对其进行解析</a:t>
            </a:r>
          </a:p>
        </p:txBody>
      </p:sp>
    </p:spTree>
  </p:cSld>
</p:sld>
</file>

<file path=ppt/slides/slide3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28" name="slide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5" name="Text 64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构造函数再探</a:t>
            </a:r>
          </a:p>
        </p:txBody>
      </p:sp>
      <p:sp>
        <p:nvSpPr>
          <p:cNvPr id="646" name="Text 64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构造函数初始值列表
委托构造函数
默认构造函数的作用
隐式的类类型转换
聚合类
字面值常量类</a:t>
            </a:r>
          </a:p>
        </p:txBody>
      </p:sp>
    </p:spTree>
  </p:cSld>
</p:sld>
</file>

<file path=ppt/slides/slide3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29" name="slide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7" name="Text 64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构造函数初始值列表</a:t>
            </a:r>
          </a:p>
        </p:txBody>
      </p:sp>
      <p:sp>
        <p:nvSpPr>
          <p:cNvPr id="648" name="Text 64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构造函数的初始值有时必不可少
成员初始化的顺序
默认实参和构造函数</a:t>
            </a:r>
          </a:p>
        </p:txBody>
      </p:sp>
    </p:spTree>
  </p:cSld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3" name="slide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Text 6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类型</a:t>
            </a:r>
          </a:p>
        </p:txBody>
      </p:sp>
    </p:spTree>
  </p:cSld>
</p:sld>
</file>

<file path=ppt/slides/slide3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30" name="slide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9" name="Text 64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默认构造函数的作用</a:t>
            </a:r>
          </a:p>
        </p:txBody>
      </p:sp>
      <p:sp>
        <p:nvSpPr>
          <p:cNvPr id="650" name="Text 65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默认初始化的发生时机
使用默认构造函数</a:t>
            </a:r>
          </a:p>
        </p:txBody>
      </p:sp>
    </p:spTree>
  </p:cSld>
</p:sld>
</file>

<file path=ppt/slides/slide3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31" name="slide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1" name="Text 65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隐式的类类型转换</a:t>
            </a:r>
          </a:p>
        </p:txBody>
      </p:sp>
      <p:sp>
        <p:nvSpPr>
          <p:cNvPr id="652" name="Text 65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转换构造函数
抑制构造函数定义的隐式转换
标准库中含有显式构造函数的类</a:t>
            </a:r>
          </a:p>
        </p:txBody>
      </p:sp>
    </p:spTree>
  </p:cSld>
</p:sld>
</file>

<file path=ppt/slides/slide3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32" name="slide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3" name="Text 65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转换构造函数</a:t>
            </a:r>
          </a:p>
        </p:txBody>
      </p:sp>
      <p:sp>
        <p:nvSpPr>
          <p:cNvPr id="654" name="Text 65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只允许一步类类型转换
类类型转换不是总有效</a:t>
            </a:r>
          </a:p>
        </p:txBody>
      </p:sp>
    </p:spTree>
  </p:cSld>
</p:sld>
</file>

<file path=ppt/slides/slide3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33" name="slide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5" name="Text 65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抑制构造函数定义的隐式转换</a:t>
            </a:r>
          </a:p>
        </p:txBody>
      </p:sp>
      <p:sp>
        <p:nvSpPr>
          <p:cNvPr id="656" name="Text 65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显式构造函数
explicit构造函数只能用于直接初始化</a:t>
            </a:r>
          </a:p>
        </p:txBody>
      </p:sp>
    </p:spTree>
  </p:cSld>
</p:sld>
</file>

<file path=ppt/slides/slide3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34" name="slide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7" name="Text 65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显式构造函数</a:t>
            </a:r>
          </a:p>
        </p:txBody>
      </p:sp>
      <p:sp>
        <p:nvSpPr>
          <p:cNvPr id="658" name="Text 65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关键字explicit</a:t>
            </a:r>
          </a:p>
        </p:txBody>
      </p:sp>
    </p:spTree>
  </p:cSld>
</p:sld>
</file>

<file path=ppt/slides/slide3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35" name="slide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9" name="Text 65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类的静态成员</a:t>
            </a:r>
          </a:p>
        </p:txBody>
      </p:sp>
      <p:sp>
        <p:nvSpPr>
          <p:cNvPr id="660" name="Text 66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声明静态成员
使用类的静态成员
定义静态成员
静态函数的类内初始化
静态成员能用于某些场景，而普通成员不能</a:t>
            </a:r>
          </a:p>
        </p:txBody>
      </p:sp>
    </p:spTree>
  </p:cSld>
</p:sld>
</file>

<file path=ppt/slides/slide3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36" name="slide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1" name="Text 66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声明静态成员</a:t>
            </a:r>
          </a:p>
        </p:txBody>
      </p:sp>
      <p:sp>
        <p:nvSpPr>
          <p:cNvPr id="662" name="Text 66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关键字static</a:t>
            </a:r>
          </a:p>
        </p:txBody>
      </p:sp>
    </p:spTree>
  </p:cSld>
</p:sld>
</file>

<file path=ppt/slides/slide3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37" name="slide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3" name="Text 66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使用类</a:t>
            </a:r>
          </a:p>
        </p:txBody>
      </p:sp>
      <p:sp>
        <p:nvSpPr>
          <p:cNvPr id="664" name="Text 66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运算符重载
简单友元
类的自动转换和强制类型转换</a:t>
            </a:r>
          </a:p>
        </p:txBody>
      </p:sp>
    </p:spTree>
  </p:cSld>
</p:sld>
</file>

<file path=ppt/slides/slide3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38" name="slide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5" name="Text 66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简单友元</a:t>
            </a:r>
          </a:p>
        </p:txBody>
      </p:sp>
      <p:sp>
        <p:nvSpPr>
          <p:cNvPr id="666" name="Text 66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友元函数
常用的有元
派生类通过强制转换为基类类型来使用基类的友元</a:t>
            </a:r>
          </a:p>
        </p:txBody>
      </p:sp>
    </p:spTree>
  </p:cSld>
</p:sld>
</file>

<file path=ppt/slides/slide3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39" name="slide3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7" name="Text 66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常用的有元</a:t>
            </a:r>
          </a:p>
        </p:txBody>
      </p:sp>
      <p:sp>
        <p:nvSpPr>
          <p:cNvPr id="668" name="Text 66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重载&lt;&lt;运算符</a:t>
            </a:r>
          </a:p>
        </p:txBody>
      </p:sp>
    </p:spTree>
  </p:cSld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4" name="slide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Text 6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常量左值声明</a:t>
            </a:r>
          </a:p>
        </p:txBody>
      </p:sp>
      <p:sp>
        <p:nvSpPr>
          <p:cNvPr id="63" name="Text 6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const+数据类型+声明符</a:t>
            </a:r>
          </a:p>
        </p:txBody>
      </p:sp>
    </p:spTree>
  </p:cSld>
</p:sld>
</file>

<file path=ppt/slides/slide3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40" name="slide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9" name="Text 66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C++标准库</a:t>
            </a:r>
          </a:p>
        </p:txBody>
      </p:sp>
      <p:sp>
        <p:nvSpPr>
          <p:cNvPr id="670" name="Text 67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常用库概览
IO库
动态内存</a:t>
            </a:r>
          </a:p>
        </p:txBody>
      </p:sp>
    </p:spTree>
  </p:cSld>
</p:sld>
</file>

<file path=ppt/slides/slide3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41" name="slide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1" name="Text 67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常用库概览</a:t>
            </a:r>
          </a:p>
        </p:txBody>
      </p:sp>
      <p:sp>
        <p:nvSpPr>
          <p:cNvPr id="672" name="Text 67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语言支持库
输入/输出库
字符串库
容器库
迭代器库
算法库
常结合使用
数值库</a:t>
            </a:r>
          </a:p>
        </p:txBody>
      </p:sp>
    </p:spTree>
  </p:cSld>
</p:sld>
</file>

<file path=ppt/slides/slide3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42" name="slide3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3" name="Text 67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常结合使用</a:t>
            </a:r>
          </a:p>
        </p:txBody>
      </p:sp>
    </p:spTree>
  </p:cSld>
</p:sld>
</file>

<file path=ppt/slides/slide3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43" name="slide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4" name="Text 67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数值库</a:t>
            </a:r>
          </a:p>
        </p:txBody>
      </p:sp>
      <p:sp>
        <p:nvSpPr>
          <p:cNvPr id="675" name="Text 67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常用数学函数</a:t>
            </a:r>
          </a:p>
        </p:txBody>
      </p:sp>
    </p:spTree>
  </p:cSld>
</p:sld>
</file>

<file path=ppt/slides/slide3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44" name="slide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6" name="Text 67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IO库</a:t>
            </a:r>
          </a:p>
        </p:txBody>
      </p:sp>
      <p:sp>
        <p:nvSpPr>
          <p:cNvPr id="677" name="Text 67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输入输出和文件
IO类
文件输入和输出
string流</a:t>
            </a:r>
          </a:p>
        </p:txBody>
      </p:sp>
    </p:spTree>
  </p:cSld>
</p:sld>
</file>

<file path=ppt/slides/slide3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45" name="slide3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8" name="Text 67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输入输出和文件</a:t>
            </a:r>
          </a:p>
        </p:txBody>
      </p:sp>
      <p:sp>
        <p:nvSpPr>
          <p:cNvPr id="679" name="Text 67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基础
深入</a:t>
            </a:r>
          </a:p>
        </p:txBody>
      </p:sp>
    </p:spTree>
  </p:cSld>
</p:sld>
</file>

<file path=ppt/slides/slide3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46" name="slide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0" name="Text 68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基础</a:t>
            </a:r>
          </a:p>
        </p:txBody>
      </p:sp>
      <p:sp>
        <p:nvSpPr>
          <p:cNvPr id="681" name="Text 68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控制台
文件</a:t>
            </a:r>
          </a:p>
        </p:txBody>
      </p:sp>
    </p:spTree>
  </p:cSld>
</p:sld>
</file>

<file path=ppt/slides/slide3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47" name="slide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2" name="Text 68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控制台</a:t>
            </a:r>
          </a:p>
        </p:txBody>
      </p:sp>
      <p:sp>
        <p:nvSpPr>
          <p:cNvPr id="683" name="Text 68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输入
输出</a:t>
            </a:r>
          </a:p>
        </p:txBody>
      </p:sp>
    </p:spTree>
  </p:cSld>
</p:sld>
</file>

<file path=ppt/slides/slide3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48" name="slide3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4" name="Text 68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输入</a:t>
            </a:r>
          </a:p>
        </p:txBody>
      </p:sp>
      <p:sp>
        <p:nvSpPr>
          <p:cNvPr id="685" name="Text 68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对象cin</a:t>
            </a:r>
          </a:p>
        </p:txBody>
      </p:sp>
    </p:spTree>
  </p:cSld>
</p:sld>
</file>

<file path=ppt/slides/slide3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49" name="slide3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6" name="Text 68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对象cin</a:t>
            </a:r>
          </a:p>
        </p:txBody>
      </p:sp>
      <p:sp>
        <p:nvSpPr>
          <p:cNvPr id="687" name="Text 68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istream类
cin &gt;&gt; 变量
先输入数字再输入字符
输入字符
cin状态标志
输入错误</a:t>
            </a:r>
          </a:p>
        </p:txBody>
      </p:sp>
    </p:spTree>
  </p:cSld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5" name="slide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Text 6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const+数据类型+声明符</a:t>
            </a:r>
          </a:p>
        </p:txBody>
      </p:sp>
      <p:sp>
        <p:nvSpPr>
          <p:cNvPr id="65" name="Text 6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关键字const</a:t>
            </a:r>
          </a:p>
        </p:txBody>
      </p:sp>
    </p:spTree>
  </p:cSld>
</p:sld>
</file>

<file path=ppt/slides/slide3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50" name="slide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8" name="Text 68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输入字符</a:t>
            </a:r>
          </a:p>
        </p:txBody>
      </p:sp>
      <p:sp>
        <p:nvSpPr>
          <p:cNvPr id="689" name="Text 68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读取一个字符
读取一行字符串</a:t>
            </a:r>
          </a:p>
        </p:txBody>
      </p:sp>
    </p:spTree>
  </p:cSld>
</p:sld>
</file>

<file path=ppt/slides/slide3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51" name="slide3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0" name="Text 69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读取一个字符</a:t>
            </a:r>
          </a:p>
        </p:txBody>
      </p:sp>
      <p:sp>
        <p:nvSpPr>
          <p:cNvPr id="691" name="Text 69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cin&gt;&gt;ch
cin.get()
cin.get(char对象名)</a:t>
            </a:r>
          </a:p>
        </p:txBody>
      </p:sp>
    </p:spTree>
  </p:cSld>
</p:sld>
</file>

<file path=ppt/slides/slide3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52" name="slide3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2" name="Text 69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读取一行字符串</a:t>
            </a:r>
          </a:p>
        </p:txBody>
      </p:sp>
      <p:sp>
        <p:nvSpPr>
          <p:cNvPr id="693" name="Text 69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cin.getline(字符数组名, 长度);
cin.get(字符数组名, 长度)
getline(cin, string对象名)</a:t>
            </a:r>
          </a:p>
        </p:txBody>
      </p:sp>
    </p:spTree>
  </p:cSld>
</p:sld>
</file>

<file path=ppt/slides/slide3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53" name="slide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4" name="Text 69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cin状态标志</a:t>
            </a:r>
          </a:p>
        </p:txBody>
      </p:sp>
      <p:sp>
        <p:nvSpPr>
          <p:cNvPr id="695" name="Text 69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cin.eof()</a:t>
            </a:r>
          </a:p>
        </p:txBody>
      </p:sp>
    </p:spTree>
  </p:cSld>
</p:sld>
</file>

<file path=ppt/slides/slide3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54" name="slide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6" name="Text 69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cin.eof()</a:t>
            </a:r>
          </a:p>
        </p:txBody>
      </p:sp>
      <p:sp>
        <p:nvSpPr>
          <p:cNvPr id="697" name="Text 69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cin.fail()</a:t>
            </a:r>
          </a:p>
        </p:txBody>
      </p:sp>
    </p:spTree>
  </p:cSld>
</p:sld>
</file>

<file path=ppt/slides/slide3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55" name="slide3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8" name="Text 69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cin.fail()</a:t>
            </a:r>
          </a:p>
        </p:txBody>
      </p:sp>
      <p:sp>
        <p:nvSpPr>
          <p:cNvPr id="699" name="Text 69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cin.good()</a:t>
            </a:r>
          </a:p>
        </p:txBody>
      </p:sp>
    </p:spTree>
  </p:cSld>
</p:sld>
</file>

<file path=ppt/slides/slide3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56" name="slide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0" name="Text 70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输入错误</a:t>
            </a:r>
          </a:p>
        </p:txBody>
      </p:sp>
      <p:sp>
        <p:nvSpPr>
          <p:cNvPr id="701" name="Text 70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分类
解决方案</a:t>
            </a:r>
          </a:p>
        </p:txBody>
      </p:sp>
    </p:spTree>
  </p:cSld>
</p:sld>
</file>

<file path=ppt/slides/slide3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57" name="slide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2" name="Text 70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703" name="Text 70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类型不匹配</a:t>
            </a:r>
          </a:p>
        </p:txBody>
      </p:sp>
    </p:spTree>
  </p:cSld>
</p:sld>
</file>

<file path=ppt/slides/slide3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58" name="slide3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4" name="Text 70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解决方案</a:t>
            </a:r>
          </a:p>
        </p:txBody>
      </p:sp>
      <p:sp>
        <p:nvSpPr>
          <p:cNvPr id="705" name="Text 70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条件判断
cin.clear( )、cin.sync( )和cin.ignore( )</a:t>
            </a:r>
          </a:p>
        </p:txBody>
      </p:sp>
    </p:spTree>
  </p:cSld>
</p:sld>
</file>

<file path=ppt/slides/slide3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59" name="slide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6" name="Text 70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输出</a:t>
            </a:r>
          </a:p>
        </p:txBody>
      </p:sp>
      <p:sp>
        <p:nvSpPr>
          <p:cNvPr id="707" name="Text 70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对象cout</a:t>
            </a:r>
          </a:p>
        </p:txBody>
      </p:sp>
    </p:spTree>
  </p:cSld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6" name="slide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Text 6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枚举</a:t>
            </a:r>
          </a:p>
        </p:txBody>
      </p:sp>
      <p:sp>
        <p:nvSpPr>
          <p:cNvPr id="67" name="Text 6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关键字enum
作用域内枚举
枚举量</a:t>
            </a:r>
          </a:p>
        </p:txBody>
      </p:sp>
    </p:spTree>
  </p:cSld>
</p:sld>
</file>

<file path=ppt/slides/slide3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60" name="slide3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8" name="Text 70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对象cout</a:t>
            </a:r>
          </a:p>
        </p:txBody>
      </p:sp>
      <p:sp>
        <p:nvSpPr>
          <p:cNvPr id="709" name="Text 70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ostream类
输出不同进制的整数
输出一个字符
控制输出的格式
输出char和wchar_t类型字符
控制符endl</a:t>
            </a:r>
          </a:p>
        </p:txBody>
      </p:sp>
    </p:spTree>
  </p:cSld>
</p:sld>
</file>

<file path=ppt/slides/slide3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61" name="slide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0" name="Text 71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输出一个字符</a:t>
            </a:r>
          </a:p>
        </p:txBody>
      </p:sp>
      <p:sp>
        <p:nvSpPr>
          <p:cNvPr id="711" name="Text 71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cout.put(char)</a:t>
            </a:r>
          </a:p>
        </p:txBody>
      </p:sp>
    </p:spTree>
  </p:cSld>
</p:sld>
</file>

<file path=ppt/slides/slide3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62" name="slide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2" name="Text 71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控制输出的格式</a:t>
            </a:r>
          </a:p>
        </p:txBody>
      </p:sp>
      <p:sp>
        <p:nvSpPr>
          <p:cNvPr id="713" name="Text 71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cout.setf()</a:t>
            </a:r>
          </a:p>
        </p:txBody>
      </p:sp>
    </p:spTree>
  </p:cSld>
</p:sld>
</file>

<file path=ppt/slides/slide3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63" name="slide3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4" name="Text 71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cout.setf()</a:t>
            </a:r>
          </a:p>
        </p:txBody>
      </p:sp>
      <p:sp>
        <p:nvSpPr>
          <p:cNvPr id="715" name="Text 71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输出布尔值true、false</a:t>
            </a:r>
          </a:p>
        </p:txBody>
      </p:sp>
    </p:spTree>
  </p:cSld>
</p:sld>
</file>

<file path=ppt/slides/slide3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64" name="slide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6" name="Text 71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文件</a:t>
            </a:r>
          </a:p>
        </p:txBody>
      </p:sp>
      <p:sp>
        <p:nvSpPr>
          <p:cNvPr id="717" name="Text 71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逻辑划分
文件结尾EOF
回车与换行</a:t>
            </a:r>
          </a:p>
        </p:txBody>
      </p:sp>
    </p:spTree>
  </p:cSld>
</p:sld>
</file>

<file path=ppt/slides/slide3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65" name="slide3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8" name="Text 71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逻辑划分</a:t>
            </a:r>
          </a:p>
        </p:txBody>
      </p:sp>
      <p:sp>
        <p:nvSpPr>
          <p:cNvPr id="719" name="Text 71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文本文件
二进制文件
区别</a:t>
            </a:r>
          </a:p>
        </p:txBody>
      </p:sp>
    </p:spTree>
  </p:cSld>
</p:sld>
</file>

<file path=ppt/slides/slide3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66" name="slide3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0" name="Text 72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文本文件</a:t>
            </a:r>
          </a:p>
        </p:txBody>
      </p:sp>
      <p:sp>
        <p:nvSpPr>
          <p:cNvPr id="721" name="Text 72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读取
写入</a:t>
            </a:r>
          </a:p>
        </p:txBody>
      </p:sp>
    </p:spTree>
  </p:cSld>
</p:sld>
</file>

<file path=ppt/slides/slide3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67" name="slide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2" name="Text 72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读取</a:t>
            </a:r>
          </a:p>
        </p:txBody>
      </p:sp>
      <p:sp>
        <p:nvSpPr>
          <p:cNvPr id="723" name="Text 72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ifstream类</a:t>
            </a:r>
          </a:p>
        </p:txBody>
      </p:sp>
    </p:spTree>
  </p:cSld>
</p:sld>
</file>

<file path=ppt/slides/slide3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68" name="slide3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4" name="Text 72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写入</a:t>
            </a:r>
          </a:p>
        </p:txBody>
      </p:sp>
      <p:sp>
        <p:nvSpPr>
          <p:cNvPr id="725" name="Text 72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ofstream类</a:t>
            </a:r>
          </a:p>
        </p:txBody>
      </p:sp>
    </p:spTree>
  </p:cSld>
</p:sld>
</file>

<file path=ppt/slides/slide3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69" name="slide3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6" name="Text 72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文件结尾EOF</a:t>
            </a:r>
          </a:p>
        </p:txBody>
      </p:sp>
      <p:sp>
        <p:nvSpPr>
          <p:cNvPr id="727" name="Text 72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文件结束符</a:t>
            </a:r>
          </a:p>
        </p:txBody>
      </p:sp>
    </p:spTree>
  </p:cSld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7" name="slide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Text 6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枚举量</a:t>
            </a:r>
          </a:p>
        </p:txBody>
      </p:sp>
      <p:sp>
        <p:nvSpPr>
          <p:cNvPr id="69" name="Text 6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默认值
显式赋值</a:t>
            </a:r>
          </a:p>
        </p:txBody>
      </p:sp>
    </p:spTree>
  </p:cSld>
</p:sld>
</file>

<file path=ppt/slides/slide3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70" name="slide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8" name="Text 72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回车与换行</a:t>
            </a:r>
          </a:p>
        </p:txBody>
      </p:sp>
      <p:sp>
        <p:nvSpPr>
          <p:cNvPr id="729" name="Text 72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\r与\n与\n\r</a:t>
            </a:r>
          </a:p>
        </p:txBody>
      </p:sp>
    </p:spTree>
  </p:cSld>
</p:sld>
</file>

<file path=ppt/slides/slide3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71" name="slide3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0" name="Text 73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深入</a:t>
            </a:r>
          </a:p>
        </p:txBody>
      </p:sp>
      <p:sp>
        <p:nvSpPr>
          <p:cNvPr id="731" name="Text 73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输入和输出概述
使用cout进行输出
使用cin进行输入
文件类型</a:t>
            </a:r>
          </a:p>
        </p:txBody>
      </p:sp>
    </p:spTree>
  </p:cSld>
</p:sld>
</file>

<file path=ppt/slides/slide3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72" name="slide3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2" name="Text 73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输入和输出概述</a:t>
            </a:r>
          </a:p>
        </p:txBody>
      </p:sp>
      <p:sp>
        <p:nvSpPr>
          <p:cNvPr id="733" name="Text 73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流和缓冲区
iostream头文件
重定向</a:t>
            </a:r>
          </a:p>
        </p:txBody>
      </p:sp>
    </p:spTree>
  </p:cSld>
</p:sld>
</file>

<file path=ppt/slides/slide3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73" name="slide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4" name="Text 73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流和缓冲区</a:t>
            </a:r>
          </a:p>
        </p:txBody>
      </p:sp>
      <p:sp>
        <p:nvSpPr>
          <p:cNvPr id="735" name="Text 73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标准错误、标准输入、标准输出
streambuf类</a:t>
            </a:r>
          </a:p>
        </p:txBody>
      </p:sp>
    </p:spTree>
  </p:cSld>
</p:sld>
</file>

<file path=ppt/slides/slide3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74" name="slide3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6" name="Text 73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iostream头文件</a:t>
            </a:r>
          </a:p>
        </p:txBody>
      </p:sp>
      <p:sp>
        <p:nvSpPr>
          <p:cNvPr id="737" name="Text 73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ios_base类
自动创建对象</a:t>
            </a:r>
          </a:p>
        </p:txBody>
      </p:sp>
    </p:spTree>
  </p:cSld>
</p:sld>
</file>

<file path=ppt/slides/slide3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75" name="slide3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8" name="Text 73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ios_base类</a:t>
            </a:r>
          </a:p>
        </p:txBody>
      </p:sp>
      <p:sp>
        <p:nvSpPr>
          <p:cNvPr id="739" name="Text 73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ios类</a:t>
            </a:r>
          </a:p>
        </p:txBody>
      </p:sp>
    </p:spTree>
  </p:cSld>
</p:sld>
</file>

<file path=ppt/slides/slide3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76" name="slide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0" name="Text 74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ios类</a:t>
            </a:r>
          </a:p>
        </p:txBody>
      </p:sp>
      <p:sp>
        <p:nvSpPr>
          <p:cNvPr id="741" name="Text 74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ostream类
istream类
iostream类</a:t>
            </a:r>
          </a:p>
        </p:txBody>
      </p:sp>
    </p:spTree>
  </p:cSld>
</p:sld>
</file>

<file path=ppt/slides/slide3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77" name="slide3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2" name="Text 74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iostream类</a:t>
            </a:r>
          </a:p>
        </p:txBody>
      </p:sp>
    </p:spTree>
  </p:cSld>
</p:sld>
</file>

<file path=ppt/slides/slide3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78" name="slide3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3" name="Text 74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自动创建对象</a:t>
            </a:r>
          </a:p>
        </p:txBody>
      </p:sp>
      <p:sp>
        <p:nvSpPr>
          <p:cNvPr id="744" name="Text 74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用于窄字符流
用于宽字符流</a:t>
            </a:r>
          </a:p>
        </p:txBody>
      </p:sp>
    </p:spTree>
  </p:cSld>
</p:sld>
</file>

<file path=ppt/slides/slide3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79" name="slide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5" name="Text 74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用于窄字符流</a:t>
            </a:r>
          </a:p>
        </p:txBody>
      </p:sp>
      <p:sp>
        <p:nvSpPr>
          <p:cNvPr id="746" name="Text 74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cin、cout、cerr、clog</a:t>
            </a:r>
          </a:p>
        </p:txBody>
      </p:sp>
    </p:spTree>
  </p:cSld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8" name="slide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Text 7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数据类型</a:t>
            </a:r>
          </a:p>
        </p:txBody>
      </p:sp>
      <p:sp>
        <p:nvSpPr>
          <p:cNvPr id="71" name="Text 7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类型
分类
类型转换
处理类型</a:t>
            </a:r>
          </a:p>
        </p:txBody>
      </p:sp>
    </p:spTree>
  </p:cSld>
</p:sld>
</file>

<file path=ppt/slides/slide3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80" name="slide3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7" name="Text 74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用于宽字符流</a:t>
            </a:r>
          </a:p>
        </p:txBody>
      </p:sp>
      <p:sp>
        <p:nvSpPr>
          <p:cNvPr id="748" name="Text 74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wcin、wcout、wcerr、wclog</a:t>
            </a:r>
          </a:p>
        </p:txBody>
      </p:sp>
    </p:spTree>
  </p:cSld>
</p:sld>
</file>

<file path=ppt/slides/slide3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81" name="slide3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9" name="Text 74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重定向</a:t>
            </a:r>
          </a:p>
        </p:txBody>
      </p:sp>
      <p:sp>
        <p:nvSpPr>
          <p:cNvPr id="750" name="Text 75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标准输入和输出流通常是指键盘和屏幕
可使用重定向改变流连接对象</a:t>
            </a:r>
          </a:p>
        </p:txBody>
      </p:sp>
    </p:spTree>
  </p:cSld>
</p:sld>
</file>

<file path=ppt/slides/slide3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82" name="slide3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1" name="Text 75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可使用重定向改变流连接对象</a:t>
            </a:r>
          </a:p>
        </p:txBody>
      </p:sp>
      <p:sp>
        <p:nvSpPr>
          <p:cNvPr id="752" name="Text 75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输入重定向&lt;
输出重定向&gt;</a:t>
            </a:r>
          </a:p>
        </p:txBody>
      </p:sp>
    </p:spTree>
  </p:cSld>
</p:sld>
</file>

<file path=ppt/slides/slide38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83" name="slide3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3" name="Text 75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使用cout进行输出</a:t>
            </a:r>
          </a:p>
        </p:txBody>
      </p:sp>
      <p:sp>
        <p:nvSpPr>
          <p:cNvPr id="754" name="Text 75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输出基本类型和字符串
输出字符put( )
刷新输出缓冲区
输出格式化</a:t>
            </a:r>
          </a:p>
        </p:txBody>
      </p:sp>
    </p:spTree>
  </p:cSld>
</p:sld>
</file>

<file path=ppt/slides/slide38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84" name="slide3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5" name="Text 75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输出基本类型和字符串</a:t>
            </a:r>
          </a:p>
        </p:txBody>
      </p:sp>
      <p:sp>
        <p:nvSpPr>
          <p:cNvPr id="756" name="Text 75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插入运算符&lt;&lt;</a:t>
            </a:r>
          </a:p>
        </p:txBody>
      </p:sp>
    </p:spTree>
  </p:cSld>
</p:sld>
</file>

<file path=ppt/slides/slide38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85" name="slide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7" name="Text 75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输出字符put( )</a:t>
            </a:r>
          </a:p>
        </p:txBody>
      </p:sp>
      <p:sp>
        <p:nvSpPr>
          <p:cNvPr id="758" name="Text 75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输出字符串write( )</a:t>
            </a:r>
          </a:p>
        </p:txBody>
      </p:sp>
    </p:spTree>
  </p:cSld>
</p:sld>
</file>

<file path=ppt/slides/slide38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86" name="slide3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9" name="Text 75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刷新输出缓冲区</a:t>
            </a:r>
          </a:p>
        </p:txBody>
      </p:sp>
      <p:sp>
        <p:nvSpPr>
          <p:cNvPr id="760" name="Text 76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flush</a:t>
            </a:r>
          </a:p>
        </p:txBody>
      </p:sp>
    </p:spTree>
  </p:cSld>
</p:sld>
</file>

<file path=ppt/slides/slide38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87" name="slide3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1" name="Text 76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flush</a:t>
            </a:r>
          </a:p>
        </p:txBody>
      </p:sp>
      <p:sp>
        <p:nvSpPr>
          <p:cNvPr id="762" name="Text 76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endl</a:t>
            </a:r>
          </a:p>
        </p:txBody>
      </p:sp>
    </p:spTree>
  </p:cSld>
</p:sld>
</file>

<file path=ppt/slides/slide38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88" name="slide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3" name="Text 76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输出格式化</a:t>
            </a:r>
          </a:p>
        </p:txBody>
      </p:sp>
      <p:sp>
        <p:nvSpPr>
          <p:cNvPr id="764" name="Text 76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格式常量
浮点数的精度
cout成员函数precison( )、width( )、fill( )
头文件iomanip</a:t>
            </a:r>
          </a:p>
        </p:txBody>
      </p:sp>
    </p:spTree>
  </p:cSld>
</p:sld>
</file>

<file path=ppt/slides/slide38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89" name="slide3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5" name="Text 76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格式常量</a:t>
            </a:r>
          </a:p>
        </p:txBody>
      </p:sp>
      <p:sp>
        <p:nvSpPr>
          <p:cNvPr id="766" name="Text 76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标准控制符</a:t>
            </a:r>
          </a:p>
        </p:txBody>
      </p:sp>
    </p:spTree>
  </p:cSld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9" name="slide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Text 7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类型</a:t>
            </a:r>
          </a:p>
        </p:txBody>
      </p:sp>
      <p:sp>
        <p:nvSpPr>
          <p:cNvPr id="73" name="Text 7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类型 （程序开发语言）</a:t>
            </a:r>
          </a:p>
        </p:txBody>
      </p:sp>
    </p:spTree>
  </p:cSld>
</p:sld>
</file>

<file path=ppt/slides/slide39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90" name="slide3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7" name="Text 76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头文件iomanip</a:t>
            </a:r>
          </a:p>
        </p:txBody>
      </p:sp>
      <p:sp>
        <p:nvSpPr>
          <p:cNvPr id="768" name="Text 76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控制符setprecision( )、setw( )、setfill( )</a:t>
            </a:r>
          </a:p>
        </p:txBody>
      </p:sp>
    </p:spTree>
  </p:cSld>
</p:sld>
</file>

<file path=ppt/slides/slide39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91" name="slide3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9" name="Text 76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使用cin进行输入</a:t>
            </a:r>
          </a:p>
        </p:txBody>
      </p:sp>
      <p:sp>
        <p:nvSpPr>
          <p:cNvPr id="770" name="Text 77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输入基本类型和字符串
cin&gt;&gt;检查输入
其它istream类方法</a:t>
            </a:r>
          </a:p>
        </p:txBody>
      </p:sp>
    </p:spTree>
  </p:cSld>
</p:sld>
</file>

<file path=ppt/slides/slide39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92" name="slide3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1" name="Text 77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输入基本类型和字符串</a:t>
            </a:r>
          </a:p>
        </p:txBody>
      </p:sp>
      <p:sp>
        <p:nvSpPr>
          <p:cNvPr id="772" name="Text 77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格式化抽取方法</a:t>
            </a:r>
          </a:p>
        </p:txBody>
      </p:sp>
    </p:spTree>
  </p:cSld>
</p:sld>
</file>

<file path=ppt/slides/slide39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93" name="slide3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3" name="Text 77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格式化抽取方法</a:t>
            </a:r>
          </a:p>
        </p:txBody>
      </p:sp>
      <p:sp>
        <p:nvSpPr>
          <p:cNvPr id="774" name="Text 77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抽取运算符&gt;&gt;</a:t>
            </a:r>
          </a:p>
        </p:txBody>
      </p:sp>
    </p:spTree>
  </p:cSld>
</p:sld>
</file>

<file path=ppt/slides/slide39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94" name="slide3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5" name="Text 77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cin&gt;&gt;检查输入</a:t>
            </a:r>
          </a:p>
        </p:txBody>
      </p:sp>
      <p:sp>
        <p:nvSpPr>
          <p:cNvPr id="776" name="Text 77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跳过空白（空格、换行、制表符）</a:t>
            </a:r>
          </a:p>
        </p:txBody>
      </p:sp>
    </p:spTree>
  </p:cSld>
</p:sld>
</file>

<file path=ppt/slides/slide39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95" name="slide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7" name="Text 77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其它istream类方法</a:t>
            </a:r>
          </a:p>
        </p:txBody>
      </p:sp>
      <p:sp>
        <p:nvSpPr>
          <p:cNvPr id="778" name="Text 77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非格式化输入函数
意外字符输入：文件尾、流被破坏、无输入、输入到达或超过指定最大字符数
read( )、peek( )、gcount( )、putback( )</a:t>
            </a:r>
          </a:p>
        </p:txBody>
      </p:sp>
    </p:spTree>
  </p:cSld>
</p:sld>
</file>

<file path=ppt/slides/slide39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96" name="slide3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9" name="Text 77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非格式化输入函数</a:t>
            </a:r>
          </a:p>
        </p:txBody>
      </p:sp>
      <p:sp>
        <p:nvSpPr>
          <p:cNvPr id="780" name="Text 78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单字符输入
字符串输入：getline( )、get( )、ignore( )</a:t>
            </a:r>
          </a:p>
        </p:txBody>
      </p:sp>
    </p:spTree>
  </p:cSld>
</p:sld>
</file>

<file path=ppt/slides/slide39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97" name="slide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1" name="Text 78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单字符输入</a:t>
            </a:r>
          </a:p>
        </p:txBody>
      </p:sp>
      <p:sp>
        <p:nvSpPr>
          <p:cNvPr id="782" name="Text 78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cin.get(char&amp;)
cin.get( )
对比</a:t>
            </a:r>
          </a:p>
        </p:txBody>
      </p:sp>
    </p:spTree>
  </p:cSld>
</p:sld>
</file>

<file path=ppt/slides/slide39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98" name="slide3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3" name="Text 78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对比</a:t>
            </a:r>
          </a:p>
        </p:txBody>
      </p:sp>
    </p:spTree>
  </p:cSld>
</p:sld>
</file>

<file path=ppt/slides/slide39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99" name="slide3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4" name="Text 78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文件类型</a:t>
            </a:r>
          </a:p>
        </p:txBody>
      </p:sp>
      <p:sp>
        <p:nvSpPr>
          <p:cNvPr id="785" name="Text 78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文本文件
二进制文件
对比</a:t>
            </a:r>
          </a:p>
        </p:txBody>
      </p:sp>
    </p:spTree>
  </p:cSld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" name="slide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Text 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变量</a:t>
            </a:r>
          </a:p>
        </p:txBody>
      </p:sp>
      <p:sp>
        <p:nvSpPr>
          <p:cNvPr id="8" name="Text 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标识符
声明与定义
初始化
存储信息的基本属性</a:t>
            </a:r>
          </a:p>
        </p:txBody>
      </p:sp>
    </p:spTree>
  </p:cSld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0" name="slide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Text 7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类型 （程序开发语言）</a:t>
            </a:r>
          </a:p>
        </p:txBody>
      </p:sp>
      <p:sp>
        <p:nvSpPr>
          <p:cNvPr id="75" name="Text 7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指定基本类型完成了三项工作
不同数据类型占用的字节数根系统有关</a:t>
            </a:r>
          </a:p>
        </p:txBody>
      </p:sp>
    </p:spTree>
  </p:cSld>
</p:sld>
</file>

<file path=ppt/slides/slide40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00" name="slide4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6" name="Text 78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文本文件</a:t>
            </a:r>
          </a:p>
        </p:txBody>
      </p:sp>
      <p:sp>
        <p:nvSpPr>
          <p:cNvPr id="787" name="Text 78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插入运算符&lt;&lt;写入、抽取运算符&gt;&gt;和get( )读取</a:t>
            </a:r>
          </a:p>
        </p:txBody>
      </p:sp>
    </p:spTree>
  </p:cSld>
</p:sld>
</file>

<file path=ppt/slides/slide40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01" name="slide4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8" name="Text 78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二进制文件</a:t>
            </a:r>
          </a:p>
        </p:txBody>
      </p:sp>
      <p:sp>
        <p:nvSpPr>
          <p:cNvPr id="789" name="Text 78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write( )写入、read( )读取</a:t>
            </a:r>
          </a:p>
        </p:txBody>
      </p:sp>
    </p:spTree>
  </p:cSld>
</p:sld>
</file>

<file path=ppt/slides/slide40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02" name="slide4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0" name="Text 79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write( )写入、read( )读取</a:t>
            </a:r>
          </a:p>
        </p:txBody>
      </p:sp>
      <p:sp>
        <p:nvSpPr>
          <p:cNvPr id="791" name="Text 79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例子</a:t>
            </a:r>
          </a:p>
        </p:txBody>
      </p:sp>
    </p:spTree>
  </p:cSld>
</p:sld>
</file>

<file path=ppt/slides/slide40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03" name="slide4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2" name="Text 79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对比</a:t>
            </a:r>
          </a:p>
        </p:txBody>
      </p:sp>
    </p:spTree>
  </p:cSld>
</p:sld>
</file>

<file path=ppt/slides/slide40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04" name="slide4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3" name="Text 79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IO类</a:t>
            </a:r>
          </a:p>
        </p:txBody>
      </p:sp>
      <p:sp>
        <p:nvSpPr>
          <p:cNvPr id="794" name="Text 79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IO对象无拷贝或赋值
条件状态
管理输出缓冲</a:t>
            </a:r>
          </a:p>
        </p:txBody>
      </p:sp>
    </p:spTree>
  </p:cSld>
</p:sld>
</file>

<file path=ppt/slides/slide40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05" name="slide4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5" name="Text 79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条件状态</a:t>
            </a:r>
          </a:p>
        </p:txBody>
      </p:sp>
      <p:sp>
        <p:nvSpPr>
          <p:cNvPr id="796" name="Text 79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流状态</a:t>
            </a:r>
          </a:p>
        </p:txBody>
      </p:sp>
    </p:spTree>
  </p:cSld>
</p:sld>
</file>

<file path=ppt/slides/slide40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06" name="slide4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7" name="Text 79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流状态</a:t>
            </a:r>
          </a:p>
        </p:txBody>
      </p:sp>
      <p:sp>
        <p:nvSpPr>
          <p:cNvPr id="798" name="Text 79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流状态成员
流状态的影响
主动检测流状态</a:t>
            </a:r>
          </a:p>
        </p:txBody>
      </p:sp>
    </p:spTree>
  </p:cSld>
</p:sld>
</file>

<file path=ppt/slides/slide40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07" name="slide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9" name="Text 79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流状态成员</a:t>
            </a:r>
          </a:p>
        </p:txBody>
      </p:sp>
      <p:sp>
        <p:nvSpPr>
          <p:cNvPr id="800" name="Text 80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到达文件尾
流被破坏
与预期不符
正常状态
操作</a:t>
            </a:r>
          </a:p>
        </p:txBody>
      </p:sp>
    </p:spTree>
  </p:cSld>
</p:sld>
</file>

<file path=ppt/slides/slide40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08" name="slide4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1" name="Text 80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到达文件尾</a:t>
            </a:r>
          </a:p>
        </p:txBody>
      </p:sp>
      <p:sp>
        <p:nvSpPr>
          <p:cNvPr id="802" name="Text 80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eofbit</a:t>
            </a:r>
          </a:p>
        </p:txBody>
      </p:sp>
    </p:spTree>
  </p:cSld>
</p:sld>
</file>

<file path=ppt/slides/slide40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09" name="slide4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3" name="Text 80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eofbit</a:t>
            </a:r>
          </a:p>
        </p:txBody>
      </p:sp>
      <p:sp>
        <p:nvSpPr>
          <p:cNvPr id="804" name="Text 80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eof( )</a:t>
            </a:r>
          </a:p>
        </p:txBody>
      </p:sp>
    </p:spTree>
  </p:cSld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1" name="slide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Text 7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77" name="Text 7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基本类型
复合类型
自定义类型</a:t>
            </a:r>
          </a:p>
        </p:txBody>
      </p:sp>
    </p:spTree>
  </p:cSld>
</p:sld>
</file>

<file path=ppt/slides/slide4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10" name="slide4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5" name="Text 80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流被破坏</a:t>
            </a:r>
          </a:p>
        </p:txBody>
      </p:sp>
      <p:sp>
        <p:nvSpPr>
          <p:cNvPr id="806" name="Text 80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badbit</a:t>
            </a:r>
          </a:p>
        </p:txBody>
      </p:sp>
    </p:spTree>
  </p:cSld>
</p:sld>
</file>

<file path=ppt/slides/slide4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11" name="slide4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7" name="Text 80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badbit</a:t>
            </a:r>
          </a:p>
        </p:txBody>
      </p:sp>
      <p:sp>
        <p:nvSpPr>
          <p:cNvPr id="808" name="Text 80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bad( )</a:t>
            </a:r>
          </a:p>
        </p:txBody>
      </p:sp>
    </p:spTree>
  </p:cSld>
</p:sld>
</file>

<file path=ppt/slides/slide4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12" name="slide4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9" name="Text 80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与预期不符</a:t>
            </a:r>
          </a:p>
        </p:txBody>
      </p:sp>
      <p:sp>
        <p:nvSpPr>
          <p:cNvPr id="810" name="Text 81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failbit</a:t>
            </a:r>
          </a:p>
        </p:txBody>
      </p:sp>
    </p:spTree>
  </p:cSld>
</p:sld>
</file>

<file path=ppt/slides/slide4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13" name="slide4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1" name="Text 81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failbit</a:t>
            </a:r>
          </a:p>
        </p:txBody>
      </p:sp>
      <p:sp>
        <p:nvSpPr>
          <p:cNvPr id="812" name="Text 81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fail( )</a:t>
            </a:r>
          </a:p>
        </p:txBody>
      </p:sp>
    </p:spTree>
  </p:cSld>
</p:sld>
</file>

<file path=ppt/slides/slide4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14" name="slide4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3" name="Text 81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正常状态</a:t>
            </a:r>
          </a:p>
        </p:txBody>
      </p:sp>
      <p:sp>
        <p:nvSpPr>
          <p:cNvPr id="814" name="Text 81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goodbit</a:t>
            </a:r>
          </a:p>
        </p:txBody>
      </p:sp>
    </p:spTree>
  </p:cSld>
</p:sld>
</file>

<file path=ppt/slides/slide4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15" name="slide4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5" name="Text 81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goodbit</a:t>
            </a:r>
          </a:p>
        </p:txBody>
      </p:sp>
      <p:sp>
        <p:nvSpPr>
          <p:cNvPr id="816" name="Text 81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good( )</a:t>
            </a:r>
          </a:p>
        </p:txBody>
      </p:sp>
    </p:spTree>
  </p:cSld>
</p:sld>
</file>

<file path=ppt/slides/slide4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16" name="slide4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7" name="Text 81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操作</a:t>
            </a:r>
          </a:p>
        </p:txBody>
      </p:sp>
      <p:sp>
        <p:nvSpPr>
          <p:cNvPr id="818" name="Text 81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返回流状态rdstate( )
设置状态</a:t>
            </a:r>
          </a:p>
        </p:txBody>
      </p:sp>
    </p:spTree>
  </p:cSld>
</p:sld>
</file>

<file path=ppt/slides/slide4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17" name="slide4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9" name="Text 81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设置状态</a:t>
            </a:r>
          </a:p>
        </p:txBody>
      </p:sp>
      <p:sp>
        <p:nvSpPr>
          <p:cNvPr id="820" name="Text 82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clear( )
setstate( )</a:t>
            </a:r>
          </a:p>
        </p:txBody>
      </p:sp>
    </p:spTree>
  </p:cSld>
</p:sld>
</file>

<file path=ppt/slides/slide4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18" name="slide4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1" name="Text 82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流状态的影响</a:t>
            </a:r>
          </a:p>
        </p:txBody>
      </p:sp>
      <p:sp>
        <p:nvSpPr>
          <p:cNvPr id="822" name="Text 82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I/O和异常</a:t>
            </a:r>
          </a:p>
        </p:txBody>
      </p:sp>
    </p:spTree>
  </p:cSld>
</p:sld>
</file>

<file path=ppt/slides/slide4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19" name="slide4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3" name="Text 82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I/O和异常</a:t>
            </a:r>
          </a:p>
        </p:txBody>
      </p:sp>
      <p:sp>
        <p:nvSpPr>
          <p:cNvPr id="824" name="Text 82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异常</a:t>
            </a:r>
          </a:p>
        </p:txBody>
      </p:sp>
    </p:spTree>
  </p:cSld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2" name="slide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Text 7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基本类型</a:t>
            </a:r>
          </a:p>
        </p:txBody>
      </p:sp>
      <p:sp>
        <p:nvSpPr>
          <p:cNvPr id="79" name="Text 7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基本类型的声明
算术类型
void类型</a:t>
            </a:r>
          </a:p>
        </p:txBody>
      </p:sp>
    </p:spTree>
  </p:cSld>
</p:sld>
</file>

<file path=ppt/slides/slide4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20" name="slide4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5" name="Text 82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异常</a:t>
            </a:r>
          </a:p>
        </p:txBody>
      </p:sp>
      <p:sp>
        <p:nvSpPr>
          <p:cNvPr id="826" name="Text 82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exceptions( )
exceptions(isostate ex)</a:t>
            </a:r>
          </a:p>
        </p:txBody>
      </p:sp>
    </p:spTree>
  </p:cSld>
</p:sld>
</file>

<file path=ppt/slides/slide4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21" name="slide4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7" name="Text 82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管理输出缓冲</a:t>
            </a:r>
          </a:p>
        </p:txBody>
      </p:sp>
      <p:sp>
        <p:nvSpPr>
          <p:cNvPr id="828" name="Text 82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刷新输出缓冲区
unitbuf操纵符
关联输入和输出流</a:t>
            </a:r>
          </a:p>
        </p:txBody>
      </p:sp>
    </p:spTree>
  </p:cSld>
</p:sld>
</file>

<file path=ppt/slides/slide4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22" name="slide4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9" name="Text 82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文件输入和输出</a:t>
            </a:r>
          </a:p>
        </p:txBody>
      </p:sp>
      <p:sp>
        <p:nvSpPr>
          <p:cNvPr id="830" name="Text 83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fstream族与iostream族
使用文件流对象
简单的文件I/Ol例子
命令行处理技术
文件模式
随机存取</a:t>
            </a:r>
          </a:p>
        </p:txBody>
      </p:sp>
    </p:spTree>
  </p:cSld>
</p:sld>
</file>

<file path=ppt/slides/slide4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23" name="slide4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1" name="Text 83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fstream族与iostream族</a:t>
            </a:r>
          </a:p>
        </p:txBody>
      </p:sp>
      <p:sp>
        <p:nvSpPr>
          <p:cNvPr id="832" name="Text 83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ifstream继承自istream
ofstream继承自ostream
fstream继承自iostream</a:t>
            </a:r>
          </a:p>
        </p:txBody>
      </p:sp>
    </p:spTree>
  </p:cSld>
</p:sld>
</file>

<file path=ppt/slides/slide4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24" name="slide4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3" name="Text 83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使用文件流对象</a:t>
            </a:r>
          </a:p>
        </p:txBody>
      </p:sp>
      <p:sp>
        <p:nvSpPr>
          <p:cNvPr id="834" name="Text 83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用fstream代替iostream&amp;
成员函数open和close
自动构造和析构</a:t>
            </a:r>
          </a:p>
        </p:txBody>
      </p:sp>
    </p:spTree>
  </p:cSld>
</p:sld>
</file>

<file path=ppt/slides/slide4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25" name="slide4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5" name="Text 83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命令行处理技术</a:t>
            </a:r>
          </a:p>
        </p:txBody>
      </p:sp>
      <p:sp>
        <p:nvSpPr>
          <p:cNvPr id="836" name="Text 83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int main(int argc, char *argv[ ])</a:t>
            </a:r>
          </a:p>
        </p:txBody>
      </p:sp>
    </p:spTree>
  </p:cSld>
</p:sld>
</file>

<file path=ppt/slides/slide4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26" name="slide4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7" name="Text 83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文件模式</a:t>
            </a:r>
          </a:p>
        </p:txBody>
      </p:sp>
      <p:sp>
        <p:nvSpPr>
          <p:cNvPr id="838" name="Text 83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文件模式常量
C语言模式字符串："r"、"w"、"a"、"r+"、"w+"
对应关系</a:t>
            </a:r>
          </a:p>
        </p:txBody>
      </p:sp>
    </p:spTree>
  </p:cSld>
</p:sld>
</file>

<file path=ppt/slides/slide4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27" name="slide4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9" name="Text 83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对应关系</a:t>
            </a:r>
          </a:p>
        </p:txBody>
      </p:sp>
    </p:spTree>
  </p:cSld>
</p:sld>
</file>

<file path=ppt/slides/slide4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28" name="slide4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0" name="Text 84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随机存取</a:t>
            </a:r>
          </a:p>
        </p:txBody>
      </p:sp>
      <p:sp>
        <p:nvSpPr>
          <p:cNvPr id="841" name="Text 84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指针移动
获取指针当前位置
使用临时文件</a:t>
            </a:r>
          </a:p>
        </p:txBody>
      </p:sp>
    </p:spTree>
  </p:cSld>
</p:sld>
</file>

<file path=ppt/slides/slide4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29" name="slide4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2" name="Text 84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指针移动</a:t>
            </a:r>
          </a:p>
        </p:txBody>
      </p:sp>
      <p:sp>
        <p:nvSpPr>
          <p:cNvPr id="843" name="Text 84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输入指针移动
输出指针移动</a:t>
            </a:r>
          </a:p>
        </p:txBody>
      </p:sp>
    </p:spTree>
  </p:cSld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3" name="slide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Text 8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基本类型的声明</a:t>
            </a:r>
          </a:p>
        </p:txBody>
      </p:sp>
      <p:sp>
        <p:nvSpPr>
          <p:cNvPr id="81" name="Text 8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基本数据类型+声明符</a:t>
            </a:r>
          </a:p>
        </p:txBody>
      </p:sp>
    </p:spTree>
  </p:cSld>
</p:sld>
</file>

<file path=ppt/slides/slide4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30" name="slide4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4" name="Text 84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输入指针移动</a:t>
            </a:r>
          </a:p>
        </p:txBody>
      </p:sp>
      <p:sp>
        <p:nvSpPr>
          <p:cNvPr id="845" name="Text 84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seekg( )</a:t>
            </a:r>
          </a:p>
        </p:txBody>
      </p:sp>
    </p:spTree>
  </p:cSld>
</p:sld>
</file>

<file path=ppt/slides/slide4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31" name="slide4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6" name="Text 84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输出指针移动</a:t>
            </a:r>
          </a:p>
        </p:txBody>
      </p:sp>
      <p:sp>
        <p:nvSpPr>
          <p:cNvPr id="847" name="Text 84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seekp( )</a:t>
            </a:r>
          </a:p>
        </p:txBody>
      </p:sp>
    </p:spTree>
  </p:cSld>
</p:sld>
</file>

<file path=ppt/slides/slide4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32" name="slide4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8" name="Text 84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获取指针当前位置</a:t>
            </a:r>
          </a:p>
        </p:txBody>
      </p:sp>
      <p:sp>
        <p:nvSpPr>
          <p:cNvPr id="849" name="Text 84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对于输入流
对于输出流
注意</a:t>
            </a:r>
          </a:p>
        </p:txBody>
      </p:sp>
    </p:spTree>
  </p:cSld>
</p:sld>
</file>

<file path=ppt/slides/slide4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33" name="slide4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0" name="Text 85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对于输入流</a:t>
            </a:r>
          </a:p>
        </p:txBody>
      </p:sp>
      <p:sp>
        <p:nvSpPr>
          <p:cNvPr id="851" name="Text 85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tellg( )</a:t>
            </a:r>
          </a:p>
        </p:txBody>
      </p:sp>
    </p:spTree>
  </p:cSld>
</p:sld>
</file>

<file path=ppt/slides/slide4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34" name="slide4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2" name="Text 85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对于输出流</a:t>
            </a:r>
          </a:p>
        </p:txBody>
      </p:sp>
      <p:sp>
        <p:nvSpPr>
          <p:cNvPr id="853" name="Text 85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tellp( )</a:t>
            </a:r>
          </a:p>
        </p:txBody>
      </p:sp>
    </p:spTree>
  </p:cSld>
</p:sld>
</file>

<file path=ppt/slides/slide4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35" name="slide4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4" name="Text 85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注意</a:t>
            </a:r>
          </a:p>
        </p:txBody>
      </p:sp>
    </p:spTree>
  </p:cSld>
</p:sld>
</file>

<file path=ppt/slides/slide4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36" name="slide4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5" name="Text 85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使用临时文件</a:t>
            </a:r>
          </a:p>
        </p:txBody>
      </p:sp>
      <p:sp>
        <p:nvSpPr>
          <p:cNvPr id="856" name="Text 85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tmpnam( )</a:t>
            </a:r>
          </a:p>
        </p:txBody>
      </p:sp>
    </p:spTree>
  </p:cSld>
</p:sld>
</file>

<file path=ppt/slides/slide4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37" name="slide4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7" name="Text 85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string流</a:t>
            </a:r>
          </a:p>
        </p:txBody>
      </p:sp>
      <p:sp>
        <p:nvSpPr>
          <p:cNvPr id="858" name="Text 85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sstream族
sstream族给格式化的文本提供了缓冲区</a:t>
            </a:r>
          </a:p>
        </p:txBody>
      </p:sp>
    </p:spTree>
  </p:cSld>
</p:sld>
</file>

<file path=ppt/slides/slide4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38" name="slide4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9" name="Text 85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sstream族</a:t>
            </a:r>
          </a:p>
        </p:txBody>
      </p:sp>
      <p:sp>
        <p:nvSpPr>
          <p:cNvPr id="860" name="Text 86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istringstream继承自istream
ostringstream继承自ostream
stringstream继承自iostream</a:t>
            </a:r>
          </a:p>
        </p:txBody>
      </p:sp>
    </p:spTree>
  </p:cSld>
</p:sld>
</file>

<file path=ppt/slides/slide4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39" name="slide4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1" name="Text 86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istringstream继承自istream</a:t>
            </a:r>
          </a:p>
        </p:txBody>
      </p:sp>
      <p:sp>
        <p:nvSpPr>
          <p:cNvPr id="862" name="Text 86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使用istringstream</a:t>
            </a:r>
          </a:p>
        </p:txBody>
      </p:sp>
    </p:spTree>
  </p:cSld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4" name="slide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Text 8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算术类型</a:t>
            </a:r>
          </a:p>
        </p:txBody>
      </p:sp>
      <p:sp>
        <p:nvSpPr>
          <p:cNvPr id="83" name="Text 8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整型
浮点型</a:t>
            </a:r>
          </a:p>
        </p:txBody>
      </p:sp>
    </p:spTree>
  </p:cSld>
</p:sld>
</file>

<file path=ppt/slides/slide4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40" name="slide4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3" name="Text 86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ostringstream继承自ostream</a:t>
            </a:r>
          </a:p>
        </p:txBody>
      </p:sp>
      <p:sp>
        <p:nvSpPr>
          <p:cNvPr id="864" name="Text 86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使用ostringstream</a:t>
            </a:r>
          </a:p>
        </p:txBody>
      </p:sp>
    </p:spTree>
  </p:cSld>
</p:sld>
</file>

<file path=ppt/slides/slide4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41" name="slide4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5" name="Text 86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动态内存</a:t>
            </a:r>
          </a:p>
        </p:txBody>
      </p:sp>
      <p:sp>
        <p:nvSpPr>
          <p:cNvPr id="866" name="Text 86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智能指针
动态数组
内存模型</a:t>
            </a:r>
          </a:p>
        </p:txBody>
      </p:sp>
    </p:spTree>
  </p:cSld>
</p:sld>
</file>

<file path=ppt/slides/slide4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42" name="slide4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7" name="Text 86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智能指针</a:t>
            </a:r>
          </a:p>
        </p:txBody>
      </p:sp>
      <p:sp>
        <p:nvSpPr>
          <p:cNvPr id="868" name="Text 86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基本概念
shared_ptr类
直接管理内存（不推荐）
shared_ptr和new结合使用
智能指针和异常
unique_ptr
选择智能指针
weak_ptr</a:t>
            </a:r>
          </a:p>
        </p:txBody>
      </p:sp>
    </p:spTree>
  </p:cSld>
</p:sld>
</file>

<file path=ppt/slides/slide4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43" name="slide4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9" name="Text 86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基本概念</a:t>
            </a:r>
          </a:p>
        </p:txBody>
      </p:sp>
      <p:sp>
        <p:nvSpPr>
          <p:cNvPr id="870" name="Text 87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动态分配的
使用动态内存的原因
智能指针陷阱
所有的智能指针类都是explicit构造函数
智能指针只能指向动态分配的堆内存</a:t>
            </a:r>
          </a:p>
        </p:txBody>
      </p:sp>
    </p:spTree>
  </p:cSld>
</p:sld>
</file>

<file path=ppt/slides/slide4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44" name="slide4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1" name="Text 87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shared_ptr类</a:t>
            </a:r>
          </a:p>
        </p:txBody>
      </p:sp>
      <p:sp>
        <p:nvSpPr>
          <p:cNvPr id="872" name="Text 87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make_shared函数
shared_ptr的拷贝和赋值</a:t>
            </a:r>
          </a:p>
        </p:txBody>
      </p:sp>
    </p:spTree>
  </p:cSld>
</p:sld>
</file>

<file path=ppt/slides/slide4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45" name="slide4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3" name="Text 87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shared_ptr的拷贝和赋值</a:t>
            </a:r>
          </a:p>
        </p:txBody>
      </p:sp>
      <p:sp>
        <p:nvSpPr>
          <p:cNvPr id="874" name="Text 87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引用计数</a:t>
            </a:r>
          </a:p>
        </p:txBody>
      </p:sp>
    </p:spTree>
  </p:cSld>
</p:sld>
</file>

<file path=ppt/slides/slide4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46" name="slide4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5" name="Text 87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直接管理内存（不推荐）</a:t>
            </a:r>
          </a:p>
        </p:txBody>
      </p:sp>
      <p:sp>
        <p:nvSpPr>
          <p:cNvPr id="876" name="Text 87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new
delete
存在问题</a:t>
            </a:r>
          </a:p>
        </p:txBody>
      </p:sp>
    </p:spTree>
  </p:cSld>
</p:sld>
</file>

<file path=ppt/slides/slide4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47" name="slide4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7" name="Text 87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new</a:t>
            </a:r>
          </a:p>
        </p:txBody>
      </p:sp>
      <p:sp>
        <p:nvSpPr>
          <p:cNvPr id="878" name="Text 87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使用new动态分配和初始化对象
动态分配的const对象
内存耗尽</a:t>
            </a:r>
          </a:p>
        </p:txBody>
      </p:sp>
    </p:spTree>
  </p:cSld>
</p:sld>
</file>

<file path=ppt/slides/slide4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48" name="slide4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9" name="Text 87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内存耗尽</a:t>
            </a:r>
          </a:p>
        </p:txBody>
      </p:sp>
      <p:sp>
        <p:nvSpPr>
          <p:cNvPr id="880" name="Text 88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bad_alloc
nothow</a:t>
            </a:r>
          </a:p>
        </p:txBody>
      </p:sp>
    </p:spTree>
  </p:cSld>
</p:sld>
</file>

<file path=ppt/slides/slide4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49" name="slide4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1" name="Text 88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delete</a:t>
            </a:r>
          </a:p>
        </p:txBody>
      </p:sp>
      <p:sp>
        <p:nvSpPr>
          <p:cNvPr id="882" name="Text 88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释放动态内存</a:t>
            </a:r>
          </a:p>
        </p:txBody>
      </p:sp>
    </p:spTree>
  </p:cSld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5" name="slide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Text 8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整型</a:t>
            </a:r>
          </a:p>
        </p:txBody>
      </p:sp>
      <p:sp>
        <p:nvSpPr>
          <p:cNvPr id="85" name="Text 8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字符型char、布尔型bool、整数型（short、int、long、long long）
无符号类型关键字：unsigned
字符类型扩展：char -&gt; wchar_t、char16_t、char32_t </a:t>
            </a:r>
          </a:p>
        </p:txBody>
      </p:sp>
    </p:spTree>
  </p:cSld>
</p:sld>
</file>

<file path=ppt/slides/slide4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50" name="slide4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3" name="Text 88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释放动态内存</a:t>
            </a:r>
          </a:p>
        </p:txBody>
      </p:sp>
      <p:sp>
        <p:nvSpPr>
          <p:cNvPr id="884" name="Text 88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未定义的</a:t>
            </a:r>
          </a:p>
        </p:txBody>
      </p:sp>
    </p:spTree>
  </p:cSld>
</p:sld>
</file>

<file path=ppt/slides/slide4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51" name="slide4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5" name="Text 88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存在问题</a:t>
            </a:r>
          </a:p>
        </p:txBody>
      </p:sp>
    </p:spTree>
  </p:cSld>
</p:sld>
</file>

<file path=ppt/slides/slide4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52" name="slide4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6" name="Text 88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shared_ptr和new结合使用</a:t>
            </a:r>
          </a:p>
        </p:txBody>
      </p:sp>
      <p:sp>
        <p:nvSpPr>
          <p:cNvPr id="887" name="Text 88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不要混合使用普通指针和智能指针
不要使用get初始化另一个智能指针或为智能指针赋值</a:t>
            </a:r>
          </a:p>
        </p:txBody>
      </p:sp>
    </p:spTree>
  </p:cSld>
</p:sld>
</file>

<file path=ppt/slides/slide4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53" name="slide4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8" name="Text 88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智能指针和异常</a:t>
            </a:r>
          </a:p>
        </p:txBody>
      </p:sp>
      <p:sp>
        <p:nvSpPr>
          <p:cNvPr id="889" name="Text 88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智能指针和哑类</a:t>
            </a:r>
          </a:p>
        </p:txBody>
      </p:sp>
    </p:spTree>
  </p:cSld>
</p:sld>
</file>

<file path=ppt/slides/slide4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54" name="slide4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0" name="Text 89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智能指针和哑类</a:t>
            </a:r>
          </a:p>
        </p:txBody>
      </p:sp>
      <p:sp>
        <p:nvSpPr>
          <p:cNvPr id="891" name="Text 89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使用自定义的释放操作</a:t>
            </a:r>
          </a:p>
        </p:txBody>
      </p:sp>
    </p:spTree>
  </p:cSld>
</p:sld>
</file>

<file path=ppt/slides/slide4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55" name="slide4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2" name="Text 89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unique_ptr</a:t>
            </a:r>
          </a:p>
        </p:txBody>
      </p:sp>
      <p:sp>
        <p:nvSpPr>
          <p:cNvPr id="893" name="Text 89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传递unique_ptr参数和返回unique_ptr
向unique_ptr传递删除器</a:t>
            </a:r>
          </a:p>
        </p:txBody>
      </p:sp>
    </p:spTree>
  </p:cSld>
</p:sld>
</file>

<file path=ppt/slides/slide4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56" name="slide4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4" name="Text 89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向unique_ptr传递删除器</a:t>
            </a:r>
          </a:p>
        </p:txBody>
      </p:sp>
      <p:sp>
        <p:nvSpPr>
          <p:cNvPr id="895" name="Text 89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删除器（释放器）</a:t>
            </a:r>
          </a:p>
        </p:txBody>
      </p:sp>
    </p:spTree>
  </p:cSld>
</p:sld>
</file>

<file path=ppt/slides/slide4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57" name="slide4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6" name="Text 89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选择智能指针</a:t>
            </a:r>
          </a:p>
        </p:txBody>
      </p:sp>
      <p:sp>
        <p:nvSpPr>
          <p:cNvPr id="897" name="Text 89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要使用多个指向同一对象的指针
不需要使用多个指向同一对象的指针</a:t>
            </a:r>
          </a:p>
        </p:txBody>
      </p:sp>
    </p:spTree>
  </p:cSld>
</p:sld>
</file>

<file path=ppt/slides/slide4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58" name="slide4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8" name="Text 89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要使用多个指向同一对象的指针</a:t>
            </a:r>
          </a:p>
        </p:txBody>
      </p:sp>
      <p:sp>
        <p:nvSpPr>
          <p:cNvPr id="899" name="Text 89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选择shared_ptr</a:t>
            </a:r>
          </a:p>
        </p:txBody>
      </p:sp>
    </p:spTree>
  </p:cSld>
</p:sld>
</file>

<file path=ppt/slides/slide4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59" name="slide4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0" name="Text 90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不需要使用多个指向同一对象的指针</a:t>
            </a:r>
          </a:p>
        </p:txBody>
      </p:sp>
      <p:sp>
        <p:nvSpPr>
          <p:cNvPr id="901" name="Text 90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选择unique_ptr</a:t>
            </a:r>
          </a:p>
        </p:txBody>
      </p:sp>
    </p:spTree>
  </p:cSld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6" name="slide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Text 86"/>
          <p:cNvSpPr txBox="1"/>
          <p:nvPr/>
        </p:nvSpPr>
        <p:spPr>
          <a:xfrm>
            <a:off y="342000" x="486400"/>
            <a:ext cy="11666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2800">
                <a:solidFill>
                  <a:srgbClr val="000000"/>
                </a:solidFill>
                <a:latin typeface="Arial"/>
              </a:rPr>
              <a:t>字符型char、布尔型bool、整数型（short、int、long、long long）</a:t>
            </a:r>
          </a:p>
        </p:txBody>
      </p:sp>
      <p:sp>
        <p:nvSpPr>
          <p:cNvPr id="87" name="Text 8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函数库</a:t>
            </a:r>
          </a:p>
        </p:txBody>
      </p:sp>
    </p:spTree>
  </p:cSld>
</p:sld>
</file>

<file path=ppt/slides/slide4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60" name="slide4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2" name="Text 90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weak_ptr</a:t>
            </a:r>
          </a:p>
        </p:txBody>
      </p:sp>
      <p:sp>
        <p:nvSpPr>
          <p:cNvPr id="903" name="Text 90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用weak_ptr模拟迭代器</a:t>
            </a:r>
          </a:p>
        </p:txBody>
      </p:sp>
    </p:spTree>
  </p:cSld>
</p:sld>
</file>

<file path=ppt/slides/slide4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61" name="slide4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4" name="Text 90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动态数组</a:t>
            </a:r>
          </a:p>
        </p:txBody>
      </p:sp>
      <p:sp>
        <p:nvSpPr>
          <p:cNvPr id="905" name="Text 90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new和数组
allocator类</a:t>
            </a:r>
          </a:p>
        </p:txBody>
      </p:sp>
    </p:spTree>
  </p:cSld>
</p:sld>
</file>

<file path=ppt/slides/slide4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62" name="slide4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6" name="Text 90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new和数组</a:t>
            </a:r>
          </a:p>
        </p:txBody>
      </p:sp>
      <p:sp>
        <p:nvSpPr>
          <p:cNvPr id="907" name="Text 90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分配一个数组会得到一个元素类型的指针</a:t>
            </a:r>
          </a:p>
        </p:txBody>
      </p:sp>
    </p:spTree>
  </p:cSld>
</p:sld>
</file>

<file path=ppt/slides/slide4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63" name="slide4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8" name="Text 90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分配一个数组会得到一个元素类型的指针</a:t>
            </a:r>
          </a:p>
        </p:txBody>
      </p:sp>
      <p:sp>
        <p:nvSpPr>
          <p:cNvPr id="909" name="Text 90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动态分配一个空数组是合法的
释放动态数组
智能指针和动态数组</a:t>
            </a:r>
          </a:p>
        </p:txBody>
      </p:sp>
    </p:spTree>
  </p:cSld>
</p:sld>
</file>

<file path=ppt/slides/slide4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64" name="slide4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0" name="Text 91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allocator类</a:t>
            </a:r>
          </a:p>
        </p:txBody>
      </p:sp>
      <p:sp>
        <p:nvSpPr>
          <p:cNvPr id="911" name="Text 91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allocator分配未构造的内存
拷贝和填充未初始化的内存的算法</a:t>
            </a:r>
          </a:p>
        </p:txBody>
      </p:sp>
    </p:spTree>
  </p:cSld>
</p:sld>
</file>

<file path=ppt/slides/slide4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65" name="slide4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2" name="Text 91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allocator分配未构造的内存</a:t>
            </a:r>
          </a:p>
        </p:txBody>
      </p:sp>
      <p:sp>
        <p:nvSpPr>
          <p:cNvPr id="913" name="Text 91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未定义的</a:t>
            </a:r>
          </a:p>
        </p:txBody>
      </p:sp>
    </p:spTree>
  </p:cSld>
</p:sld>
</file>

<file path=ppt/slides/slide4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66" name="slide4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4" name="Text 91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内存模型</a:t>
            </a:r>
          </a:p>
        </p:txBody>
      </p:sp>
      <p:sp>
        <p:nvSpPr>
          <p:cNvPr id="915" name="Text 91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介绍
变量存储方式
存储说明符
cv-限定符
链接性拓展
存储方案和动态分配
类和动态内存分配</a:t>
            </a:r>
          </a:p>
        </p:txBody>
      </p:sp>
    </p:spTree>
  </p:cSld>
</p:sld>
</file>

<file path=ppt/slides/slide4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67" name="slide4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6" name="Text 91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介绍</a:t>
            </a:r>
          </a:p>
        </p:txBody>
      </p:sp>
      <p:sp>
        <p:nvSpPr>
          <p:cNvPr id="917" name="Text 91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分类：自动变量、寄存器变量（摒弃）、静态变量（包含3种）、动态变量
实质：自动变量、静态变量、动态变量（动态存储）</a:t>
            </a:r>
          </a:p>
        </p:txBody>
      </p:sp>
    </p:spTree>
  </p:cSld>
</p:sld>
</file>

<file path=ppt/slides/slide4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68" name="slide4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8" name="Text 91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变量存储方式</a:t>
            </a:r>
          </a:p>
        </p:txBody>
      </p:sp>
      <p:sp>
        <p:nvSpPr>
          <p:cNvPr id="919" name="Text 91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自动变量
静态变量
存储三特性
变量5种存储方式（引入命名空间前）特性总结</a:t>
            </a:r>
          </a:p>
        </p:txBody>
      </p:sp>
    </p:spTree>
  </p:cSld>
</p:sld>
</file>

<file path=ppt/slides/slide4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69" name="slide4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0" name="Text 92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自动变量</a:t>
            </a:r>
          </a:p>
        </p:txBody>
      </p:sp>
      <p:sp>
        <p:nvSpPr>
          <p:cNvPr id="921" name="Text 92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自动变量的初始化
自动变量和栈</a:t>
            </a:r>
          </a:p>
        </p:txBody>
      </p:sp>
    </p:spTree>
  </p:cSld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7" name="slide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Text 8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无符号类型关键字：unsigned</a:t>
            </a:r>
          </a:p>
        </p:txBody>
      </p:sp>
      <p:sp>
        <p:nvSpPr>
          <p:cNvPr id="89" name="Text 8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单位类型</a:t>
            </a:r>
          </a:p>
        </p:txBody>
      </p:sp>
    </p:spTree>
  </p:cSld>
</p:sld>
</file>

<file path=ppt/slides/slide4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70" name="slide4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2" name="Text 92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静态变量</a:t>
            </a:r>
          </a:p>
        </p:txBody>
      </p:sp>
      <p:sp>
        <p:nvSpPr>
          <p:cNvPr id="923" name="Text 92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初始化
特性</a:t>
            </a:r>
          </a:p>
        </p:txBody>
      </p:sp>
    </p:spTree>
  </p:cSld>
</p:sld>
</file>

<file path=ppt/slides/slide4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71" name="slide4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4" name="Text 92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初始化</a:t>
            </a:r>
          </a:p>
        </p:txBody>
      </p:sp>
      <p:sp>
        <p:nvSpPr>
          <p:cNvPr id="925" name="Text 92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零初始化
常量表达式初始化
动态初始化</a:t>
            </a:r>
          </a:p>
        </p:txBody>
      </p:sp>
    </p:spTree>
  </p:cSld>
</p:sld>
</file>

<file path=ppt/slides/slide4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72" name="slide4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6" name="Text 92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特性</a:t>
            </a:r>
          </a:p>
        </p:txBody>
      </p:sp>
      <p:sp>
        <p:nvSpPr>
          <p:cNvPr id="927" name="Text 92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静态持续性、外部链接性
静态持续性、内部链接性
静态持续性、无链接性</a:t>
            </a:r>
          </a:p>
        </p:txBody>
      </p:sp>
    </p:spTree>
  </p:cSld>
</p:sld>
</file>

<file path=ppt/slides/slide4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73" name="slide4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8" name="Text 92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静态持续性、外部链接性</a:t>
            </a:r>
          </a:p>
        </p:txBody>
      </p:sp>
      <p:sp>
        <p:nvSpPr>
          <p:cNvPr id="929" name="Text 92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全局变量（外部变量）</a:t>
            </a:r>
          </a:p>
        </p:txBody>
      </p:sp>
    </p:spTree>
  </p:cSld>
</p:sld>
</file>

<file path=ppt/slides/slide4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74" name="slide4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0" name="Text 93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全局变量（外部变量）</a:t>
            </a:r>
          </a:p>
        </p:txBody>
      </p:sp>
      <p:sp>
        <p:nvSpPr>
          <p:cNvPr id="931" name="Text 93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作用域解析运算符::</a:t>
            </a:r>
          </a:p>
        </p:txBody>
      </p:sp>
    </p:spTree>
  </p:cSld>
</p:sld>
</file>

<file path=ppt/slides/slide4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75" name="slide4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2" name="Text 93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静态持续性、内部链接性</a:t>
            </a:r>
          </a:p>
        </p:txBody>
      </p:sp>
      <p:sp>
        <p:nvSpPr>
          <p:cNvPr id="933" name="Text 93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局部变量（内部变量）</a:t>
            </a:r>
          </a:p>
        </p:txBody>
      </p:sp>
    </p:spTree>
  </p:cSld>
</p:sld>
</file>

<file path=ppt/slides/slide4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76" name="slide4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4" name="Text 93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局部变量（内部变量）</a:t>
            </a:r>
          </a:p>
        </p:txBody>
      </p:sp>
      <p:sp>
        <p:nvSpPr>
          <p:cNvPr id="935" name="Text 93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关键字static
关键字extern</a:t>
            </a:r>
          </a:p>
        </p:txBody>
      </p:sp>
    </p:spTree>
  </p:cSld>
</p:sld>
</file>

<file path=ppt/slides/slide4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77" name="slide4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6" name="Text 93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静态持续性、无链接性</a:t>
            </a:r>
          </a:p>
        </p:txBody>
      </p:sp>
      <p:sp>
        <p:nvSpPr>
          <p:cNvPr id="937" name="Text 93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代码块和函数中</a:t>
            </a:r>
          </a:p>
        </p:txBody>
      </p:sp>
    </p:spTree>
  </p:cSld>
</p:sld>
</file>

<file path=ppt/slides/slide4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78" name="slide4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8" name="Text 93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代码块和函数中</a:t>
            </a:r>
          </a:p>
        </p:txBody>
      </p:sp>
      <p:sp>
        <p:nvSpPr>
          <p:cNvPr id="939" name="Text 93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关键字static</a:t>
            </a:r>
          </a:p>
        </p:txBody>
      </p:sp>
    </p:spTree>
  </p:cSld>
</p:sld>
</file>

<file path=ppt/slides/slide4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79" name="slide4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0" name="Text 94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存储三特性</a:t>
            </a:r>
          </a:p>
        </p:txBody>
      </p:sp>
      <p:sp>
        <p:nvSpPr>
          <p:cNvPr id="941" name="Text 94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持续性-&gt;变量在内存保留（持续）时间
作用域-&gt;变量在文件的多大范围内可见（可被程序使用）
链接性-&gt;变量在哪些文件之间共享</a:t>
            </a:r>
          </a:p>
        </p:txBody>
      </p:sp>
    </p:spTree>
  </p:cSld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8" name="slide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Text 9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单位类型</a:t>
            </a:r>
          </a:p>
        </p:txBody>
      </p:sp>
      <p:sp>
        <p:nvSpPr>
          <p:cNvPr id="91" name="Text 9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size_t
size_type</a:t>
            </a:r>
          </a:p>
        </p:txBody>
      </p:sp>
    </p:spTree>
  </p:cSld>
</p:sld>
</file>

<file path=ppt/slides/slide4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80" name="slide4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2" name="Text 94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持续性-&gt;变量在内存保留（持续）时间</a:t>
            </a:r>
          </a:p>
        </p:txBody>
      </p:sp>
      <p:sp>
        <p:nvSpPr>
          <p:cNvPr id="943" name="Text 94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自动存储持续性
静态存储持续性
线程存储持续性
动态存储持续性</a:t>
            </a:r>
          </a:p>
        </p:txBody>
      </p:sp>
    </p:spTree>
  </p:cSld>
</p:sld>
</file>

<file path=ppt/slides/slide4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81" name="slide4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4" name="Text 94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作用域-&gt;变量在文件的多大范围内可见（可被程序使用）</a:t>
            </a:r>
          </a:p>
        </p:txBody>
      </p:sp>
      <p:sp>
        <p:nvSpPr>
          <p:cNvPr id="945" name="Text 94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代码块
文件</a:t>
            </a:r>
          </a:p>
        </p:txBody>
      </p:sp>
    </p:spTree>
  </p:cSld>
</p:sld>
</file>

<file path=ppt/slides/slide4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82" name="slide4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6" name="Text 94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链接性-&gt;变量在哪些文件之间共享</a:t>
            </a:r>
          </a:p>
        </p:txBody>
      </p:sp>
      <p:sp>
        <p:nvSpPr>
          <p:cNvPr id="947" name="Text 94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无链接性（只能在当前函数或代码块中访问）
内部链接性（只在当前文件中访问）
外部链接性（可在其他文件中访问）</a:t>
            </a:r>
          </a:p>
        </p:txBody>
      </p:sp>
    </p:spTree>
  </p:cSld>
</p:sld>
</file>

<file path=ppt/slides/slide48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83" name="slide4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8" name="Text 94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存储说明符</a:t>
            </a:r>
          </a:p>
        </p:txBody>
      </p:sp>
      <p:sp>
        <p:nvSpPr>
          <p:cNvPr id="949" name="Text 94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auto（C++11以后不再是说明符）</a:t>
            </a:r>
          </a:p>
        </p:txBody>
      </p:sp>
    </p:spTree>
  </p:cSld>
</p:sld>
</file>

<file path=ppt/slides/slide48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84" name="slide4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0" name="Text 95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auto（C++11以后不再是说明符）</a:t>
            </a:r>
          </a:p>
        </p:txBody>
      </p:sp>
      <p:sp>
        <p:nvSpPr>
          <p:cNvPr id="951" name="Text 95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register</a:t>
            </a:r>
          </a:p>
        </p:txBody>
      </p:sp>
    </p:spTree>
  </p:cSld>
</p:sld>
</file>

<file path=ppt/slides/slide48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85" name="slide4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2" name="Text 95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register</a:t>
            </a:r>
          </a:p>
        </p:txBody>
      </p:sp>
      <p:sp>
        <p:nvSpPr>
          <p:cNvPr id="953" name="Text 95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static</a:t>
            </a:r>
          </a:p>
        </p:txBody>
      </p:sp>
    </p:spTree>
  </p:cSld>
</p:sld>
</file>

<file path=ppt/slides/slide48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86" name="slide4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4" name="Text 95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static</a:t>
            </a:r>
          </a:p>
        </p:txBody>
      </p:sp>
      <p:sp>
        <p:nvSpPr>
          <p:cNvPr id="955" name="Text 95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extern</a:t>
            </a:r>
          </a:p>
        </p:txBody>
      </p:sp>
    </p:spTree>
  </p:cSld>
</p:sld>
</file>

<file path=ppt/slides/slide48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87" name="slide4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6" name="Text 95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extern</a:t>
            </a:r>
          </a:p>
        </p:txBody>
      </p:sp>
      <p:sp>
        <p:nvSpPr>
          <p:cNvPr id="957" name="Text 95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thread_local</a:t>
            </a:r>
          </a:p>
        </p:txBody>
      </p:sp>
    </p:spTree>
  </p:cSld>
</p:sld>
</file>

<file path=ppt/slides/slide48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88" name="slide4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8" name="Text 95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thread_local</a:t>
            </a:r>
          </a:p>
        </p:txBody>
      </p:sp>
      <p:sp>
        <p:nvSpPr>
          <p:cNvPr id="959" name="Text 95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mutable</a:t>
            </a:r>
          </a:p>
        </p:txBody>
      </p:sp>
    </p:spTree>
  </p:cSld>
</p:sld>
</file>

<file path=ppt/slides/slide48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89" name="slide4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0" name="Text 96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cv-限定符</a:t>
            </a:r>
          </a:p>
        </p:txBody>
      </p:sp>
      <p:sp>
        <p:nvSpPr>
          <p:cNvPr id="961" name="Text 96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关键字const
关键字volatile
转换</a:t>
            </a:r>
          </a:p>
        </p:txBody>
      </p:sp>
    </p:spTree>
  </p:cSld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9" name="slide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Text 9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浮点型</a:t>
            </a:r>
          </a:p>
        </p:txBody>
      </p:sp>
      <p:sp>
        <p:nvSpPr>
          <p:cNvPr id="93" name="Text 9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float、double、long double</a:t>
            </a:r>
          </a:p>
        </p:txBody>
      </p:sp>
    </p:spTree>
  </p:cSld>
</p:sld>
</file>

<file path=ppt/slides/slide49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90" name="slide4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2" name="Text 96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关键字const</a:t>
            </a:r>
          </a:p>
        </p:txBody>
      </p:sp>
      <p:sp>
        <p:nvSpPr>
          <p:cNvPr id="963" name="Text 96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const全局变量链接性：内部</a:t>
            </a:r>
          </a:p>
        </p:txBody>
      </p:sp>
    </p:spTree>
  </p:cSld>
</p:sld>
</file>

<file path=ppt/slides/slide49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91" name="slide4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4" name="Text 96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转换</a:t>
            </a:r>
          </a:p>
        </p:txBody>
      </p:sp>
    </p:spTree>
  </p:cSld>
</p:sld>
</file>

<file path=ppt/slides/slide49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92" name="slide4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5" name="Text 96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链接性拓展</a:t>
            </a:r>
          </a:p>
        </p:txBody>
      </p:sp>
      <p:sp>
        <p:nvSpPr>
          <p:cNvPr id="966" name="Text 96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变量和链接性
函数和链接性
语言和链接性</a:t>
            </a:r>
          </a:p>
        </p:txBody>
      </p:sp>
    </p:spTree>
  </p:cSld>
</p:sld>
</file>

<file path=ppt/slides/slide49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93" name="slide4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7" name="Text 96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函数和链接性</a:t>
            </a:r>
          </a:p>
        </p:txBody>
      </p:sp>
      <p:sp>
        <p:nvSpPr>
          <p:cNvPr id="968" name="Text 96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持续性：静态
链接性：默认外部链接性
非内联函数的单定义规则
C++在哪里查找函数</a:t>
            </a:r>
          </a:p>
        </p:txBody>
      </p:sp>
    </p:spTree>
  </p:cSld>
</p:sld>
</file>

<file path=ppt/slides/slide49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94" name="slide4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9" name="Text 96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链接性：默认外部链接性</a:t>
            </a:r>
          </a:p>
        </p:txBody>
      </p:sp>
      <p:sp>
        <p:nvSpPr>
          <p:cNvPr id="970" name="Text 97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内部链接性：关键字static</a:t>
            </a:r>
          </a:p>
        </p:txBody>
      </p:sp>
    </p:spTree>
  </p:cSld>
</p:sld>
</file>

<file path=ppt/slides/slide49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95" name="slide4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1" name="Text 97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非内联函数的单定义规则</a:t>
            </a:r>
          </a:p>
        </p:txBody>
      </p:sp>
      <p:sp>
        <p:nvSpPr>
          <p:cNvPr id="972" name="Text 97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内联函数特殊性</a:t>
            </a:r>
          </a:p>
        </p:txBody>
      </p:sp>
    </p:spTree>
  </p:cSld>
</p:sld>
</file>

<file path=ppt/slides/slide49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96" name="slide4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3" name="Text 97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语言和链接性</a:t>
            </a:r>
          </a:p>
        </p:txBody>
      </p:sp>
      <p:sp>
        <p:nvSpPr>
          <p:cNvPr id="974" name="Text 97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C语言链接规范和C++语言链接规范</a:t>
            </a:r>
          </a:p>
        </p:txBody>
      </p:sp>
    </p:spTree>
  </p:cSld>
</p:sld>
</file>

<file path=ppt/slides/slide49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97" name="slide4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5" name="Text 97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存储方案和动态分配</a:t>
            </a:r>
          </a:p>
        </p:txBody>
      </p:sp>
      <p:sp>
        <p:nvSpPr>
          <p:cNvPr id="976" name="Text 97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动态分配内存方式
变量5种存储方式不适用于动态分配的内存（动态存储）
存储方式仍然适用于用来跟踪动态内存的指针变量（自动或静态静态指针变量）
编译器使用三块独立的内存</a:t>
            </a:r>
          </a:p>
        </p:txBody>
      </p:sp>
    </p:spTree>
  </p:cSld>
</p:sld>
</file>

<file path=ppt/slides/slide49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98" name="slide4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7" name="Text 97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动态分配内存方式</a:t>
            </a:r>
          </a:p>
        </p:txBody>
      </p:sp>
      <p:sp>
        <p:nvSpPr>
          <p:cNvPr id="978" name="Text 97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C++运算符new
C函数malloc( )</a:t>
            </a:r>
          </a:p>
        </p:txBody>
      </p:sp>
    </p:spTree>
  </p:cSld>
</p:sld>
</file>

<file path=ppt/slides/slide49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99" name="slide4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9" name="Text 97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C++运算符new</a:t>
            </a:r>
          </a:p>
        </p:txBody>
      </p:sp>
      <p:sp>
        <p:nvSpPr>
          <p:cNvPr id="980" name="Text 98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new：运算符、函数和替换函数
new失败时
定位new运算符</a:t>
            </a:r>
          </a:p>
        </p:txBody>
      </p:sp>
    </p:spTree>
  </p:cSld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" name="slide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Text 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标识符</a:t>
            </a:r>
          </a:p>
        </p:txBody>
      </p:sp>
      <p:sp>
        <p:nvSpPr>
          <p:cNvPr id="10" name="Text 1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关键字typedef
变量命名规范</a:t>
            </a:r>
          </a:p>
        </p:txBody>
      </p:sp>
    </p:spTree>
  </p:cSld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0" name="slide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Text 9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void类型</a:t>
            </a:r>
          </a:p>
        </p:txBody>
      </p:sp>
      <p:sp>
        <p:nvSpPr>
          <p:cNvPr id="95" name="Text 9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关键字void</a:t>
            </a:r>
          </a:p>
        </p:txBody>
      </p:sp>
    </p:spTree>
  </p:cSld>
</p:sld>
</file>

<file path=ppt/slides/slide50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00" name="slide5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1" name="Text 98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new失败时</a:t>
            </a:r>
          </a:p>
        </p:txBody>
      </p:sp>
      <p:sp>
        <p:nvSpPr>
          <p:cNvPr id="982" name="Text 98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引发异常std::bad_alloc</a:t>
            </a:r>
          </a:p>
        </p:txBody>
      </p:sp>
    </p:spTree>
  </p:cSld>
</p:sld>
</file>

<file path=ppt/slides/slide50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01" name="slide5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3" name="Text 98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定位new运算符</a:t>
            </a:r>
          </a:p>
        </p:txBody>
      </p:sp>
      <p:sp>
        <p:nvSpPr>
          <p:cNvPr id="984" name="Text 98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内置类型与定位new运算符
对象与定位new运算符</a:t>
            </a:r>
          </a:p>
        </p:txBody>
      </p:sp>
    </p:spTree>
  </p:cSld>
</p:sld>
</file>

<file path=ppt/slides/slide50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02" name="slide5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5" name="Text 98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对象与定位new运算符</a:t>
            </a:r>
          </a:p>
        </p:txBody>
      </p:sp>
      <p:sp>
        <p:nvSpPr>
          <p:cNvPr id="986" name="Text 98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显式调用析构函数</a:t>
            </a:r>
          </a:p>
        </p:txBody>
      </p:sp>
    </p:spTree>
  </p:cSld>
</p:sld>
</file>

<file path=ppt/slides/slide50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03" name="slide5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7" name="Text 98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编译器使用三块独立的内存</a:t>
            </a:r>
          </a:p>
        </p:txBody>
      </p:sp>
      <p:sp>
        <p:nvSpPr>
          <p:cNvPr id="988" name="Text 98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静态内存
栈内存
特点
堆内存（也称为自由空间）</a:t>
            </a:r>
          </a:p>
        </p:txBody>
      </p:sp>
    </p:spTree>
  </p:cSld>
</p:sld>
</file>

<file path=ppt/slides/slide50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04" name="slide5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9" name="Text 98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特点</a:t>
            </a:r>
          </a:p>
        </p:txBody>
      </p:sp>
    </p:spTree>
  </p:cSld>
</p:sld>
</file>

<file path=ppt/slides/slide50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05" name="slide5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0" name="Text 99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命名空间</a:t>
            </a:r>
          </a:p>
        </p:txBody>
      </p:sp>
      <p:sp>
        <p:nvSpPr>
          <p:cNvPr id="991" name="Text 99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传统C++命名空间
新的命名空间特性
使用命名空间的指导原则</a:t>
            </a:r>
          </a:p>
        </p:txBody>
      </p:sp>
    </p:spTree>
  </p:cSld>
</p:sld>
</file>

<file path=ppt/slides/slide50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06" name="slide5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2" name="Text 99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传统C++命名空间</a:t>
            </a:r>
          </a:p>
        </p:txBody>
      </p:sp>
      <p:sp>
        <p:nvSpPr>
          <p:cNvPr id="993" name="Text 99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声明区域
潜在作用域
作用域</a:t>
            </a:r>
          </a:p>
        </p:txBody>
      </p:sp>
    </p:spTree>
  </p:cSld>
</p:sld>
</file>

<file path=ppt/slides/slide50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07" name="slide5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4" name="Text 99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作用域</a:t>
            </a:r>
          </a:p>
        </p:txBody>
      </p:sp>
      <p:sp>
        <p:nvSpPr>
          <p:cNvPr id="995" name="Text 99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在作用域内
隐藏名字
分类
访问作用域内成员方法</a:t>
            </a:r>
          </a:p>
        </p:txBody>
      </p:sp>
    </p:spTree>
  </p:cSld>
</p:sld>
</file>

<file path=ppt/slides/slide50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08" name="slide5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6" name="Text 99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997" name="Text 99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全局作用域
局部作用域（块作用域）
类作用域</a:t>
            </a:r>
          </a:p>
        </p:txBody>
      </p:sp>
    </p:spTree>
  </p:cSld>
</p:sld>
</file>

<file path=ppt/slides/slide50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09" name="slide5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8" name="Text 99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访问作用域内成员方法</a:t>
            </a:r>
          </a:p>
        </p:txBody>
      </p:sp>
      <p:sp>
        <p:nvSpPr>
          <p:cNvPr id="999" name="Text 99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作用域解析运算符::
直接成员运算符.
间接成员运算符-&gt;</a:t>
            </a:r>
          </a:p>
        </p:txBody>
      </p:sp>
    </p:spTree>
  </p:cSld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1" name="slide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Text 9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复合类型</a:t>
            </a:r>
          </a:p>
        </p:txBody>
      </p:sp>
      <p:sp>
        <p:nvSpPr>
          <p:cNvPr id="97" name="Text 9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复合类型的声明
数组
字符串
结构
共用体
指针
引用</a:t>
            </a:r>
          </a:p>
        </p:txBody>
      </p:sp>
    </p:spTree>
  </p:cSld>
</p:sld>
</file>

<file path=ppt/slides/slide5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10" name="slide5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0" name="Text 100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新的命名空间特性</a:t>
            </a:r>
          </a:p>
        </p:txBody>
      </p:sp>
      <p:sp>
        <p:nvSpPr>
          <p:cNvPr id="1001" name="Text 100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std
分类
特性
访问命名空间中名称的方法</a:t>
            </a:r>
          </a:p>
        </p:txBody>
      </p:sp>
    </p:spTree>
  </p:cSld>
</p:sld>
</file>

<file path=ppt/slides/slide5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11" name="slide5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2" name="Text 100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1003" name="Text 100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全局命名空间
自定义命名空间</a:t>
            </a:r>
          </a:p>
        </p:txBody>
      </p:sp>
    </p:spTree>
  </p:cSld>
</p:sld>
</file>

<file path=ppt/slides/slide5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12" name="slide5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4" name="Text 100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全局命名空间</a:t>
            </a:r>
          </a:p>
        </p:txBody>
      </p:sp>
      <p:sp>
        <p:nvSpPr>
          <p:cNvPr id="1005" name="Text 100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全局变量</a:t>
            </a:r>
          </a:p>
        </p:txBody>
      </p:sp>
    </p:spTree>
  </p:cSld>
</p:sld>
</file>

<file path=ppt/slides/slide5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13" name="slide5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6" name="Text 100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自定义命名空间</a:t>
            </a:r>
          </a:p>
        </p:txBody>
      </p:sp>
      <p:sp>
        <p:nvSpPr>
          <p:cNvPr id="1007" name="Text 100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关键字namespace</a:t>
            </a:r>
          </a:p>
        </p:txBody>
      </p:sp>
    </p:spTree>
  </p:cSld>
</p:sld>
</file>

<file path=ppt/slides/slide5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14" name="slide5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8" name="Text 100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特性</a:t>
            </a:r>
          </a:p>
        </p:txBody>
      </p:sp>
      <p:sp>
        <p:nvSpPr>
          <p:cNvPr id="1009" name="Text 100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外部链接性（默认）
解决命名冲突
开放性
传递性
可以嵌套
无名命名空间</a:t>
            </a:r>
          </a:p>
        </p:txBody>
      </p:sp>
    </p:spTree>
  </p:cSld>
</p:sld>
</file>

<file path=ppt/slides/slide5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15" name="slide5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0" name="Text 101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可以嵌套</a:t>
            </a:r>
          </a:p>
        </p:txBody>
      </p:sp>
      <p:sp>
        <p:nvSpPr>
          <p:cNvPr id="1011" name="Text 101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可别名</a:t>
            </a:r>
          </a:p>
        </p:txBody>
      </p:sp>
    </p:spTree>
  </p:cSld>
</p:sld>
</file>

<file path=ppt/slides/slide5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16" name="slide5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2" name="Text 101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访问命名空间中名称的方法</a:t>
            </a:r>
          </a:p>
        </p:txBody>
      </p:sp>
      <p:sp>
        <p:nvSpPr>
          <p:cNvPr id="1013" name="Text 101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直接指定标识符
关键字using</a:t>
            </a:r>
          </a:p>
        </p:txBody>
      </p:sp>
    </p:spTree>
  </p:cSld>
</p:sld>
</file>

<file path=ppt/slides/slide5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17" name="slide5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4" name="Text 101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直接指定标识符</a:t>
            </a:r>
          </a:p>
        </p:txBody>
      </p:sp>
      <p:sp>
        <p:nvSpPr>
          <p:cNvPr id="1015" name="Text 101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作用域解析运算符::</a:t>
            </a:r>
          </a:p>
        </p:txBody>
      </p:sp>
    </p:spTree>
  </p:cSld>
</p:sld>
</file>

<file path=ppt/slides/slide5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18" name="slide5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6" name="Text 101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关键字using</a:t>
            </a:r>
          </a:p>
        </p:txBody>
      </p:sp>
      <p:sp>
        <p:nvSpPr>
          <p:cNvPr id="1017" name="Text 101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using声明
using编译指令
对比</a:t>
            </a:r>
          </a:p>
        </p:txBody>
      </p:sp>
    </p:spTree>
  </p:cSld>
</p:sld>
</file>

<file path=ppt/slides/slide5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19" name="slide5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8" name="Text 101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对比</a:t>
            </a:r>
          </a:p>
        </p:txBody>
      </p:sp>
    </p:spTree>
  </p:cSld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2" name="slide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Text 9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复合类型的声明</a:t>
            </a:r>
          </a:p>
        </p:txBody>
      </p:sp>
      <p:sp>
        <p:nvSpPr>
          <p:cNvPr id="99" name="Text 9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基本数据类型+带类型修饰符的声明符</a:t>
            </a:r>
          </a:p>
        </p:txBody>
      </p:sp>
    </p:spTree>
  </p:cSld>
</p:sld>
</file>

<file path=ppt/slides/slide5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20" name="slide5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9" name="Text 101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string类和STL</a:t>
            </a:r>
          </a:p>
        </p:txBody>
      </p:sp>
      <p:sp>
        <p:nvSpPr>
          <p:cNvPr id="1020" name="Text 102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标准模板库STL概述
STL泛型编程
string类和STL库全面总结</a:t>
            </a:r>
          </a:p>
        </p:txBody>
      </p:sp>
    </p:spTree>
  </p:cSld>
</p:sld>
</file>

<file path=ppt/slides/slide5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21" name="slide5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1" name="Text 102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标准模板库STL概述</a:t>
            </a:r>
          </a:p>
        </p:txBody>
      </p:sp>
      <p:sp>
        <p:nvSpPr>
          <p:cNvPr id="1022" name="Text 102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STL术语
STL组成：容器(containers)、迭代器(iterators)、空间配置器(allocator)、适配器(adapters)、算法(algorithms)、函数符(functors)六个部分</a:t>
            </a:r>
          </a:p>
        </p:txBody>
      </p:sp>
    </p:spTree>
  </p:cSld>
</p:sld>
</file>

<file path=ppt/slides/slide5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22" name="slide5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3" name="Text 102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STL术语</a:t>
            </a:r>
          </a:p>
        </p:txBody>
      </p:sp>
      <p:sp>
        <p:nvSpPr>
          <p:cNvPr id="1024" name="Text 102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概念：描述一系列的要求
改进：表示概念上的继承
模型：概念的具体实现</a:t>
            </a:r>
          </a:p>
        </p:txBody>
      </p:sp>
    </p:spTree>
  </p:cSld>
</p:sld>
</file>

<file path=ppt/slides/slide5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23" name="slide5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5" name="Text 102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概念：描述一系列的要求</a:t>
            </a:r>
          </a:p>
        </p:txBody>
      </p:sp>
      <p:sp>
        <p:nvSpPr>
          <p:cNvPr id="1026" name="Text 102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模板参数与概念
注意编译器不直接检查概念</a:t>
            </a:r>
          </a:p>
        </p:txBody>
      </p:sp>
    </p:spTree>
  </p:cSld>
</p:sld>
</file>

<file path=ppt/slides/slide5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24" name="slide5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7" name="Text 102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模板参数与概念</a:t>
            </a:r>
          </a:p>
        </p:txBody>
      </p:sp>
      <p:sp>
        <p:nvSpPr>
          <p:cNvPr id="1028" name="Text 102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模板参数与迭代器概念
模板参数与函数符概念</a:t>
            </a:r>
          </a:p>
        </p:txBody>
      </p:sp>
    </p:spTree>
  </p:cSld>
</p:sld>
</file>

<file path=ppt/slides/slide5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25" name="slide5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9" name="Text 102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STL泛型编程</a:t>
            </a:r>
          </a:p>
        </p:txBody>
      </p:sp>
      <p:sp>
        <p:nvSpPr>
          <p:cNvPr id="1030" name="Text 103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容器
迭代器
适配器
泛型算法</a:t>
            </a:r>
          </a:p>
        </p:txBody>
      </p:sp>
    </p:spTree>
  </p:cSld>
</p:sld>
</file>

<file path=ppt/slides/slide5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26" name="slide5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1" name="Text 103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容器</a:t>
            </a:r>
          </a:p>
        </p:txBody>
      </p:sp>
      <p:sp>
        <p:nvSpPr>
          <p:cNvPr id="1032" name="Text 103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容器库概览
序列容器（顺序容器）
关联容器</a:t>
            </a:r>
          </a:p>
        </p:txBody>
      </p:sp>
    </p:spTree>
  </p:cSld>
</p:sld>
</file>

<file path=ppt/slides/slide5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27" name="slide5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3" name="Text 103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容器库概览</a:t>
            </a:r>
          </a:p>
        </p:txBody>
      </p:sp>
      <p:sp>
        <p:nvSpPr>
          <p:cNvPr id="1034" name="Text 103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容器概念
容器定义和初始化
容器操作
容器赋值和swap
容器大小操作
关系运算符
管理容量的成员函数</a:t>
            </a:r>
          </a:p>
        </p:txBody>
      </p:sp>
    </p:spTree>
  </p:cSld>
</p:sld>
</file>

<file path=ppt/slides/slide5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28" name="slide5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5" name="Text 103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容器概念</a:t>
            </a:r>
          </a:p>
        </p:txBody>
      </p:sp>
      <p:sp>
        <p:nvSpPr>
          <p:cNvPr id="1036" name="Text 103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容器的要求
容器类型</a:t>
            </a:r>
          </a:p>
        </p:txBody>
      </p:sp>
    </p:spTree>
  </p:cSld>
</p:sld>
</file>

<file path=ppt/slides/slide5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29" name="slide5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7" name="Text 103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容器类型</a:t>
            </a:r>
          </a:p>
        </p:txBody>
      </p:sp>
      <p:sp>
        <p:nvSpPr>
          <p:cNvPr id="1038" name="Text 103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vector、set、map等15种容器类型</a:t>
            </a:r>
          </a:p>
        </p:txBody>
      </p:sp>
    </p:spTree>
  </p:cSld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3" name="slide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Text 10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基本数据类型+带类型修饰符的声明符</a:t>
            </a:r>
          </a:p>
        </p:txBody>
      </p:sp>
      <p:sp>
        <p:nvSpPr>
          <p:cNvPr id="101" name="Text 10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书写习惯</a:t>
            </a:r>
          </a:p>
        </p:txBody>
      </p:sp>
    </p:spTree>
  </p:cSld>
</p:sld>
</file>

<file path=ppt/slides/slide5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30" name="slide5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9" name="Text 103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容器定义和初始化</a:t>
            </a:r>
          </a:p>
        </p:txBody>
      </p:sp>
      <p:sp>
        <p:nvSpPr>
          <p:cNvPr id="1040" name="Text 104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模板initializer_list
容器元素时拷贝</a:t>
            </a:r>
          </a:p>
        </p:txBody>
      </p:sp>
    </p:spTree>
  </p:cSld>
</p:sld>
</file>

<file path=ppt/slides/slide5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31" name="slide5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1" name="Text 104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模板initializer_list</a:t>
            </a:r>
          </a:p>
        </p:txBody>
      </p:sp>
      <p:sp>
        <p:nvSpPr>
          <p:cNvPr id="1042" name="Text 104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使用initializer_list对象</a:t>
            </a:r>
          </a:p>
        </p:txBody>
      </p:sp>
    </p:spTree>
  </p:cSld>
</p:sld>
</file>

<file path=ppt/slides/slide5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32" name="slide5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3" name="Text 104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使用initializer_list对象</a:t>
            </a:r>
          </a:p>
        </p:txBody>
      </p:sp>
      <p:sp>
        <p:nvSpPr>
          <p:cNvPr id="1044" name="Text 104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与参数包的区别与联系</a:t>
            </a:r>
          </a:p>
        </p:txBody>
      </p:sp>
    </p:spTree>
  </p:cSld>
</p:sld>
</file>

<file path=ppt/slides/slide5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33" name="slide5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5" name="Text 104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容器元素时拷贝</a:t>
            </a:r>
          </a:p>
        </p:txBody>
      </p:sp>
      <p:sp>
        <p:nvSpPr>
          <p:cNvPr id="1046" name="Text 104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使用emplace操作</a:t>
            </a:r>
          </a:p>
        </p:txBody>
      </p:sp>
    </p:spTree>
  </p:cSld>
</p:sld>
</file>

<file path=ppt/slides/slide5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34" name="slide5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7" name="Text 104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关系运算符</a:t>
            </a:r>
          </a:p>
        </p:txBody>
      </p:sp>
      <p:sp>
        <p:nvSpPr>
          <p:cNvPr id="1048" name="Text 104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容器关系运算符使用元素的关系运算符完成比较</a:t>
            </a:r>
          </a:p>
        </p:txBody>
      </p:sp>
    </p:spTree>
  </p:cSld>
</p:sld>
</file>

<file path=ppt/slides/slide5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35" name="slide5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9" name="Text 104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序列容器（顺序容器）</a:t>
            </a:r>
          </a:p>
        </p:txBody>
      </p:sp>
      <p:sp>
        <p:nvSpPr>
          <p:cNvPr id="1050" name="Text 105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顺序容器操作
分类
可用作顺序容器
容器适配器</a:t>
            </a:r>
          </a:p>
        </p:txBody>
      </p:sp>
    </p:spTree>
  </p:cSld>
</p:sld>
</file>

<file path=ppt/slides/slide5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36" name="slide5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1" name="Text 105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顺序容器操作</a:t>
            </a:r>
          </a:p>
        </p:txBody>
      </p:sp>
      <p:sp>
        <p:nvSpPr>
          <p:cNvPr id="1052" name="Text 105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向顺序容器添加元素
访问元素
删除元素
特殊的forward_list操作
改变容器大小
容器操作可能使迭代器失效</a:t>
            </a:r>
          </a:p>
        </p:txBody>
      </p:sp>
    </p:spTree>
  </p:cSld>
</p:sld>
</file>

<file path=ppt/slides/slide5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37" name="slide5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3" name="Text 105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1054" name="Text 105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vector
deque
list
forward_list
适配器类</a:t>
            </a:r>
          </a:p>
        </p:txBody>
      </p:sp>
    </p:spTree>
  </p:cSld>
</p:sld>
</file>

<file path=ppt/slides/slide5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38" name="slide5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5" name="Text 105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vector</a:t>
            </a:r>
          </a:p>
        </p:txBody>
      </p:sp>
      <p:sp>
        <p:nvSpPr>
          <p:cNvPr id="1056" name="Text 105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模板类vector</a:t>
            </a:r>
          </a:p>
        </p:txBody>
      </p:sp>
    </p:spTree>
  </p:cSld>
</p:sld>
</file>

<file path=ppt/slides/slide5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39" name="slide5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7" name="Text 105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模板类vector</a:t>
            </a:r>
          </a:p>
        </p:txBody>
      </p:sp>
      <p:sp>
        <p:nvSpPr>
          <p:cNvPr id="1058" name="Text 105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分配器</a:t>
            </a:r>
          </a:p>
        </p:txBody>
      </p:sp>
    </p:spTree>
  </p:cSld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4" name="slide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Text 10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数组</a:t>
            </a:r>
          </a:p>
        </p:txBody>
      </p:sp>
      <p:sp>
        <p:nvSpPr>
          <p:cNvPr id="103" name="Text 10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数组声明
运算符[ ]
数组初始化规则
多维数组
数组的替代品
指针和数组
对象数组
C风格字符串和数组</a:t>
            </a:r>
          </a:p>
        </p:txBody>
      </p:sp>
    </p:spTree>
  </p:cSld>
</p:sld>
</file>

<file path=ppt/slides/slide5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40" name="slide5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9" name="Text 105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forward_list</a:t>
            </a:r>
          </a:p>
        </p:txBody>
      </p:sp>
      <p:sp>
        <p:nvSpPr>
          <p:cNvPr id="1060" name="Text 106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首前迭代器</a:t>
            </a:r>
          </a:p>
        </p:txBody>
      </p:sp>
    </p:spTree>
  </p:cSld>
</p:sld>
</file>

<file path=ppt/slides/slide5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41" name="slide5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1" name="Text 106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适配器类</a:t>
            </a:r>
          </a:p>
        </p:txBody>
      </p:sp>
      <p:sp>
        <p:nvSpPr>
          <p:cNvPr id="1062" name="Text 106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stack
queue
priority_queue</a:t>
            </a:r>
          </a:p>
        </p:txBody>
      </p:sp>
    </p:spTree>
  </p:cSld>
</p:sld>
</file>

<file path=ppt/slides/slide5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42" name="slide5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3" name="Text 106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可用作顺序容器</a:t>
            </a:r>
          </a:p>
        </p:txBody>
      </p:sp>
      <p:sp>
        <p:nvSpPr>
          <p:cNvPr id="1064" name="Text 106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array
string类</a:t>
            </a:r>
          </a:p>
        </p:txBody>
      </p:sp>
    </p:spTree>
  </p:cSld>
</p:sld>
</file>

<file path=ppt/slides/slide5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43" name="slide5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5" name="Text 106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string类</a:t>
            </a:r>
          </a:p>
        </p:txBody>
      </p:sp>
      <p:sp>
        <p:nvSpPr>
          <p:cNvPr id="1066" name="Text 106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构造字符串
string类输入
使用字符串
其他功能
字符串种类
解读
额外的string操作</a:t>
            </a:r>
          </a:p>
        </p:txBody>
      </p:sp>
    </p:spTree>
  </p:cSld>
</p:sld>
</file>

<file path=ppt/slides/slide5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44" name="slide5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7" name="Text 106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构造字符串</a:t>
            </a:r>
          </a:p>
        </p:txBody>
      </p:sp>
      <p:sp>
        <p:nvSpPr>
          <p:cNvPr id="1068" name="Text 106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9种构造函数</a:t>
            </a:r>
          </a:p>
        </p:txBody>
      </p:sp>
    </p:spTree>
  </p:cSld>
</p:sld>
</file>

<file path=ppt/slides/slide5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45" name="slide5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9" name="Text 106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string类输入</a:t>
            </a:r>
          </a:p>
        </p:txBody>
      </p:sp>
      <p:sp>
        <p:nvSpPr>
          <p:cNvPr id="1070" name="Text 107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getline(cin, str)
cin &gt;&gt; str</a:t>
            </a:r>
          </a:p>
        </p:txBody>
      </p:sp>
    </p:spTree>
  </p:cSld>
</p:sld>
</file>

<file path=ppt/slides/slide5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46" name="slide5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1" name="Text 107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其他功能</a:t>
            </a:r>
          </a:p>
        </p:txBody>
      </p:sp>
      <p:sp>
        <p:nvSpPr>
          <p:cNvPr id="1072" name="Text 107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返回C-风格字符串str.c_str( )</a:t>
            </a:r>
          </a:p>
        </p:txBody>
      </p:sp>
    </p:spTree>
  </p:cSld>
</p:sld>
</file>

<file path=ppt/slides/slide5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47" name="slide5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3" name="Text 107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字符串种类</a:t>
            </a:r>
          </a:p>
        </p:txBody>
      </p:sp>
      <p:sp>
        <p:nvSpPr>
          <p:cNvPr id="1074" name="Text 107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本质：模板类basic_string的具体化，然后typedef取的别名
string、wstring、u16string、u32string</a:t>
            </a:r>
          </a:p>
        </p:txBody>
      </p:sp>
    </p:spTree>
  </p:cSld>
</p:sld>
</file>

<file path=ppt/slides/slide5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48" name="slide5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5" name="Text 107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解读</a:t>
            </a:r>
          </a:p>
        </p:txBody>
      </p:sp>
      <p:sp>
        <p:nvSpPr>
          <p:cNvPr id="1076" name="Text 107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成员函数和运算符被多次重载</a:t>
            </a:r>
          </a:p>
        </p:txBody>
      </p:sp>
    </p:spTree>
  </p:cSld>
</p:sld>
</file>

<file path=ppt/slides/slide5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49" name="slide5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7" name="Text 107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成员函数和运算符被多次重载</a:t>
            </a:r>
          </a:p>
        </p:txBody>
      </p:sp>
      <p:sp>
        <p:nvSpPr>
          <p:cNvPr id="1078" name="Text 107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参数是string对象、C-风格字符串、char值</a:t>
            </a:r>
          </a:p>
        </p:txBody>
      </p:sp>
    </p:spTree>
  </p:cSld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5" name="slide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Text 10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数组声明</a:t>
            </a:r>
          </a:p>
        </p:txBody>
      </p:sp>
      <p:sp>
        <p:nvSpPr>
          <p:cNvPr id="105" name="Text 10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数组名与数组的地址</a:t>
            </a:r>
          </a:p>
        </p:txBody>
      </p:sp>
    </p:spTree>
  </p:cSld>
</p:sld>
</file>

<file path=ppt/slides/slide5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50" name="slide5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9" name="Text 107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额外的string操作</a:t>
            </a:r>
          </a:p>
        </p:txBody>
      </p:sp>
      <p:sp>
        <p:nvSpPr>
          <p:cNvPr id="1080" name="Text 108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构造string的其它方法
substr操作
改变string的其他方法
string搜索操作
compare函数
数值转换</a:t>
            </a:r>
          </a:p>
        </p:txBody>
      </p:sp>
    </p:spTree>
  </p:cSld>
</p:sld>
</file>

<file path=ppt/slides/slide5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51" name="slide5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1" name="Text 108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容器适配器</a:t>
            </a:r>
          </a:p>
        </p:txBody>
      </p:sp>
      <p:sp>
        <p:nvSpPr>
          <p:cNvPr id="1082" name="Text 108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stack栈适配器
queue队列适配器
priority_queue优先队列适配器</a:t>
            </a:r>
          </a:p>
        </p:txBody>
      </p:sp>
    </p:spTree>
  </p:cSld>
</p:sld>
</file>

<file path=ppt/slides/slide5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52" name="slide5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3" name="Text 108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关联容器</a:t>
            </a:r>
          </a:p>
        </p:txBody>
      </p:sp>
      <p:sp>
        <p:nvSpPr>
          <p:cNvPr id="1084" name="Text 108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分类
关联容器概述
关联容器操作
无序容器</a:t>
            </a:r>
          </a:p>
        </p:txBody>
      </p:sp>
    </p:spTree>
  </p:cSld>
</p:sld>
</file>

<file path=ppt/slides/slide5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53" name="slide5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5" name="Text 108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1086" name="Text 108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有序关联容器
无序关联容器</a:t>
            </a:r>
          </a:p>
        </p:txBody>
      </p:sp>
    </p:spTree>
  </p:cSld>
</p:sld>
</file>

<file path=ppt/slides/slide5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54" name="slide5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7" name="Text 108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有序关联容器</a:t>
            </a:r>
          </a:p>
        </p:txBody>
      </p:sp>
      <p:sp>
        <p:nvSpPr>
          <p:cNvPr id="1088" name="Text 108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map
set
multimap
multiset</a:t>
            </a:r>
          </a:p>
        </p:txBody>
      </p:sp>
    </p:spTree>
  </p:cSld>
</p:sld>
</file>

<file path=ppt/slides/slide5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55" name="slide5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9" name="Text 108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map</a:t>
            </a:r>
          </a:p>
        </p:txBody>
      </p:sp>
      <p:sp>
        <p:nvSpPr>
          <p:cNvPr id="1090" name="Text 109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关联数组</a:t>
            </a:r>
          </a:p>
        </p:txBody>
      </p:sp>
    </p:spTree>
  </p:cSld>
</p:sld>
</file>

<file path=ppt/slides/slide5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56" name="slide5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1" name="Text 109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无序关联容器</a:t>
            </a:r>
          </a:p>
        </p:txBody>
      </p:sp>
      <p:sp>
        <p:nvSpPr>
          <p:cNvPr id="1092" name="Text 109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unordered_set
unordered_multiset
unordered_map
unordered_multimap</a:t>
            </a:r>
          </a:p>
        </p:txBody>
      </p:sp>
    </p:spTree>
  </p:cSld>
</p:sld>
</file>

<file path=ppt/slides/slide5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57" name="slide5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3" name="Text 109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关联容器概述</a:t>
            </a:r>
          </a:p>
        </p:txBody>
      </p:sp>
      <p:sp>
        <p:nvSpPr>
          <p:cNvPr id="1094" name="Text 109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定义关联容器
关键字类型的要求
pair类型</a:t>
            </a:r>
          </a:p>
        </p:txBody>
      </p:sp>
    </p:spTree>
  </p:cSld>
</p:sld>
</file>

<file path=ppt/slides/slide5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58" name="slide5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5" name="Text 109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定义关联容器</a:t>
            </a:r>
          </a:p>
        </p:txBody>
      </p:sp>
      <p:sp>
        <p:nvSpPr>
          <p:cNvPr id="1096" name="Text 109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默认初始化、拷贝初始化、值初始化</a:t>
            </a:r>
          </a:p>
        </p:txBody>
      </p:sp>
    </p:spTree>
  </p:cSld>
</p:sld>
</file>

<file path=ppt/slides/slide5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59" name="slide5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7" name="Text 109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关键字类型的要求</a:t>
            </a:r>
          </a:p>
        </p:txBody>
      </p:sp>
      <p:sp>
        <p:nvSpPr>
          <p:cNvPr id="1098" name="Text 109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对于有序关联容器
对于无序关联容器</a:t>
            </a:r>
          </a:p>
        </p:txBody>
      </p:sp>
    </p:spTree>
  </p:cSld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6" name="slide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Text 10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运算符[ ]</a:t>
            </a:r>
          </a:p>
        </p:txBody>
      </p:sp>
      <p:sp>
        <p:nvSpPr>
          <p:cNvPr id="107" name="Text 10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索引</a:t>
            </a:r>
          </a:p>
        </p:txBody>
      </p:sp>
    </p:spTree>
  </p:cSld>
</p:sld>
</file>

<file path=ppt/slides/slide5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60" name="slide5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9" name="Text 109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对于有序关联容器</a:t>
            </a:r>
          </a:p>
        </p:txBody>
      </p:sp>
      <p:sp>
        <p:nvSpPr>
          <p:cNvPr id="1100" name="Text 110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有序容器的关键字类型
使用关键字类型的比较函数</a:t>
            </a:r>
          </a:p>
        </p:txBody>
      </p:sp>
    </p:spTree>
  </p:cSld>
</p:sld>
</file>

<file path=ppt/slides/slide5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61" name="slide5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1" name="Text 110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有序容器的关键字类型</a:t>
            </a:r>
          </a:p>
        </p:txBody>
      </p:sp>
      <p:sp>
        <p:nvSpPr>
          <p:cNvPr id="1102" name="Text 110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关键字类型
严格弱序</a:t>
            </a:r>
          </a:p>
        </p:txBody>
      </p:sp>
    </p:spTree>
  </p:cSld>
</p:sld>
</file>

<file path=ppt/slides/slide5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62" name="slide5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3" name="Text 110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pair类型</a:t>
            </a:r>
          </a:p>
        </p:txBody>
      </p:sp>
      <p:sp>
        <p:nvSpPr>
          <p:cNvPr id="1104" name="Text 110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pair上的操作</a:t>
            </a:r>
          </a:p>
        </p:txBody>
      </p:sp>
    </p:spTree>
  </p:cSld>
</p:sld>
</file>

<file path=ppt/slides/slide5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63" name="slide5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5" name="Text 110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关联容器操作</a:t>
            </a:r>
          </a:p>
        </p:txBody>
      </p:sp>
      <p:sp>
        <p:nvSpPr>
          <p:cNvPr id="1106" name="Text 110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关联容器迭代器
添加元素
删除元素
map的下标操作
访问元素</a:t>
            </a:r>
          </a:p>
        </p:txBody>
      </p:sp>
    </p:spTree>
  </p:cSld>
</p:sld>
</file>

<file path=ppt/slides/slide5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64" name="slide5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7" name="Text 110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关联容器迭代器</a:t>
            </a:r>
          </a:p>
        </p:txBody>
      </p:sp>
      <p:sp>
        <p:nvSpPr>
          <p:cNvPr id="1108" name="Text 110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遍历关联容器
关联容器和算法</a:t>
            </a:r>
          </a:p>
        </p:txBody>
      </p:sp>
    </p:spTree>
  </p:cSld>
</p:sld>
</file>

<file path=ppt/slides/slide5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65" name="slide5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9" name="Text 110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添加元素</a:t>
            </a:r>
          </a:p>
        </p:txBody>
      </p:sp>
      <p:sp>
        <p:nvSpPr>
          <p:cNvPr id="1110" name="Text 111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向map添加元素
检测insert的返回值</a:t>
            </a:r>
          </a:p>
        </p:txBody>
      </p:sp>
    </p:spTree>
  </p:cSld>
</p:sld>
</file>

<file path=ppt/slides/slide5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66" name="slide5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1" name="Text 111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向map添加元素</a:t>
            </a:r>
          </a:p>
        </p:txBody>
      </p:sp>
      <p:sp>
        <p:nvSpPr>
          <p:cNvPr id="1112" name="Text 111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向multiset或multimap添加元素</a:t>
            </a:r>
          </a:p>
        </p:txBody>
      </p:sp>
    </p:spTree>
  </p:cSld>
</p:sld>
</file>

<file path=ppt/slides/slide5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67" name="slide5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3" name="Text 111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map的下标操作</a:t>
            </a:r>
          </a:p>
        </p:txBody>
      </p:sp>
      <p:sp>
        <p:nvSpPr>
          <p:cNvPr id="1114" name="Text 111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解引用迭代器返回类型：value_type，即pair&lt;const key_type, mapped_type&gt;
下标操作返回类型：mapped_type
*运算符和[ ]运算符</a:t>
            </a:r>
          </a:p>
        </p:txBody>
      </p:sp>
    </p:spTree>
  </p:cSld>
</p:sld>
</file>

<file path=ppt/slides/slide5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68" name="slide5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5" name="Text 111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*运算符和[ ]运算符</a:t>
            </a:r>
          </a:p>
        </p:txBody>
      </p:sp>
    </p:spTree>
  </p:cSld>
</p:sld>
</file>

<file path=ppt/slides/slide5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69" name="slide5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6" name="Text 111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访问元素</a:t>
            </a:r>
          </a:p>
        </p:txBody>
      </p:sp>
      <p:sp>
        <p:nvSpPr>
          <p:cNvPr id="1117" name="Text 111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对map使用find代替下标操作
在multimap或multiset中查找元素</a:t>
            </a:r>
          </a:p>
        </p:txBody>
      </p:sp>
    </p:spTree>
  </p:cSld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7" name="slide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Text 10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多维数组</a:t>
            </a:r>
          </a:p>
        </p:txBody>
      </p:sp>
      <p:sp>
        <p:nvSpPr>
          <p:cNvPr id="109" name="Text 10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理解 arr[M][N]
多维数组的初始化
多维数组的下标引用
使用范围for语句处理多维数组
指针和多维数组
char二维数组、字符串指针数组、string对象数组</a:t>
            </a:r>
          </a:p>
        </p:txBody>
      </p:sp>
    </p:spTree>
  </p:cSld>
</p:sld>
</file>

<file path=ppt/slides/slide5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70" name="slide5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8" name="Text 111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无序容器</a:t>
            </a:r>
          </a:p>
        </p:txBody>
      </p:sp>
      <p:sp>
        <p:nvSpPr>
          <p:cNvPr id="1119" name="Text 111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无序容器管理操作
无序容器对关键字类型的要求</a:t>
            </a:r>
          </a:p>
        </p:txBody>
      </p:sp>
    </p:spTree>
  </p:cSld>
</p:sld>
</file>

<file path=ppt/slides/slide5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71" name="slide5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0" name="Text 112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无序容器对关键字类型的要求</a:t>
            </a:r>
          </a:p>
        </p:txBody>
      </p:sp>
      <p:sp>
        <p:nvSpPr>
          <p:cNvPr id="1121" name="Text 112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hash
提供计算元素哈希值和判断元素相等性的函数</a:t>
            </a:r>
          </a:p>
        </p:txBody>
      </p:sp>
    </p:spTree>
  </p:cSld>
</p:sld>
</file>

<file path=ppt/slides/slide5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72" name="slide5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2" name="Text 112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hash</a:t>
            </a:r>
          </a:p>
        </p:txBody>
      </p:sp>
      <p:sp>
        <p:nvSpPr>
          <p:cNvPr id="1123" name="Text 112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哈希函数</a:t>
            </a:r>
          </a:p>
        </p:txBody>
      </p:sp>
    </p:spTree>
  </p:cSld>
</p:sld>
</file>

<file path=ppt/slides/slide5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73" name="slide5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4" name="Text 112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迭代器</a:t>
            </a:r>
          </a:p>
        </p:txBody>
      </p:sp>
      <p:sp>
        <p:nvSpPr>
          <p:cNvPr id="1125" name="Text 112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为何使用迭代器
迭代器范围
迭代器类别
迭代器运算
再探迭代器</a:t>
            </a:r>
          </a:p>
        </p:txBody>
      </p:sp>
    </p:spTree>
  </p:cSld>
</p:sld>
</file>

<file path=ppt/slides/slide5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74" name="slide5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6" name="Text 112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为何使用迭代器</a:t>
            </a:r>
          </a:p>
        </p:txBody>
      </p:sp>
      <p:sp>
        <p:nvSpPr>
          <p:cNvPr id="1127" name="Text 112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迭代器是STL算法的接口
基于算法的要求设计迭代器特征和容器特征</a:t>
            </a:r>
          </a:p>
        </p:txBody>
      </p:sp>
    </p:spTree>
  </p:cSld>
</p:sld>
</file>

<file path=ppt/slides/slide5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75" name="slide5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8" name="Text 112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迭代器是STL算法的接口</a:t>
            </a:r>
          </a:p>
        </p:txBody>
      </p:sp>
      <p:sp>
        <p:nvSpPr>
          <p:cNvPr id="1129" name="Text 112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模板使得算法独立于存储的数据类型
迭代器使得算法独立于使用的容器类型</a:t>
            </a:r>
          </a:p>
        </p:txBody>
      </p:sp>
    </p:spTree>
  </p:cSld>
</p:sld>
</file>

<file path=ppt/slides/slide5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76" name="slide5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0" name="Text 113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迭代器范围</a:t>
            </a:r>
          </a:p>
        </p:txBody>
      </p:sp>
      <p:sp>
        <p:nvSpPr>
          <p:cNvPr id="1131" name="Text 113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左闭合区间</a:t>
            </a:r>
          </a:p>
        </p:txBody>
      </p:sp>
    </p:spTree>
  </p:cSld>
</p:sld>
</file>

<file path=ppt/slides/slide5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77" name="slide5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2" name="Text 113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左闭合区间</a:t>
            </a:r>
          </a:p>
        </p:txBody>
      </p:sp>
      <p:sp>
        <p:nvSpPr>
          <p:cNvPr id="1133" name="Text 113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超尾标记（尾后迭代器）
使用左闭合范围蕴含的编程假定</a:t>
            </a:r>
          </a:p>
        </p:txBody>
      </p:sp>
    </p:spTree>
  </p:cSld>
</p:sld>
</file>

<file path=ppt/slides/slide5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78" name="slide5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4" name="Text 113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迭代器类别</a:t>
            </a:r>
          </a:p>
        </p:txBody>
      </p:sp>
      <p:sp>
        <p:nvSpPr>
          <p:cNvPr id="1135" name="Text 113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分类
共性：可以执行解除引用操作、可以进行比较、递增、同一个类级typedef名称：iterator
迭代器层次结构</a:t>
            </a:r>
          </a:p>
        </p:txBody>
      </p:sp>
    </p:spTree>
  </p:cSld>
</p:sld>
</file>

<file path=ppt/slides/slide5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79" name="slide5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6" name="Text 113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1137" name="Text 113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输入迭代器
输出迭代器
前向迭代器（正向迭代器）
双向迭代器
随机访问迭代器</a:t>
            </a:r>
          </a:p>
        </p:txBody>
      </p:sp>
    </p:spTree>
  </p:cSld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8" name="slide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Text 11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数组的替代品</a:t>
            </a:r>
          </a:p>
        </p:txBody>
      </p:sp>
      <p:sp>
        <p:nvSpPr>
          <p:cNvPr id="111" name="Text 11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静态数组：模板类array
动态数组：模板类vector
面相数值计算的数组：模板类valarray
对比</a:t>
            </a:r>
          </a:p>
        </p:txBody>
      </p:sp>
    </p:spTree>
  </p:cSld>
</p:sld>
</file>

<file path=ppt/slides/slide5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80" name="slide5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8" name="Text 113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输入迭代器</a:t>
            </a:r>
          </a:p>
        </p:txBody>
      </p:sp>
      <p:sp>
        <p:nvSpPr>
          <p:cNvPr id="1139" name="Text 113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支持的操作：==、!=、++、*、-&gt;</a:t>
            </a:r>
          </a:p>
        </p:txBody>
      </p:sp>
    </p:spTree>
  </p:cSld>
</p:sld>
</file>

<file path=ppt/slides/slide5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81" name="slide5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0" name="Text 114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输出迭代器</a:t>
            </a:r>
          </a:p>
        </p:txBody>
      </p:sp>
      <p:sp>
        <p:nvSpPr>
          <p:cNvPr id="1141" name="Text 114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支持的操作：++、*</a:t>
            </a:r>
          </a:p>
        </p:txBody>
      </p:sp>
    </p:spTree>
  </p:cSld>
</p:sld>
</file>

<file path=ppt/slides/slide5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82" name="slide5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2" name="Text 114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前向迭代器（正向迭代器）</a:t>
            </a:r>
          </a:p>
        </p:txBody>
      </p:sp>
      <p:sp>
        <p:nvSpPr>
          <p:cNvPr id="1143" name="Text 114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支持的操作：==、!=、++、*、-&gt;</a:t>
            </a:r>
          </a:p>
        </p:txBody>
      </p:sp>
    </p:spTree>
  </p:cSld>
</p:sld>
</file>

<file path=ppt/slides/slide58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83" name="slide5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4" name="Text 114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双向迭代器</a:t>
            </a:r>
          </a:p>
        </p:txBody>
      </p:sp>
      <p:sp>
        <p:nvSpPr>
          <p:cNvPr id="1145" name="Text 114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支持的操作：==、!=、++、--、*、-&gt;</a:t>
            </a:r>
          </a:p>
        </p:txBody>
      </p:sp>
    </p:spTree>
  </p:cSld>
</p:sld>
</file>

<file path=ppt/slides/slide58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84" name="slide5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6" name="Text 114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随机访问迭代器</a:t>
            </a:r>
          </a:p>
        </p:txBody>
      </p:sp>
      <p:sp>
        <p:nvSpPr>
          <p:cNvPr id="1147" name="Text 114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支持的操作：==、!=、&lt;、&lt;=、&gt;、&gt;=、++、--、+、+=、-、-=、*、-&gt;、iter[n] == *(iter[n])</a:t>
            </a:r>
          </a:p>
        </p:txBody>
      </p:sp>
    </p:spTree>
  </p:cSld>
</p:sld>
</file>

<file path=ppt/slides/slide58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85" name="slide5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8" name="Text 114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迭代器层次结构</a:t>
            </a:r>
          </a:p>
        </p:txBody>
      </p:sp>
      <p:sp>
        <p:nvSpPr>
          <p:cNvPr id="1149" name="Text 114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5种迭代器功能具有层次递增的包含关系</a:t>
            </a:r>
          </a:p>
        </p:txBody>
      </p:sp>
    </p:spTree>
  </p:cSld>
</p:sld>
</file>

<file path=ppt/slides/slide58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86" name="slide5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0" name="Text 115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迭代器运算</a:t>
            </a:r>
          </a:p>
        </p:txBody>
      </p:sp>
      <p:sp>
        <p:nvSpPr>
          <p:cNvPr id="1151" name="Text 115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所有标准库容器都支持的迭代器运算：递增运算++、等于==运算、不等于！=运算
vector和string迭代器支持的运算</a:t>
            </a:r>
          </a:p>
        </p:txBody>
      </p:sp>
    </p:spTree>
  </p:cSld>
</p:sld>
</file>

<file path=ppt/slides/slide58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87" name="slide5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2" name="Text 115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再探迭代器</a:t>
            </a:r>
          </a:p>
        </p:txBody>
      </p:sp>
      <p:sp>
        <p:nvSpPr>
          <p:cNvPr id="1153" name="Text 115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插入迭代器
iostream迭代器（流迭代器）
反向迭代器
移动迭代器</a:t>
            </a:r>
          </a:p>
        </p:txBody>
      </p:sp>
    </p:spTree>
  </p:cSld>
</p:sld>
</file>

<file path=ppt/slides/slide58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88" name="slide5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4" name="Text 115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插入迭代器</a:t>
            </a:r>
          </a:p>
        </p:txBody>
      </p:sp>
      <p:sp>
        <p:nvSpPr>
          <p:cNvPr id="1155" name="Text 115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back_inserter、front_inserter、inserter</a:t>
            </a:r>
          </a:p>
        </p:txBody>
      </p:sp>
    </p:spTree>
  </p:cSld>
</p:sld>
</file>

<file path=ppt/slides/slide58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89" name="slide5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6" name="Text 115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iostream迭代器（流迭代器）</a:t>
            </a:r>
          </a:p>
        </p:txBody>
      </p:sp>
      <p:sp>
        <p:nvSpPr>
          <p:cNvPr id="1157" name="Text 115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istream_iterator
ostream_iterator
使用流迭代器处理类类型</a:t>
            </a:r>
          </a:p>
        </p:txBody>
      </p:sp>
    </p:spTree>
  </p:cSld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9" name="slide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Text 11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动态数组：模板类vector</a:t>
            </a:r>
          </a:p>
        </p:txBody>
      </p:sp>
      <p:sp>
        <p:nvSpPr>
          <p:cNvPr id="113" name="Text 11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与数组转换</a:t>
            </a:r>
          </a:p>
        </p:txBody>
      </p:sp>
    </p:spTree>
  </p:cSld>
</p:sld>
</file>

<file path=ppt/slides/slide59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90" name="slide5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8" name="Text 115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使用流迭代器处理类类型</a:t>
            </a:r>
          </a:p>
        </p:txBody>
      </p:sp>
    </p:spTree>
  </p:cSld>
</p:sld>
</file>

<file path=ppt/slides/slide59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91" name="slide5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9" name="Text 115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反向迭代器</a:t>
            </a:r>
          </a:p>
        </p:txBody>
      </p:sp>
      <p:sp>
        <p:nvSpPr>
          <p:cNvPr id="1160" name="Text 116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reverse_iterator</a:t>
            </a:r>
          </a:p>
        </p:txBody>
      </p:sp>
    </p:spTree>
  </p:cSld>
</p:sld>
</file>

<file path=ppt/slides/slide59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92" name="slide5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1" name="Text 116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reverse_iterator</a:t>
            </a:r>
          </a:p>
        </p:txBody>
      </p:sp>
      <p:sp>
        <p:nvSpPr>
          <p:cNvPr id="1162" name="Text 116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反向迭代器转换成普通迭代器base( )</a:t>
            </a:r>
          </a:p>
        </p:txBody>
      </p:sp>
    </p:spTree>
  </p:cSld>
</p:sld>
</file>

<file path=ppt/slides/slide59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93" name="slide5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3" name="Text 116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泛型算法</a:t>
            </a:r>
          </a:p>
        </p:txBody>
      </p:sp>
      <p:sp>
        <p:nvSpPr>
          <p:cNvPr id="1164" name="Text 116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算法组
定制操作
再探迭代器
泛型算法结构
特定容器算法</a:t>
            </a:r>
          </a:p>
        </p:txBody>
      </p:sp>
    </p:spTree>
  </p:cSld>
</p:sld>
</file>

<file path=ppt/slides/slide59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94" name="slide5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5" name="Text 116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算法组</a:t>
            </a:r>
          </a:p>
        </p:txBody>
      </p:sp>
      <p:sp>
        <p:nvSpPr>
          <p:cNvPr id="1166" name="Text 116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非修改式序列操作
修改式序列操作
排序和相关操作
头文件algorithm
通用数字运算</a:t>
            </a:r>
          </a:p>
        </p:txBody>
      </p:sp>
    </p:spTree>
  </p:cSld>
</p:sld>
</file>

<file path=ppt/slides/slide59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95" name="slide5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7" name="Text 116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头文件algorithm</a:t>
            </a:r>
          </a:p>
        </p:txBody>
      </p:sp>
    </p:spTree>
  </p:cSld>
</p:sld>
</file>

<file path=ppt/slides/slide59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96" name="slide5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8" name="Text 116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通用数字运算</a:t>
            </a:r>
          </a:p>
        </p:txBody>
      </p:sp>
      <p:sp>
        <p:nvSpPr>
          <p:cNvPr id="1169" name="Text 116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头文件numerica</a:t>
            </a:r>
          </a:p>
        </p:txBody>
      </p:sp>
    </p:spTree>
  </p:cSld>
</p:sld>
</file>

<file path=ppt/slides/slide59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97" name="slide5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0" name="Text 117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定制操作</a:t>
            </a:r>
          </a:p>
        </p:txBody>
      </p:sp>
      <p:sp>
        <p:nvSpPr>
          <p:cNvPr id="1171" name="Text 117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向算法传递函数
参数绑定</a:t>
            </a:r>
          </a:p>
        </p:txBody>
      </p:sp>
    </p:spTree>
  </p:cSld>
</p:sld>
</file>

<file path=ppt/slides/slide59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98" name="slide5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2" name="Text 117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向算法传递函数</a:t>
            </a:r>
          </a:p>
        </p:txBody>
      </p:sp>
      <p:sp>
        <p:nvSpPr>
          <p:cNvPr id="1173" name="Text 117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函数对象（函数符）
函数符替代品：Lambda表达式</a:t>
            </a:r>
          </a:p>
        </p:txBody>
      </p:sp>
    </p:spTree>
  </p:cSld>
</p:sld>
</file>

<file path=ppt/slides/slide59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99" name="slide5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4" name="Text 117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函数对象（函数符）</a:t>
            </a:r>
          </a:p>
        </p:txBody>
      </p:sp>
      <p:sp>
        <p:nvSpPr>
          <p:cNvPr id="1175" name="Text 117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可调用对象
分类
运算符和对应的函数符</a:t>
            </a:r>
          </a:p>
        </p:txBody>
      </p:sp>
    </p:spTree>
  </p:cSld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" name="slide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Text 1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声明与定义</a:t>
            </a:r>
          </a:p>
        </p:txBody>
      </p:sp>
      <p:sp>
        <p:nvSpPr>
          <p:cNvPr id="12" name="Text 1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声明
定义
关系</a:t>
            </a:r>
          </a:p>
        </p:txBody>
      </p:sp>
    </p:spTree>
  </p:cSld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0" name="slide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Text 11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对比</a:t>
            </a:r>
          </a:p>
        </p:txBody>
      </p:sp>
    </p:spTree>
  </p:cSld>
</p:sld>
</file>

<file path=ppt/slides/slide60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00" name="slide6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6" name="Text 117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1177" name="Text 117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生成器、一元函数、二元函数
谓词、一元谓词、二元谓词</a:t>
            </a:r>
          </a:p>
        </p:txBody>
      </p:sp>
    </p:spTree>
  </p:cSld>
</p:sld>
</file>

<file path=ppt/slides/slide60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01" name="slide6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8" name="Text 117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函数符替代品：Lambda表达式</a:t>
            </a:r>
          </a:p>
        </p:txBody>
      </p:sp>
      <p:sp>
        <p:nvSpPr>
          <p:cNvPr id="1179" name="Text 117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命名的Lambda表达式
lambda捕获和返回
比较函数指针、函数符和Lambda函数</a:t>
            </a:r>
          </a:p>
        </p:txBody>
      </p:sp>
    </p:spTree>
  </p:cSld>
</p:sld>
</file>

<file path=ppt/slides/slide60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02" name="slide6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0" name="Text 118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lambda捕获和返回</a:t>
            </a:r>
          </a:p>
        </p:txBody>
      </p:sp>
      <p:sp>
        <p:nvSpPr>
          <p:cNvPr id="1181" name="Text 118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值捕获与引用捕获
lambda捕获列表
可变lambda
指定lambda返回类型</a:t>
            </a:r>
          </a:p>
        </p:txBody>
      </p:sp>
    </p:spTree>
  </p:cSld>
</p:sld>
</file>

<file path=ppt/slides/slide60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03" name="slide6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2" name="Text 118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比较函数指针、函数符和Lambda函数</a:t>
            </a:r>
          </a:p>
        </p:txBody>
      </p:sp>
      <p:sp>
        <p:nvSpPr>
          <p:cNvPr id="1183" name="Text 118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例子：使用Lambda时机</a:t>
            </a:r>
          </a:p>
        </p:txBody>
      </p:sp>
    </p:spTree>
  </p:cSld>
</p:sld>
</file>

<file path=ppt/slides/slide60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04" name="slide6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4" name="Text 118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参数绑定</a:t>
            </a:r>
          </a:p>
        </p:txBody>
      </p:sp>
      <p:sp>
        <p:nvSpPr>
          <p:cNvPr id="1185" name="Text 118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标准库bind函数
旧版C++参数绑定（deprecated）</a:t>
            </a:r>
          </a:p>
        </p:txBody>
      </p:sp>
    </p:spTree>
  </p:cSld>
</p:sld>
</file>

<file path=ppt/slides/slide60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05" name="slide6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6" name="Text 118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标准库bind函数</a:t>
            </a:r>
          </a:p>
        </p:txBody>
      </p:sp>
      <p:sp>
        <p:nvSpPr>
          <p:cNvPr id="1187" name="Text 118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bind的参数
绑定引用参数</a:t>
            </a:r>
          </a:p>
        </p:txBody>
      </p:sp>
    </p:spTree>
  </p:cSld>
</p:sld>
</file>

<file path=ppt/slides/slide60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06" name="slide6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8" name="Text 118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绑定引用参数</a:t>
            </a:r>
          </a:p>
        </p:txBody>
      </p:sp>
      <p:sp>
        <p:nvSpPr>
          <p:cNvPr id="1189" name="Text 118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ref( )
cref( )</a:t>
            </a:r>
          </a:p>
        </p:txBody>
      </p:sp>
    </p:spTree>
  </p:cSld>
</p:sld>
</file>

<file path=ppt/slides/slide60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07" name="slide6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0" name="Text 119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旧版C++参数绑定（deprecated）</a:t>
            </a:r>
          </a:p>
        </p:txBody>
      </p:sp>
      <p:sp>
        <p:nvSpPr>
          <p:cNvPr id="1191" name="Text 119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自适应函数符和函数适配器</a:t>
            </a:r>
          </a:p>
        </p:txBody>
      </p:sp>
    </p:spTree>
  </p:cSld>
</p:sld>
</file>

<file path=ppt/slides/slide60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08" name="slide6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2" name="Text 119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自适应函数符和函数适配器</a:t>
            </a:r>
          </a:p>
        </p:txBody>
      </p:sp>
      <p:sp>
        <p:nvSpPr>
          <p:cNvPr id="1193" name="Text 119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自适应函数符
函数适配器</a:t>
            </a:r>
          </a:p>
        </p:txBody>
      </p:sp>
    </p:spTree>
  </p:cSld>
</p:sld>
</file>

<file path=ppt/slides/slide60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09" name="slide6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4" name="Text 119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函数适配器</a:t>
            </a:r>
          </a:p>
        </p:txBody>
      </p:sp>
      <p:sp>
        <p:nvSpPr>
          <p:cNvPr id="1195" name="Text 119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函数适配器类
函数适配器函数</a:t>
            </a:r>
          </a:p>
        </p:txBody>
      </p:sp>
    </p:spTree>
  </p:cSld>
</p:sld>
</file>

<file path=ppt/slides/slide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1" name="slide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Text 11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指针和数组</a:t>
            </a:r>
          </a:p>
        </p:txBody>
      </p:sp>
      <p:sp>
        <p:nvSpPr>
          <p:cNvPr id="116" name="Text 11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函数指针数组
指针也是迭代器</a:t>
            </a:r>
          </a:p>
        </p:txBody>
      </p:sp>
    </p:spTree>
  </p:cSld>
</p:sld>
</file>

<file path=ppt/slides/slide6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10" name="slide6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6" name="Text 119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函数适配器类</a:t>
            </a:r>
          </a:p>
        </p:txBody>
      </p:sp>
      <p:sp>
        <p:nvSpPr>
          <p:cNvPr id="1197" name="Text 119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binder1st、binder2nd</a:t>
            </a:r>
          </a:p>
        </p:txBody>
      </p:sp>
    </p:spTree>
  </p:cSld>
</p:sld>
</file>

<file path=ppt/slides/slide6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11" name="slide6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8" name="Text 119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函数适配器函数</a:t>
            </a:r>
          </a:p>
        </p:txBody>
      </p:sp>
      <p:sp>
        <p:nvSpPr>
          <p:cNvPr id="1199" name="Text 119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bind1st( )、bind2nd( )</a:t>
            </a:r>
          </a:p>
        </p:txBody>
      </p:sp>
    </p:spTree>
  </p:cSld>
</p:sld>
</file>

<file path=ppt/slides/slide6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12" name="slide6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0" name="Text 120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泛型算法结构</a:t>
            </a:r>
          </a:p>
        </p:txBody>
      </p:sp>
      <p:sp>
        <p:nvSpPr>
          <p:cNvPr id="1201" name="Text 120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不同的算法要求使用不同的迭代器类型
算法形参模式
算法命名规范</a:t>
            </a:r>
          </a:p>
        </p:txBody>
      </p:sp>
    </p:spTree>
  </p:cSld>
</p:sld>
</file>

<file path=ppt/slides/slide6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13" name="slide6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2" name="Text 120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不同的算法要求使用不同的迭代器类型</a:t>
            </a:r>
          </a:p>
        </p:txBody>
      </p:sp>
      <p:sp>
        <p:nvSpPr>
          <p:cNvPr id="1203" name="Text 120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模板函数（泛型算法）参数标识符的作用</a:t>
            </a:r>
          </a:p>
        </p:txBody>
      </p:sp>
    </p:spTree>
  </p:cSld>
</p:sld>
</file>

<file path=ppt/slides/slide6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14" name="slide6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4" name="Text 120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模板函数（泛型算法）参数标识符的作用</a:t>
            </a:r>
          </a:p>
        </p:txBody>
      </p:sp>
      <p:sp>
        <p:nvSpPr>
          <p:cNvPr id="1205" name="Text 120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标识符指出算法需要的模型对应的概念</a:t>
            </a:r>
          </a:p>
        </p:txBody>
      </p:sp>
    </p:spTree>
  </p:cSld>
</p:sld>
</file>

<file path=ppt/slides/slide6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15" name="slide6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6" name="Text 120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算法形参模式</a:t>
            </a:r>
          </a:p>
        </p:txBody>
      </p:sp>
      <p:sp>
        <p:nvSpPr>
          <p:cNvPr id="1207" name="Text 120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</p:spTree>
  </p:cSld>
</p:sld>
</file>

<file path=ppt/slides/slide6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16" name="slide6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8" name="Text 120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1209" name="Text 120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alg (beg, end, other args);
alg (beg, end, dest, other args) ;
alg (beg, end, beg2, other args);
alg (beg, end, beg2, end2, other args);
接受第二个输入序列的算法</a:t>
            </a:r>
          </a:p>
        </p:txBody>
      </p:sp>
    </p:spTree>
  </p:cSld>
</p:sld>
</file>

<file path=ppt/slides/slide6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17" name="slide6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0" name="Text 121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alg (beg, end, dest, other args) ;</a:t>
            </a:r>
          </a:p>
        </p:txBody>
      </p:sp>
      <p:sp>
        <p:nvSpPr>
          <p:cNvPr id="1211" name="Text 121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接受单个目标迭代器的算法
算法不检查写操作</a:t>
            </a:r>
          </a:p>
        </p:txBody>
      </p:sp>
    </p:spTree>
  </p:cSld>
</p:sld>
</file>

<file path=ppt/slides/slide6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18" name="slide6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2" name="Text 121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接受第二个输入序列的算法</a:t>
            </a:r>
          </a:p>
        </p:txBody>
      </p:sp>
      <p:sp>
        <p:nvSpPr>
          <p:cNvPr id="1213" name="Text 121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迭代器参数</a:t>
            </a:r>
          </a:p>
        </p:txBody>
      </p:sp>
    </p:spTree>
  </p:cSld>
</p:sld>
</file>

<file path=ppt/slides/slide6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19" name="slide6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4" name="Text 121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算法命名规范</a:t>
            </a:r>
          </a:p>
        </p:txBody>
      </p:sp>
      <p:sp>
        <p:nvSpPr>
          <p:cNvPr id="1215" name="Text 121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一些算法使用重载形式传递一个谓词
_if版本的算法
_copy版本的算法
_copy_if版本的算法
例子</a:t>
            </a:r>
          </a:p>
        </p:txBody>
      </p:sp>
    </p:spTree>
  </p:cSld>
</p:sld>
</file>

<file path=ppt/slides/slide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2" name="slide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Text 11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指针也是迭代器</a:t>
            </a:r>
          </a:p>
        </p:txBody>
      </p:sp>
      <p:sp>
        <p:nvSpPr>
          <p:cNvPr id="118" name="Text 11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标准库函数begin和end</a:t>
            </a:r>
          </a:p>
        </p:txBody>
      </p:sp>
    </p:spTree>
  </p:cSld>
</p:sld>
</file>

<file path=ppt/slides/slide6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20" name="slide6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6" name="Text 121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_copy版本的算法</a:t>
            </a:r>
          </a:p>
        </p:txBody>
      </p:sp>
      <p:sp>
        <p:nvSpPr>
          <p:cNvPr id="1217" name="Text 121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按算法结果放置位置分类</a:t>
            </a:r>
          </a:p>
        </p:txBody>
      </p:sp>
    </p:spTree>
  </p:cSld>
</p:sld>
</file>

<file path=ppt/slides/slide6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21" name="slide6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8" name="Text 121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按算法结果放置位置分类</a:t>
            </a:r>
          </a:p>
        </p:txBody>
      </p:sp>
      <p:sp>
        <p:nvSpPr>
          <p:cNvPr id="1219" name="Text 121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就地算法
复制算法</a:t>
            </a:r>
          </a:p>
        </p:txBody>
      </p:sp>
    </p:spTree>
  </p:cSld>
</p:sld>
</file>

<file path=ppt/slides/slide6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22" name="slide6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0" name="Text 122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例子</a:t>
            </a:r>
          </a:p>
        </p:txBody>
      </p:sp>
    </p:spTree>
  </p:cSld>
</p:sld>
</file>

<file path=ppt/slides/slide6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23" name="slide6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1" name="Text 122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特定容器算法</a:t>
            </a:r>
          </a:p>
        </p:txBody>
      </p:sp>
      <p:sp>
        <p:nvSpPr>
          <p:cNvPr id="1222" name="Text 122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STL函数（泛型算法）和容器方法
list和forward_list成员函数版本的算法</a:t>
            </a:r>
          </a:p>
        </p:txBody>
      </p:sp>
    </p:spTree>
  </p:cSld>
</p:sld>
</file>

<file path=ppt/slides/slide6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24" name="slide6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3" name="Text 122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STL函数（泛型算法）和容器方法</a:t>
            </a:r>
          </a:p>
        </p:txBody>
      </p:sp>
      <p:sp>
        <p:nvSpPr>
          <p:cNvPr id="1224" name="Text 122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算法永远不会执行容器的操作
优先选择容器方法</a:t>
            </a:r>
          </a:p>
        </p:txBody>
      </p:sp>
    </p:spTree>
  </p:cSld>
</p:sld>
</file>

<file path=ppt/slides/slide6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25" name="slide6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5" name="Text 122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优先选择容器方法</a:t>
            </a:r>
          </a:p>
        </p:txBody>
      </p:sp>
      <p:sp>
        <p:nvSpPr>
          <p:cNvPr id="1226" name="Text 122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对于容器：STL函数更通用，容器方法更合适</a:t>
            </a:r>
          </a:p>
        </p:txBody>
      </p:sp>
    </p:spTree>
  </p:cSld>
</p:sld>
</file>

<file path=ppt/slides/slide6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26" name="slide6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7" name="Text 122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list和forward_list成员函数版本的算法</a:t>
            </a:r>
          </a:p>
        </p:txBody>
      </p:sp>
      <p:sp>
        <p:nvSpPr>
          <p:cNvPr id="1228" name="Text 122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链表特有算法</a:t>
            </a:r>
          </a:p>
        </p:txBody>
      </p:sp>
    </p:spTree>
  </p:cSld>
</p:sld>
</file>

<file path=ppt/slides/slide6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27" name="slide6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9" name="Text 122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链表特有算法</a:t>
            </a:r>
          </a:p>
        </p:txBody>
      </p:sp>
      <p:sp>
        <p:nvSpPr>
          <p:cNvPr id="1230" name="Text 123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splice成员
链表特有的操作会改变容器</a:t>
            </a:r>
          </a:p>
        </p:txBody>
      </p:sp>
    </p:spTree>
  </p:cSld>
</p:sld>
</file>

<file path=ppt/slides/slide6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28" name="slide6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1" name="Text 123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string类和STL库全面总结</a:t>
            </a:r>
          </a:p>
        </p:txBody>
      </p:sp>
      <p:sp>
        <p:nvSpPr>
          <p:cNvPr id="1232" name="Text 123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附录F 模板类string
附录G 标准模板库方法和函数STL</a:t>
            </a:r>
          </a:p>
        </p:txBody>
      </p:sp>
    </p:spTree>
  </p:cSld>
</p:sld>
</file>

<file path=ppt/slides/slide6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29" name="slide6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3" name="Text 123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面相对象</a:t>
            </a:r>
          </a:p>
        </p:txBody>
      </p:sp>
      <p:sp>
        <p:nvSpPr>
          <p:cNvPr id="1234" name="Text 123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对象和类
嵌套类
类和动态内存分配
类继承</a:t>
            </a:r>
          </a:p>
        </p:txBody>
      </p:sp>
    </p:spTree>
  </p:cSld>
</p:sld>
</file>

<file path=ppt/slides/slide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3" name="slide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Text 11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对象数组</a:t>
            </a:r>
          </a:p>
        </p:txBody>
      </p:sp>
      <p:sp>
        <p:nvSpPr>
          <p:cNvPr id="120" name="Text 12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对象数组初始化与默认构造函数</a:t>
            </a:r>
          </a:p>
        </p:txBody>
      </p:sp>
    </p:spTree>
  </p:cSld>
</p:sld>
</file>

<file path=ppt/slides/slide6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30" name="slide6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5" name="Text 123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对象和类</a:t>
            </a:r>
          </a:p>
        </p:txBody>
      </p:sp>
      <p:sp>
        <p:nvSpPr>
          <p:cNvPr id="1236" name="Text 123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对象是什么
过程性编程和面向对象编程</a:t>
            </a:r>
          </a:p>
        </p:txBody>
      </p:sp>
    </p:spTree>
  </p:cSld>
</p:sld>
</file>

<file path=ppt/slides/slide6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31" name="slide6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7" name="Text 123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对象是什么</a:t>
            </a:r>
          </a:p>
        </p:txBody>
      </p:sp>
      <p:sp>
        <p:nvSpPr>
          <p:cNvPr id="1238" name="Text 123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类和对象的关系</a:t>
            </a:r>
          </a:p>
        </p:txBody>
      </p:sp>
    </p:spTree>
  </p:cSld>
</p:sld>
</file>

<file path=ppt/slides/slide6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32" name="slide6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9" name="Text 123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过程性编程和面向对象编程</a:t>
            </a:r>
          </a:p>
        </p:txBody>
      </p:sp>
      <p:sp>
        <p:nvSpPr>
          <p:cNvPr id="1240" name="Text 124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面相对象编程特性</a:t>
            </a:r>
          </a:p>
        </p:txBody>
      </p:sp>
    </p:spTree>
  </p:cSld>
</p:sld>
</file>

<file path=ppt/slides/slide6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33" name="slide6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1" name="Text 124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嵌套类</a:t>
            </a:r>
          </a:p>
        </p:txBody>
      </p:sp>
      <p:sp>
        <p:nvSpPr>
          <p:cNvPr id="1242" name="Text 124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嵌套类和访问权限
模板中的嵌套</a:t>
            </a:r>
          </a:p>
        </p:txBody>
      </p:sp>
    </p:spTree>
  </p:cSld>
</p:sld>
</file>

<file path=ppt/slides/slide6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34" name="slide6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3" name="Text 124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嵌套类和访问权限</a:t>
            </a:r>
          </a:p>
        </p:txBody>
      </p:sp>
      <p:sp>
        <p:nvSpPr>
          <p:cNvPr id="1244" name="Text 124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嵌套类作用域
访问控制</a:t>
            </a:r>
          </a:p>
        </p:txBody>
      </p:sp>
    </p:spTree>
  </p:cSld>
</p:sld>
</file>

<file path=ppt/slides/slide6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35" name="slide6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5" name="Text 124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类和动态内存分配</a:t>
            </a:r>
          </a:p>
        </p:txBody>
      </p:sp>
      <p:sp>
        <p:nvSpPr>
          <p:cNvPr id="1246" name="Text 124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动态内存和类
改进后的新String类
在构造函数中使用new时的注意事项
有关返回对象的说明
使用指向对象的指针
模拟队列</a:t>
            </a:r>
          </a:p>
        </p:txBody>
      </p:sp>
    </p:spTree>
  </p:cSld>
</p:sld>
</file>

<file path=ppt/slides/slide6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36" name="slide6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7" name="Text 124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动态内存和类</a:t>
            </a:r>
          </a:p>
        </p:txBody>
      </p:sp>
      <p:sp>
        <p:nvSpPr>
          <p:cNvPr id="1248" name="Text 124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类的静态成员
特殊成员函数</a:t>
            </a:r>
          </a:p>
        </p:txBody>
      </p:sp>
    </p:spTree>
  </p:cSld>
</p:sld>
</file>

<file path=ppt/slides/slide6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37" name="slide6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9" name="Text 124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类的静态成员</a:t>
            </a:r>
          </a:p>
        </p:txBody>
      </p:sp>
      <p:sp>
        <p:nvSpPr>
          <p:cNvPr id="1250" name="Text 125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静态成员变量
静态类成员函数</a:t>
            </a:r>
          </a:p>
        </p:txBody>
      </p:sp>
    </p:spTree>
  </p:cSld>
</p:sld>
</file>

<file path=ppt/slides/slide6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38" name="slide6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1" name="Text 125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静态成员变量</a:t>
            </a:r>
          </a:p>
        </p:txBody>
      </p:sp>
      <p:sp>
        <p:nvSpPr>
          <p:cNvPr id="1252" name="Text 125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关键字static
整型const、枚举型const静态成员可以在类声明中初始化</a:t>
            </a:r>
          </a:p>
        </p:txBody>
      </p:sp>
    </p:spTree>
  </p:cSld>
</p:sld>
</file>

<file path=ppt/slides/slide6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39" name="slide6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3" name="Text 125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静态类成员函数</a:t>
            </a:r>
          </a:p>
        </p:txBody>
      </p:sp>
      <p:sp>
        <p:nvSpPr>
          <p:cNvPr id="1254" name="Text 125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关键字static</a:t>
            </a:r>
          </a:p>
        </p:txBody>
      </p:sp>
    </p:spTree>
  </p:cSld>
</p:sld>
</file>

<file path=ppt/slides/slide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4" name="slide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Text 12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C风格字符串和数组</a:t>
            </a:r>
          </a:p>
        </p:txBody>
      </p:sp>
      <p:sp>
        <p:nvSpPr>
          <p:cNvPr id="122" name="Text 12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C风格字符串（字符数组）</a:t>
            </a:r>
          </a:p>
        </p:txBody>
      </p:sp>
    </p:spTree>
  </p:cSld>
</p:sld>
</file>

<file path=ppt/slides/slide6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40" name="slide6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5" name="Text 125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特殊成员函数</a:t>
            </a:r>
          </a:p>
        </p:txBody>
      </p:sp>
      <p:sp>
        <p:nvSpPr>
          <p:cNvPr id="1256" name="Text 125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分类
注意事项</a:t>
            </a:r>
          </a:p>
        </p:txBody>
      </p:sp>
    </p:spTree>
  </p:cSld>
</p:sld>
</file>

<file path=ppt/slides/slide6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41" name="slide6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7" name="Text 125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1258" name="Text 125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默认构造函数
复制构造函数
赋值运算符
注意
析构函数
移动构造函数
移动赋值运算符
注意</a:t>
            </a:r>
          </a:p>
        </p:txBody>
      </p:sp>
    </p:spTree>
  </p:cSld>
</p:sld>
</file>

<file path=ppt/slides/slide6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42" name="slide6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9" name="Text 125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默认构造函数</a:t>
            </a:r>
          </a:p>
        </p:txBody>
      </p:sp>
      <p:sp>
        <p:nvSpPr>
          <p:cNvPr id="1260" name="Text 126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合成的默认构造函数</a:t>
            </a:r>
          </a:p>
        </p:txBody>
      </p:sp>
    </p:spTree>
  </p:cSld>
</p:sld>
</file>

<file path=ppt/slides/slide6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43" name="slide6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1" name="Text 126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复制构造函数</a:t>
            </a:r>
          </a:p>
        </p:txBody>
      </p:sp>
      <p:sp>
        <p:nvSpPr>
          <p:cNvPr id="1262" name="Text 126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合成的复制构造函数</a:t>
            </a:r>
          </a:p>
        </p:txBody>
      </p:sp>
    </p:spTree>
  </p:cSld>
</p:sld>
</file>

<file path=ppt/slides/slide6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44" name="slide6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3" name="Text 126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赋值运算符</a:t>
            </a:r>
          </a:p>
        </p:txBody>
      </p:sp>
      <p:sp>
        <p:nvSpPr>
          <p:cNvPr id="1264" name="Text 126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合成的赋值运算符
重载赋值运算符</a:t>
            </a:r>
          </a:p>
        </p:txBody>
      </p:sp>
    </p:spTree>
  </p:cSld>
</p:sld>
</file>

<file path=ppt/slides/slide6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45" name="slide6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5" name="Text 126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注意</a:t>
            </a:r>
          </a:p>
        </p:txBody>
      </p:sp>
      <p:sp>
        <p:nvSpPr>
          <p:cNvPr id="1266" name="Text 126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“浅复制”与“深复制”
复制与赋值的异同
连续赋值问题</a:t>
            </a:r>
          </a:p>
        </p:txBody>
      </p:sp>
    </p:spTree>
  </p:cSld>
</p:sld>
</file>

<file path=ppt/slides/slide6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46" name="slide6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7" name="Text 126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析构函数</a:t>
            </a:r>
          </a:p>
        </p:txBody>
      </p:sp>
      <p:sp>
        <p:nvSpPr>
          <p:cNvPr id="1268" name="Text 126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默认的析构函数</a:t>
            </a:r>
          </a:p>
        </p:txBody>
      </p:sp>
    </p:spTree>
  </p:cSld>
</p:sld>
</file>

<file path=ppt/slides/slide6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47" name="slide6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9" name="Text 126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移动构造函数</a:t>
            </a:r>
          </a:p>
        </p:txBody>
      </p:sp>
      <p:sp>
        <p:nvSpPr>
          <p:cNvPr id="1270" name="Text 127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合成的移动构造函数</a:t>
            </a:r>
          </a:p>
        </p:txBody>
      </p:sp>
    </p:spTree>
  </p:cSld>
</p:sld>
</file>

<file path=ppt/slides/slide6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48" name="slide6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1" name="Text 127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移动赋值运算符</a:t>
            </a:r>
          </a:p>
        </p:txBody>
      </p:sp>
      <p:sp>
        <p:nvSpPr>
          <p:cNvPr id="1272" name="Text 127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合成的移动赋值运算符</a:t>
            </a:r>
          </a:p>
        </p:txBody>
      </p:sp>
    </p:spTree>
  </p:cSld>
</p:sld>
</file>

<file path=ppt/slides/slide6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49" name="slide6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3" name="Text 127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注意</a:t>
            </a:r>
          </a:p>
        </p:txBody>
      </p:sp>
      <p:sp>
        <p:nvSpPr>
          <p:cNvPr id="1274" name="Text 127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使用时机</a:t>
            </a:r>
          </a:p>
        </p:txBody>
      </p:sp>
    </p:spTree>
  </p:cSld>
</p:sld>
</file>

<file path=ppt/slides/slide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5" name="slide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Text 12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C风格字符串（字符数组）</a:t>
            </a:r>
          </a:p>
        </p:txBody>
      </p:sp>
      <p:sp>
        <p:nvSpPr>
          <p:cNvPr id="124" name="Text 12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初始化方法
字符串字面值
空字符：\0
C库函数&lt;string.h&gt;</a:t>
            </a:r>
          </a:p>
        </p:txBody>
      </p:sp>
    </p:spTree>
  </p:cSld>
</p:sld>
</file>

<file path=ppt/slides/slide6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50" name="slide6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5" name="Text 127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注意事项</a:t>
            </a:r>
          </a:p>
        </p:txBody>
      </p:sp>
      <p:sp>
        <p:nvSpPr>
          <p:cNvPr id="1276" name="Text 127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编译器自动提供的函数
启用和禁用成员函数</a:t>
            </a:r>
          </a:p>
        </p:txBody>
      </p:sp>
    </p:spTree>
  </p:cSld>
</p:sld>
</file>

<file path=ppt/slides/slide6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51" name="slide6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7" name="Text 127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编译器自动提供的函数</a:t>
            </a:r>
          </a:p>
        </p:txBody>
      </p:sp>
      <p:sp>
        <p:nvSpPr>
          <p:cNvPr id="1278" name="Text 127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自动定义
显式自定义</a:t>
            </a:r>
          </a:p>
        </p:txBody>
      </p:sp>
    </p:spTree>
  </p:cSld>
</p:sld>
</file>

<file path=ppt/slides/slide6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52" name="slide6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9" name="Text 127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自动定义</a:t>
            </a:r>
          </a:p>
        </p:txBody>
      </p:sp>
      <p:sp>
        <p:nvSpPr>
          <p:cNvPr id="1280" name="Text 128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存在隐患</a:t>
            </a:r>
          </a:p>
        </p:txBody>
      </p:sp>
    </p:spTree>
  </p:cSld>
</p:sld>
</file>

<file path=ppt/slides/slide6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53" name="slide6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1" name="Text 128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显式自定义</a:t>
            </a:r>
          </a:p>
        </p:txBody>
      </p:sp>
      <p:sp>
        <p:nvSpPr>
          <p:cNvPr id="1282" name="Text 128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解决隐患</a:t>
            </a:r>
          </a:p>
        </p:txBody>
      </p:sp>
    </p:spTree>
  </p:cSld>
</p:sld>
</file>

<file path=ppt/slides/slide6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54" name="slide6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3" name="Text 128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启用和禁用成员函数</a:t>
            </a:r>
          </a:p>
        </p:txBody>
      </p:sp>
      <p:sp>
        <p:nvSpPr>
          <p:cNvPr id="1284" name="Text 128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启用默认的方法
禁用方法</a:t>
            </a:r>
          </a:p>
        </p:txBody>
      </p:sp>
    </p:spTree>
  </p:cSld>
</p:sld>
</file>

<file path=ppt/slides/slide6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55" name="slide6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5" name="Text 128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启用默认的方法</a:t>
            </a:r>
          </a:p>
        </p:txBody>
      </p:sp>
      <p:sp>
        <p:nvSpPr>
          <p:cNvPr id="1286" name="Text 128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关键字default</a:t>
            </a:r>
          </a:p>
        </p:txBody>
      </p:sp>
    </p:spTree>
  </p:cSld>
</p:sld>
</file>

<file path=ppt/slides/slide6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56" name="slide6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7" name="Text 128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禁用方法</a:t>
            </a:r>
          </a:p>
        </p:txBody>
      </p:sp>
      <p:sp>
        <p:nvSpPr>
          <p:cNvPr id="1288" name="Text 128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关键字delete
伪私有方法</a:t>
            </a:r>
          </a:p>
        </p:txBody>
      </p:sp>
    </p:spTree>
  </p:cSld>
</p:sld>
</file>

<file path=ppt/slides/slide6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57" name="slide6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9" name="Text 128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在构造函数中使用new时的注意事项</a:t>
            </a:r>
          </a:p>
        </p:txBody>
      </p:sp>
      <p:sp>
        <p:nvSpPr>
          <p:cNvPr id="1290" name="Text 129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使用new时的推荐做法
包含类成员的类的逐成员复制</a:t>
            </a:r>
          </a:p>
        </p:txBody>
      </p:sp>
    </p:spTree>
  </p:cSld>
</p:sld>
</file>

<file path=ppt/slides/slide6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58" name="slide6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1" name="Text 129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使用new时的推荐做法</a:t>
            </a:r>
          </a:p>
        </p:txBody>
      </p:sp>
      <p:sp>
        <p:nvSpPr>
          <p:cNvPr id="1292" name="Text 129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new的三个“统一”
空指针：NULL、0、nullptr
应当定义一个复制构造函数
应当定义一个赋值运算符</a:t>
            </a:r>
          </a:p>
        </p:txBody>
      </p:sp>
    </p:spTree>
  </p:cSld>
</p:sld>
</file>

<file path=ppt/slides/slide6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59" name="slide6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3" name="Text 129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有关返回对象的说明</a:t>
            </a:r>
          </a:p>
        </p:txBody>
      </p:sp>
      <p:sp>
        <p:nvSpPr>
          <p:cNvPr id="1294" name="Text 129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返回指向const对象的引用
返回指向非const对象的引用
返回对象
返回const对象
规律</a:t>
            </a:r>
          </a:p>
        </p:txBody>
      </p:sp>
    </p:spTree>
  </p:cSld>
</p:sld>
</file>

<file path=ppt/slides/slide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6" name="slide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Text 12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初始化方法</a:t>
            </a:r>
          </a:p>
        </p:txBody>
      </p:sp>
      <p:sp>
        <p:nvSpPr>
          <p:cNvPr id="126" name="Text 12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双引号法
数组法</a:t>
            </a:r>
          </a:p>
        </p:txBody>
      </p:sp>
    </p:spTree>
  </p:cSld>
</p:sld>
</file>

<file path=ppt/slides/slide6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60" name="slide6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5" name="Text 129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规律</a:t>
            </a:r>
          </a:p>
        </p:txBody>
      </p:sp>
    </p:spTree>
  </p:cSld>
</p:sld>
</file>

<file path=ppt/slides/slide6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61" name="slide6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6" name="Text 129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使用指向对象的指针</a:t>
            </a:r>
          </a:p>
        </p:txBody>
      </p:sp>
      <p:sp>
        <p:nvSpPr>
          <p:cNvPr id="1297" name="Text 129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析构函数调用时机
指针和对象小结</a:t>
            </a:r>
          </a:p>
        </p:txBody>
      </p:sp>
    </p:spTree>
  </p:cSld>
</p:sld>
</file>

<file path=ppt/slides/slide6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62" name="slide6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8" name="Text 129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析构函数调用时机</a:t>
            </a:r>
          </a:p>
        </p:txBody>
      </p:sp>
      <p:sp>
        <p:nvSpPr>
          <p:cNvPr id="1299" name="Text 129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自动变量
静态变量
动态变量</a:t>
            </a:r>
          </a:p>
        </p:txBody>
      </p:sp>
    </p:spTree>
  </p:cSld>
</p:sld>
</file>

<file path=ppt/slides/slide6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63" name="slide6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0" name="Text 130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指针和对象小结</a:t>
            </a:r>
          </a:p>
        </p:txBody>
      </p:sp>
      <p:sp>
        <p:nvSpPr>
          <p:cNvPr id="1301" name="Text 130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指针和对象
使用new创建对象具体步骤</a:t>
            </a:r>
          </a:p>
        </p:txBody>
      </p:sp>
    </p:spTree>
  </p:cSld>
</p:sld>
</file>

<file path=ppt/slides/slide6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64" name="slide6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2" name="Text 130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模拟队列</a:t>
            </a:r>
          </a:p>
        </p:txBody>
      </p:sp>
      <p:sp>
        <p:nvSpPr>
          <p:cNvPr id="1303" name="Text 130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嵌套结构和类</a:t>
            </a:r>
          </a:p>
        </p:txBody>
      </p:sp>
    </p:spTree>
  </p:cSld>
</p:sld>
</file>

<file path=ppt/slides/slide6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65" name="slide6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4" name="Text 130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类继承</a:t>
            </a:r>
          </a:p>
        </p:txBody>
      </p:sp>
      <p:sp>
        <p:nvSpPr>
          <p:cNvPr id="1305" name="Text 130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一个简单的基类
继承：is-a关系
多态公有继承
静态联编和动态联编
访问控制：protected
抽象基类
继承和动态内存分配
类设计回顾</a:t>
            </a:r>
          </a:p>
        </p:txBody>
      </p:sp>
    </p:spTree>
  </p:cSld>
</p:sld>
</file>

<file path=ppt/slides/slide6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66" name="slide6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6" name="Text 130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一个简单的基类</a:t>
            </a:r>
          </a:p>
        </p:txBody>
      </p:sp>
      <p:sp>
        <p:nvSpPr>
          <p:cNvPr id="1307" name="Text 130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派生一个类
派生类构造函数
派生类和基类之间的特殊关系</a:t>
            </a:r>
          </a:p>
        </p:txBody>
      </p:sp>
    </p:spTree>
  </p:cSld>
</p:sld>
</file>

<file path=ppt/slides/slide6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67" name="slide6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8" name="Text 130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派生一个类</a:t>
            </a:r>
          </a:p>
        </p:txBody>
      </p:sp>
      <p:sp>
        <p:nvSpPr>
          <p:cNvPr id="1309" name="Text 130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继承的内容
需要增添的内容
calss 派生类名: 访问控制符 基类名</a:t>
            </a:r>
          </a:p>
        </p:txBody>
      </p:sp>
    </p:spTree>
  </p:cSld>
</p:sld>
</file>

<file path=ppt/slides/slide6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68" name="slide6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0" name="Text 131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继承的内容</a:t>
            </a:r>
          </a:p>
        </p:txBody>
      </p:sp>
      <p:sp>
        <p:nvSpPr>
          <p:cNvPr id="1311" name="Text 131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不能继承的内容</a:t>
            </a:r>
          </a:p>
        </p:txBody>
      </p:sp>
    </p:spTree>
  </p:cSld>
</p:sld>
</file>

<file path=ppt/slides/slide6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69" name="slide6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2" name="Text 131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需要增添的内容</a:t>
            </a:r>
          </a:p>
        </p:txBody>
      </p:sp>
      <p:sp>
        <p:nvSpPr>
          <p:cNvPr id="1313" name="Text 131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构造函数</a:t>
            </a:r>
          </a:p>
        </p:txBody>
      </p:sp>
    </p:spTree>
  </p:cSld>
</p:sld>
</file>

<file path=ppt/slides/slide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7" name="slide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Text 12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C库函数&lt;string.h&gt;</a:t>
            </a:r>
          </a:p>
        </p:txBody>
      </p:sp>
      <p:sp>
        <p:nvSpPr>
          <p:cNvPr id="128" name="Text 12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拼接strcat()
复制strcpy()、strncpy()
大小strlen()
比较strcmp()</a:t>
            </a:r>
          </a:p>
        </p:txBody>
      </p:sp>
    </p:spTree>
  </p:cSld>
</p:sld>
</file>

<file path=ppt/slides/slide6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70" name="slide6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4" name="Text 131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派生类构造函数</a:t>
            </a:r>
          </a:p>
        </p:txBody>
      </p:sp>
      <p:sp>
        <p:nvSpPr>
          <p:cNvPr id="1315" name="Text 131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访问权限的考虑
是否使用初始化列表</a:t>
            </a:r>
          </a:p>
        </p:txBody>
      </p:sp>
    </p:spTree>
  </p:cSld>
</p:sld>
</file>

<file path=ppt/slides/slide6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71" name="slide6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6" name="Text 131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访问权限的考虑</a:t>
            </a:r>
          </a:p>
        </p:txBody>
      </p:sp>
      <p:sp>
        <p:nvSpPr>
          <p:cNvPr id="1317" name="Text 131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派生类不能直接访问基类的私有成员</a:t>
            </a:r>
          </a:p>
        </p:txBody>
      </p:sp>
    </p:spTree>
  </p:cSld>
</p:sld>
</file>

<file path=ppt/slides/slide6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72" name="slide6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8" name="Text 131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是否使用初始化列表</a:t>
            </a:r>
          </a:p>
        </p:txBody>
      </p:sp>
      <p:sp>
        <p:nvSpPr>
          <p:cNvPr id="1319" name="Text 131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使用基类默认构造函数
显式调用基类构造函数</a:t>
            </a:r>
          </a:p>
        </p:txBody>
      </p:sp>
    </p:spTree>
  </p:cSld>
</p:sld>
</file>

<file path=ppt/slides/slide6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73" name="slide6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0" name="Text 132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继承：is-a关系</a:t>
            </a:r>
          </a:p>
        </p:txBody>
      </p:sp>
      <p:sp>
        <p:nvSpPr>
          <p:cNvPr id="1321" name="Text 132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继承方式分类
类之间关系分类</a:t>
            </a:r>
          </a:p>
        </p:txBody>
      </p:sp>
    </p:spTree>
  </p:cSld>
</p:sld>
</file>

<file path=ppt/slides/slide6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74" name="slide6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2" name="Text 132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继承方式分类</a:t>
            </a:r>
          </a:p>
        </p:txBody>
      </p:sp>
      <p:sp>
        <p:nvSpPr>
          <p:cNvPr id="1323" name="Text 132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公有继承
保护继承
私有继承</a:t>
            </a:r>
          </a:p>
        </p:txBody>
      </p:sp>
    </p:spTree>
  </p:cSld>
</p:sld>
</file>

<file path=ppt/slides/slide6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75" name="slide6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4" name="Text 132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公有继承</a:t>
            </a:r>
          </a:p>
        </p:txBody>
      </p:sp>
      <p:sp>
        <p:nvSpPr>
          <p:cNvPr id="1325" name="Text 132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能建立
不能建立</a:t>
            </a:r>
          </a:p>
        </p:txBody>
      </p:sp>
    </p:spTree>
  </p:cSld>
</p:sld>
</file>

<file path=ppt/slides/slide6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76" name="slide6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6" name="Text 132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能建立</a:t>
            </a:r>
          </a:p>
        </p:txBody>
      </p:sp>
      <p:sp>
        <p:nvSpPr>
          <p:cNvPr id="1327" name="Text 132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is-a
has-a
is-implement-as-a
uses-a
导致问题</a:t>
            </a:r>
          </a:p>
        </p:txBody>
      </p:sp>
    </p:spTree>
  </p:cSld>
</p:sld>
</file>

<file path=ppt/slides/slide6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77" name="slide6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8" name="Text 132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导致问题</a:t>
            </a:r>
          </a:p>
        </p:txBody>
      </p:sp>
    </p:spTree>
  </p:cSld>
</p:sld>
</file>

<file path=ppt/slides/slide6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78" name="slide6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9" name="Text 132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不能建立</a:t>
            </a:r>
          </a:p>
        </p:txBody>
      </p:sp>
      <p:sp>
        <p:nvSpPr>
          <p:cNvPr id="1330" name="Text 133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is-like-a</a:t>
            </a:r>
          </a:p>
        </p:txBody>
      </p:sp>
    </p:spTree>
  </p:cSld>
</p:sld>
</file>

<file path=ppt/slides/slide6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79" name="slide6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1" name="Text 133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类之间关系分类</a:t>
            </a:r>
          </a:p>
        </p:txBody>
      </p:sp>
      <p:sp>
        <p:nvSpPr>
          <p:cNvPr id="1332" name="Text 133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is-a
has-a
is-like-a
is-implement-as-a
uses-a</a:t>
            </a:r>
          </a:p>
        </p:txBody>
      </p:sp>
    </p:spTree>
  </p:cSld>
</p:sld>
</file>

<file path=ppt/slides/slide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8" name="slide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Text 12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字符串</a:t>
            </a:r>
          </a:p>
        </p:txBody>
      </p:sp>
      <p:sp>
        <p:nvSpPr>
          <p:cNvPr id="130" name="Text 13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</p:spTree>
  </p:cSld>
</p:sld>
</file>

<file path=ppt/slides/slide6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80" name="slide6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3" name="Text 133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is-a</a:t>
            </a:r>
          </a:p>
        </p:txBody>
      </p:sp>
      <p:sp>
        <p:nvSpPr>
          <p:cNvPr id="1334" name="Text 133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使用公有继承来处理</a:t>
            </a:r>
          </a:p>
        </p:txBody>
      </p:sp>
    </p:spTree>
  </p:cSld>
</p:sld>
</file>

<file path=ppt/slides/slide6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81" name="slide6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5" name="Text 133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使用公有继承来处理</a:t>
            </a:r>
          </a:p>
        </p:txBody>
      </p:sp>
      <p:sp>
        <p:nvSpPr>
          <p:cNvPr id="1336" name="Text 133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is-a关系的进一步抽象</a:t>
            </a:r>
          </a:p>
        </p:txBody>
      </p:sp>
    </p:spTree>
  </p:cSld>
</p:sld>
</file>

<file path=ppt/slides/slide6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82" name="slide6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7" name="Text 133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has-a</a:t>
            </a:r>
          </a:p>
        </p:txBody>
      </p:sp>
      <p:sp>
        <p:nvSpPr>
          <p:cNvPr id="1338" name="Text 133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使用包含、私有继承和保护继承来处理</a:t>
            </a:r>
          </a:p>
        </p:txBody>
      </p:sp>
    </p:spTree>
  </p:cSld>
</p:sld>
</file>

<file path=ppt/slides/slide68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83" name="slide6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9" name="Text 133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is-like-a</a:t>
            </a:r>
          </a:p>
        </p:txBody>
      </p:sp>
      <p:sp>
        <p:nvSpPr>
          <p:cNvPr id="1340" name="Text 134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设计共有特征的类来处理</a:t>
            </a:r>
          </a:p>
        </p:txBody>
      </p:sp>
    </p:spTree>
  </p:cSld>
</p:sld>
</file>

<file path=ppt/slides/slide68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84" name="slide6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1" name="Text 134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is-implement-as-a</a:t>
            </a:r>
          </a:p>
        </p:txBody>
      </p:sp>
      <p:sp>
        <p:nvSpPr>
          <p:cNvPr id="1342" name="Text 134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使用隐藏数据成员来处理</a:t>
            </a:r>
          </a:p>
        </p:txBody>
      </p:sp>
    </p:spTree>
  </p:cSld>
</p:sld>
</file>

<file path=ppt/slides/slide68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85" name="slide6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3" name="Text 134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uses-a</a:t>
            </a:r>
          </a:p>
        </p:txBody>
      </p:sp>
      <p:sp>
        <p:nvSpPr>
          <p:cNvPr id="1344" name="Text 134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使用友元函数或类来处理</a:t>
            </a:r>
          </a:p>
        </p:txBody>
      </p:sp>
    </p:spTree>
  </p:cSld>
</p:sld>
</file>

<file path=ppt/slides/slide68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86" name="slide6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5" name="Text 134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多态公有继承</a:t>
            </a:r>
          </a:p>
        </p:txBody>
      </p:sp>
      <p:sp>
        <p:nvSpPr>
          <p:cNvPr id="1346" name="Text 134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实现多态公有继承机制
多态中确定调用哪个类的方法</a:t>
            </a:r>
          </a:p>
        </p:txBody>
      </p:sp>
    </p:spTree>
  </p:cSld>
</p:sld>
</file>

<file path=ppt/slides/slide68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87" name="slide6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7" name="Text 134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实现多态公有继承机制</a:t>
            </a:r>
          </a:p>
        </p:txBody>
      </p:sp>
      <p:sp>
        <p:nvSpPr>
          <p:cNvPr id="1348" name="Text 134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在派生类中重新定义基类的方法
使用虚方法</a:t>
            </a:r>
          </a:p>
        </p:txBody>
      </p:sp>
    </p:spTree>
  </p:cSld>
</p:sld>
</file>

<file path=ppt/slides/slide68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88" name="slide6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9" name="Text 134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使用虚方法</a:t>
            </a:r>
          </a:p>
        </p:txBody>
      </p:sp>
      <p:sp>
        <p:nvSpPr>
          <p:cNvPr id="1350" name="Text 135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关键字virtual</a:t>
            </a:r>
          </a:p>
        </p:txBody>
      </p:sp>
    </p:spTree>
  </p:cSld>
</p:sld>
</file>

<file path=ppt/slides/slide68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89" name="slide6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1" name="Text 135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多态中确定调用哪个类的方法</a:t>
            </a:r>
          </a:p>
        </p:txBody>
      </p:sp>
      <p:sp>
        <p:nvSpPr>
          <p:cNvPr id="1352" name="Text 135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通过限定名
通过引用或指针</a:t>
            </a:r>
          </a:p>
        </p:txBody>
      </p:sp>
    </p:spTree>
  </p:cSld>
</p:sld>
</file>

<file path=ppt/slides/slide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9" name="slide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Text 13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132" name="Text 13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string类
原始字符串
其它形式</a:t>
            </a:r>
          </a:p>
        </p:txBody>
      </p:sp>
    </p:spTree>
  </p:cSld>
</p:sld>
</file>

<file path=ppt/slides/slide69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90" name="slide6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3" name="Text 135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通过限定名</a:t>
            </a:r>
          </a:p>
        </p:txBody>
      </p:sp>
      <p:sp>
        <p:nvSpPr>
          <p:cNvPr id="1354" name="Text 135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类名::方法名</a:t>
            </a:r>
          </a:p>
        </p:txBody>
      </p:sp>
    </p:spTree>
  </p:cSld>
</p:sld>
</file>

<file path=ppt/slides/slide69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91" name="slide6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5" name="Text 135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类名::方法名</a:t>
            </a:r>
          </a:p>
        </p:txBody>
      </p:sp>
      <p:sp>
        <p:nvSpPr>
          <p:cNvPr id="1356" name="Text 135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类名决定</a:t>
            </a:r>
          </a:p>
        </p:txBody>
      </p:sp>
    </p:spTree>
  </p:cSld>
</p:sld>
</file>

<file path=ppt/slides/slide69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92" name="slide6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7" name="Text 135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通过引用或指针</a:t>
            </a:r>
          </a:p>
        </p:txBody>
      </p:sp>
      <p:sp>
        <p:nvSpPr>
          <p:cNvPr id="1358" name="Text 135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不使用关键字virtual
使用关键字virtual</a:t>
            </a:r>
          </a:p>
        </p:txBody>
      </p:sp>
    </p:spTree>
  </p:cSld>
</p:sld>
</file>

<file path=ppt/slides/slide69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93" name="slide6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9" name="Text 135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不使用关键字virtual</a:t>
            </a:r>
          </a:p>
        </p:txBody>
      </p:sp>
      <p:sp>
        <p:nvSpPr>
          <p:cNvPr id="1360" name="Text 136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引用类型或指针类型决定</a:t>
            </a:r>
          </a:p>
        </p:txBody>
      </p:sp>
    </p:spTree>
  </p:cSld>
</p:sld>
</file>

<file path=ppt/slides/slide69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94" name="slide6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1" name="Text 136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使用关键字virtual</a:t>
            </a:r>
          </a:p>
        </p:txBody>
      </p:sp>
      <p:sp>
        <p:nvSpPr>
          <p:cNvPr id="1362" name="Text 136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引用或指针指向的对象类型决定</a:t>
            </a:r>
          </a:p>
        </p:txBody>
      </p:sp>
    </p:spTree>
  </p:cSld>
</p:sld>
</file>

<file path=ppt/slides/slide69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95" name="slide6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3" name="Text 136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静态联编和动态联编</a:t>
            </a:r>
          </a:p>
        </p:txBody>
      </p:sp>
      <p:sp>
        <p:nvSpPr>
          <p:cNvPr id="1364" name="Text 136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函数名联编
指针和引用类型的兼容性
虚成员函数和动态联编</a:t>
            </a:r>
          </a:p>
        </p:txBody>
      </p:sp>
    </p:spTree>
  </p:cSld>
</p:sld>
</file>

<file path=ppt/slides/slide69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96" name="slide6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5" name="Text 136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函数名联编</a:t>
            </a:r>
          </a:p>
        </p:txBody>
      </p:sp>
      <p:sp>
        <p:nvSpPr>
          <p:cNvPr id="1366" name="Text 136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</p:spTree>
  </p:cSld>
</p:sld>
</file>

<file path=ppt/slides/slide69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97" name="slide6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7" name="Text 136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1368" name="Text 136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静态联编（早期联编）
动态联编（晚期联编）</a:t>
            </a:r>
          </a:p>
        </p:txBody>
      </p:sp>
    </p:spTree>
  </p:cSld>
</p:sld>
</file>

<file path=ppt/slides/slide69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98" name="slide6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9" name="Text 136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指针和引用类型的兼容性</a:t>
            </a:r>
          </a:p>
        </p:txBody>
      </p:sp>
      <p:sp>
        <p:nvSpPr>
          <p:cNvPr id="1370" name="Text 137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向上强制转换
向下强制转换</a:t>
            </a:r>
          </a:p>
        </p:txBody>
      </p:sp>
    </p:spTree>
  </p:cSld>
</p:sld>
</file>

<file path=ppt/slides/slide69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99" name="slide6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1" name="Text 137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向上强制转换</a:t>
            </a:r>
          </a:p>
        </p:txBody>
      </p:sp>
      <p:sp>
        <p:nvSpPr>
          <p:cNvPr id="1372" name="Text 137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传递性
允许隐式向上类型转换
本质</a:t>
            </a:r>
          </a:p>
        </p:txBody>
      </p:sp>
    </p:spTree>
  </p:cSld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" name="slide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Text 1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声明</a:t>
            </a:r>
          </a:p>
        </p:txBody>
      </p:sp>
      <p:sp>
        <p:nvSpPr>
          <p:cNvPr id="14" name="Text 1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声明符
别名声明</a:t>
            </a:r>
          </a:p>
        </p:txBody>
      </p:sp>
    </p:spTree>
  </p:cSld>
</p:sld>
</file>

<file path=ppt/slides/slide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0" name="slide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Text 13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string类</a:t>
            </a:r>
          </a:p>
        </p:txBody>
      </p:sp>
      <p:sp>
        <p:nvSpPr>
          <p:cNvPr id="134" name="Text 13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库类型
操作</a:t>
            </a:r>
          </a:p>
        </p:txBody>
      </p:sp>
    </p:spTree>
  </p:cSld>
</p:sld>
</file>

<file path=ppt/slides/slide70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00" name="slide7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3" name="Text 137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本质</a:t>
            </a:r>
          </a:p>
        </p:txBody>
      </p:sp>
      <p:sp>
        <p:nvSpPr>
          <p:cNvPr id="1374" name="Text 137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is-a关系</a:t>
            </a:r>
          </a:p>
        </p:txBody>
      </p:sp>
    </p:spTree>
  </p:cSld>
</p:sld>
</file>

<file path=ppt/slides/slide70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01" name="slide7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5" name="Text 137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向下强制转换</a:t>
            </a:r>
          </a:p>
        </p:txBody>
      </p:sp>
      <p:sp>
        <p:nvSpPr>
          <p:cNvPr id="1376" name="Text 137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只允许显式向下强制类型转换</a:t>
            </a:r>
          </a:p>
        </p:txBody>
      </p:sp>
    </p:spTree>
  </p:cSld>
</p:sld>
</file>

<file path=ppt/slides/slide70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02" name="slide7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7" name="Text 137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只允许显式向下强制类型转换</a:t>
            </a:r>
          </a:p>
        </p:txBody>
      </p:sp>
      <p:sp>
        <p:nvSpPr>
          <p:cNvPr id="1378" name="Text 137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运算符static_cast</a:t>
            </a:r>
          </a:p>
        </p:txBody>
      </p:sp>
    </p:spTree>
  </p:cSld>
</p:sld>
</file>

<file path=ppt/slides/slide70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03" name="slide7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9" name="Text 137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虚成员函数和动态联编</a:t>
            </a:r>
          </a:p>
        </p:txBody>
      </p:sp>
      <p:sp>
        <p:nvSpPr>
          <p:cNvPr id="1380" name="Text 138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为什么有两种类型联编以及默认为静态联编
虚函数
有关虚函数注意事项</a:t>
            </a:r>
          </a:p>
        </p:txBody>
      </p:sp>
    </p:spTree>
  </p:cSld>
</p:sld>
</file>

<file path=ppt/slides/slide70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04" name="slide7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1" name="Text 138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为什么有两种类型联编以及默认为静态联编</a:t>
            </a:r>
          </a:p>
        </p:txBody>
      </p:sp>
      <p:sp>
        <p:nvSpPr>
          <p:cNvPr id="1382" name="Text 138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效率
概念模型</a:t>
            </a:r>
          </a:p>
        </p:txBody>
      </p:sp>
    </p:spTree>
  </p:cSld>
</p:sld>
</file>

<file path=ppt/slides/slide70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05" name="slide7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3" name="Text 138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虚函数</a:t>
            </a:r>
          </a:p>
        </p:txBody>
      </p:sp>
      <p:sp>
        <p:nvSpPr>
          <p:cNvPr id="1384" name="Text 138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虚函数工作原理
虚函数的作用</a:t>
            </a:r>
          </a:p>
        </p:txBody>
      </p:sp>
    </p:spTree>
  </p:cSld>
</p:sld>
</file>

<file path=ppt/slides/slide70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06" name="slide7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5" name="Text 138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虚函数工作原理</a:t>
            </a:r>
          </a:p>
        </p:txBody>
      </p:sp>
      <p:sp>
        <p:nvSpPr>
          <p:cNvPr id="1386" name="Text 138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虚函数表</a:t>
            </a:r>
          </a:p>
        </p:txBody>
      </p:sp>
    </p:spTree>
  </p:cSld>
</p:sld>
</file>

<file path=ppt/slides/slide70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07" name="slide7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7" name="Text 138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有关虚函数注意事项</a:t>
            </a:r>
          </a:p>
        </p:txBody>
      </p:sp>
      <p:sp>
        <p:nvSpPr>
          <p:cNvPr id="1388" name="Text 138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构造函数
析构函数
友元
没有重新定义继承的方法
重新定义继承的方法</a:t>
            </a:r>
          </a:p>
        </p:txBody>
      </p:sp>
    </p:spTree>
  </p:cSld>
</p:sld>
</file>

<file path=ppt/slides/slide70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08" name="slide7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9" name="Text 138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重新定义继承的方法</a:t>
            </a:r>
          </a:p>
        </p:txBody>
      </p:sp>
      <p:sp>
        <p:nvSpPr>
          <p:cNvPr id="1390" name="Text 139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注意与函数重载区别
经验规则</a:t>
            </a:r>
          </a:p>
        </p:txBody>
      </p:sp>
    </p:spTree>
  </p:cSld>
</p:sld>
</file>

<file path=ppt/slides/slide70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09" name="slide7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1" name="Text 139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访问控制：protected</a:t>
            </a:r>
          </a:p>
        </p:txBody>
      </p:sp>
      <p:sp>
        <p:nvSpPr>
          <p:cNvPr id="1392" name="Text 139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对外部世界：保护成员的行为与私有成员相似
对派生类：保护成员的行为与公有成员相似</a:t>
            </a:r>
          </a:p>
        </p:txBody>
      </p:sp>
    </p:spTree>
  </p:cSld>
</p:sld>
</file>

<file path=ppt/slides/slide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1" name="slide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Text 13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操作</a:t>
            </a:r>
          </a:p>
        </p:txBody>
      </p:sp>
      <p:sp>
        <p:nvSpPr>
          <p:cNvPr id="136" name="Text 13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拼接+
复制=
字符数size()、length()</a:t>
            </a:r>
          </a:p>
        </p:txBody>
      </p:sp>
    </p:spTree>
  </p:cSld>
</p:sld>
</file>

<file path=ppt/slides/slide7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10" name="slide7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3" name="Text 139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抽象基类</a:t>
            </a:r>
          </a:p>
        </p:txBody>
      </p:sp>
      <p:sp>
        <p:nvSpPr>
          <p:cNvPr id="1394" name="Text 139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抽象基类（abstract base class, ABC）
应用ABC概念
ABC理念</a:t>
            </a:r>
          </a:p>
        </p:txBody>
      </p:sp>
    </p:spTree>
  </p:cSld>
</p:sld>
</file>

<file path=ppt/slides/slide7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11" name="slide7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5" name="Text 139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抽象基类（abstract base class, ABC）</a:t>
            </a:r>
          </a:p>
        </p:txBody>
      </p:sp>
      <p:sp>
        <p:nvSpPr>
          <p:cNvPr id="1396" name="Text 139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纯虚函数
具体类</a:t>
            </a:r>
          </a:p>
        </p:txBody>
      </p:sp>
    </p:spTree>
  </p:cSld>
</p:sld>
</file>

<file path=ppt/slides/slide7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12" name="slide7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7" name="Text 139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纯虚函数</a:t>
            </a:r>
          </a:p>
        </p:txBody>
      </p:sp>
      <p:sp>
        <p:nvSpPr>
          <p:cNvPr id="1398" name="Text 139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=0</a:t>
            </a:r>
          </a:p>
        </p:txBody>
      </p:sp>
    </p:spTree>
  </p:cSld>
</p:sld>
</file>

<file path=ppt/slides/slide7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13" name="slide7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9" name="Text 139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继承和动态内存分配</a:t>
            </a:r>
          </a:p>
        </p:txBody>
      </p:sp>
      <p:sp>
        <p:nvSpPr>
          <p:cNvPr id="1400" name="Text 140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分类
使用动态内存分配和友元的继承示例</a:t>
            </a:r>
          </a:p>
        </p:txBody>
      </p:sp>
    </p:spTree>
  </p:cSld>
</p:sld>
</file>

<file path=ppt/slides/slide7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14" name="slide7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1" name="Text 140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1402" name="Text 140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派生类不使用new
派生类使用new</a:t>
            </a:r>
          </a:p>
        </p:txBody>
      </p:sp>
    </p:spTree>
  </p:cSld>
</p:sld>
</file>

<file path=ppt/slides/slide7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15" name="slide7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3" name="Text 140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派生类使用new</a:t>
            </a:r>
          </a:p>
        </p:txBody>
      </p:sp>
      <p:sp>
        <p:nvSpPr>
          <p:cNvPr id="1404" name="Text 140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必须自定义</a:t>
            </a:r>
          </a:p>
        </p:txBody>
      </p:sp>
    </p:spTree>
  </p:cSld>
</p:sld>
</file>

<file path=ppt/slides/slide7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16" name="slide7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5" name="Text 140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必须自定义</a:t>
            </a:r>
          </a:p>
        </p:txBody>
      </p:sp>
      <p:sp>
        <p:nvSpPr>
          <p:cNvPr id="1406" name="Text 140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复制构造函数
赋值运算符
析构函数</a:t>
            </a:r>
          </a:p>
        </p:txBody>
      </p:sp>
    </p:spTree>
  </p:cSld>
</p:sld>
</file>

<file path=ppt/slides/slide7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17" name="slide7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7" name="Text 140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类设计回顾</a:t>
            </a:r>
          </a:p>
        </p:txBody>
      </p:sp>
      <p:sp>
        <p:nvSpPr>
          <p:cNvPr id="1408" name="Text 140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编译器生成的公有成员函数
其它类方法
公有继承的考虑因素
类函数小结</a:t>
            </a:r>
          </a:p>
        </p:txBody>
      </p:sp>
    </p:spTree>
  </p:cSld>
</p:sld>
</file>

<file path=ppt/slides/slide7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18" name="slide7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9" name="Text 140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编译器生成的公有成员函数</a:t>
            </a:r>
          </a:p>
        </p:txBody>
      </p:sp>
      <p:sp>
        <p:nvSpPr>
          <p:cNvPr id="1410" name="Text 141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默认构造函数
复制构造函数
赋值运算符</a:t>
            </a:r>
          </a:p>
        </p:txBody>
      </p:sp>
    </p:spTree>
  </p:cSld>
</p:sld>
</file>

<file path=ppt/slides/slide7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19" name="slide7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1" name="Text 141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其它类方法</a:t>
            </a:r>
          </a:p>
        </p:txBody>
      </p:sp>
      <p:sp>
        <p:nvSpPr>
          <p:cNvPr id="1412" name="Text 141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构造函数
析构函数
类型转换
按值传递对象与传递引用
返回对象和返回引用
使用const</a:t>
            </a:r>
          </a:p>
        </p:txBody>
      </p:sp>
    </p:spTree>
  </p:cSld>
</p:sld>
</file>

<file path=ppt/slides/slide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2" name="slide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Text 13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原始字符串</a:t>
            </a:r>
          </a:p>
        </p:txBody>
      </p:sp>
      <p:sp>
        <p:nvSpPr>
          <p:cNvPr id="138" name="Text 13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R"字符串"</a:t>
            </a:r>
          </a:p>
        </p:txBody>
      </p:sp>
    </p:spTree>
  </p:cSld>
</p:sld>
</file>

<file path=ppt/slides/slide7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20" name="slide7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3" name="Text 141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公有继承的考虑因素</a:t>
            </a:r>
          </a:p>
        </p:txBody>
      </p:sp>
      <p:sp>
        <p:nvSpPr>
          <p:cNvPr id="1414" name="Text 141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is-a关系
为什么不能被继承
赋值运算符
私有成员与保护成员
虚方法
析构函数
友元函数
有关使用基类方法的说明</a:t>
            </a:r>
          </a:p>
        </p:txBody>
      </p:sp>
    </p:spTree>
  </p:cSld>
</p:sld>
</file>

<file path=ppt/slides/slide7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21" name="slide7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5" name="Text 141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类函数小结</a:t>
            </a:r>
          </a:p>
        </p:txBody>
      </p:sp>
      <p:sp>
        <p:nvSpPr>
          <p:cNvPr id="1416" name="Text 141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成员函数属性</a:t>
            </a:r>
          </a:p>
        </p:txBody>
      </p:sp>
    </p:spTree>
  </p:cSld>
</p:sld>
</file>

<file path=ppt/slides/slide7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22" name="slide7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7" name="Text 141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成员函数属性</a:t>
            </a:r>
          </a:p>
        </p:txBody>
      </p:sp>
      <p:sp>
        <p:nvSpPr>
          <p:cNvPr id="1418" name="Text 141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能否继承
成员还是友元
能否默认生成
能否为虚函数
是否可以有返回类型</a:t>
            </a:r>
          </a:p>
        </p:txBody>
      </p:sp>
    </p:spTree>
  </p:cSld>
</p:sld>
</file>

<file path=ppt/slides/slide7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23" name="slide7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9" name="Text 141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C++中的代码重用</a:t>
            </a:r>
          </a:p>
        </p:txBody>
      </p:sp>
      <p:sp>
        <p:nvSpPr>
          <p:cNvPr id="1420" name="Text 142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包含对象成员的类
私有继承
多重继承
类模板</a:t>
            </a:r>
          </a:p>
        </p:txBody>
      </p:sp>
    </p:spTree>
  </p:cSld>
</p:sld>
</file>

<file path=ppt/slides/slide7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24" name="slide7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1" name="Text 142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包含对象成员的类</a:t>
            </a:r>
          </a:p>
        </p:txBody>
      </p:sp>
      <p:sp>
        <p:nvSpPr>
          <p:cNvPr id="1422" name="Text 142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包含（也称为：组合、层次化）
对比
接口：这里的接口是狭义上的接口，特指被public访问控制符包含的类成员，包括公有的数据成员和公有的函数成员。
初始化被包含的对象（成员对象）
使用被包含对象的接口</a:t>
            </a:r>
          </a:p>
        </p:txBody>
      </p:sp>
    </p:spTree>
  </p:cSld>
</p:sld>
</file>

<file path=ppt/slides/slide7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25" name="slide7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3" name="Text 142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包含（也称为：组合、层次化）</a:t>
            </a:r>
          </a:p>
        </p:txBody>
      </p:sp>
      <p:sp>
        <p:nvSpPr>
          <p:cNvPr id="1424" name="Text 142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建立has-a关系</a:t>
            </a:r>
          </a:p>
        </p:txBody>
      </p:sp>
    </p:spTree>
  </p:cSld>
</p:sld>
</file>

<file path=ppt/slides/slide7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26" name="slide7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5" name="Text 142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建立has-a关系</a:t>
            </a:r>
          </a:p>
        </p:txBody>
      </p:sp>
      <p:sp>
        <p:nvSpPr>
          <p:cNvPr id="1426" name="Text 142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A对象中的B对象：A包含B</a:t>
            </a:r>
          </a:p>
        </p:txBody>
      </p:sp>
    </p:spTree>
  </p:cSld>
</p:sld>
</file>

<file path=ppt/slides/slide7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27" name="slide7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7" name="Text 142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对比</a:t>
            </a:r>
          </a:p>
        </p:txBody>
      </p:sp>
      <p:sp>
        <p:nvSpPr>
          <p:cNvPr id="1428" name="Text 142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包含=A类获得了其成员B对象的实现，但不继承接口
公有继承=获得实现（若有）+继承接口
接口与实现</a:t>
            </a:r>
          </a:p>
        </p:txBody>
      </p:sp>
    </p:spTree>
  </p:cSld>
</p:sld>
</file>

<file path=ppt/slides/slide7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28" name="slide7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9" name="Text 142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接口与实现</a:t>
            </a:r>
          </a:p>
        </p:txBody>
      </p:sp>
    </p:spTree>
  </p:cSld>
</p:sld>
</file>

<file path=ppt/slides/slide7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29" name="slide7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0" name="Text 143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初始化被包含的对象（成员对象）</a:t>
            </a:r>
          </a:p>
        </p:txBody>
      </p:sp>
      <p:sp>
        <p:nvSpPr>
          <p:cNvPr id="1431" name="Text 143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构造函数使用其成员名</a:t>
            </a:r>
          </a:p>
        </p:txBody>
      </p:sp>
    </p:spTree>
  </p:cSld>
</p:sld>
</file>

<file path=ppt/slides/slide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3" name="slide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Text 13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其它形式</a:t>
            </a:r>
          </a:p>
        </p:txBody>
      </p:sp>
      <p:sp>
        <p:nvSpPr>
          <p:cNvPr id="140" name="Text 14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wchar_t、char16_t、char32_t
u16string、u32string</a:t>
            </a:r>
          </a:p>
        </p:txBody>
      </p:sp>
    </p:spTree>
  </p:cSld>
</p:sld>
</file>

<file path=ppt/slides/slide7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30" name="slide7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2" name="Text 143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构造函数使用其成员名</a:t>
            </a:r>
          </a:p>
        </p:txBody>
      </p:sp>
      <p:sp>
        <p:nvSpPr>
          <p:cNvPr id="1433" name="Text 143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初始化顺序</a:t>
            </a:r>
          </a:p>
        </p:txBody>
      </p:sp>
    </p:spTree>
  </p:cSld>
</p:sld>
</file>

<file path=ppt/slides/slide7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31" name="slide7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4" name="Text 143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使用被包含对象的接口</a:t>
            </a:r>
          </a:p>
        </p:txBody>
      </p:sp>
      <p:sp>
        <p:nvSpPr>
          <p:cNvPr id="1435" name="Text 143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被包含对象的接口不是公有的，但可以在类方法中使用它。
对象名.数据成员 / 对象名.函数成员</a:t>
            </a:r>
          </a:p>
        </p:txBody>
      </p:sp>
    </p:spTree>
  </p:cSld>
</p:sld>
</file>

<file path=ppt/slides/slide7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32" name="slide7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6" name="Text 143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私有继承</a:t>
            </a:r>
          </a:p>
        </p:txBody>
      </p:sp>
      <p:sp>
        <p:nvSpPr>
          <p:cNvPr id="1437" name="Text 143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建立has-a关系
初始化基类组件
访问基类的方法
访问基类的对象
访问基类的友元函数
保护继承
使用using重新定义访问权限</a:t>
            </a:r>
          </a:p>
        </p:txBody>
      </p:sp>
    </p:spTree>
  </p:cSld>
</p:sld>
</file>

<file path=ppt/slides/slide7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33" name="slide7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8" name="Text 143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建立has-a关系</a:t>
            </a:r>
          </a:p>
        </p:txBody>
      </p:sp>
      <p:sp>
        <p:nvSpPr>
          <p:cNvPr id="1439" name="Text 143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使用包含还是私有继承</a:t>
            </a:r>
          </a:p>
        </p:txBody>
      </p:sp>
    </p:spTree>
  </p:cSld>
</p:sld>
</file>

<file path=ppt/slides/slide7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34" name="slide7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0" name="Text 144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初始化基类组件</a:t>
            </a:r>
          </a:p>
        </p:txBody>
      </p:sp>
      <p:sp>
        <p:nvSpPr>
          <p:cNvPr id="1441" name="Text 144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构造函数使用基类的类名</a:t>
            </a:r>
          </a:p>
        </p:txBody>
      </p:sp>
    </p:spTree>
  </p:cSld>
</p:sld>
</file>

<file path=ppt/slides/slide7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35" name="slide7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2" name="Text 144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访问基类的方法</a:t>
            </a:r>
          </a:p>
        </p:txBody>
      </p:sp>
      <p:sp>
        <p:nvSpPr>
          <p:cNvPr id="1443" name="Text 144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基类名::方法名</a:t>
            </a:r>
          </a:p>
        </p:txBody>
      </p:sp>
    </p:spTree>
  </p:cSld>
</p:sld>
</file>

<file path=ppt/slides/slide7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36" name="slide7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4" name="Text 144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访问基类的对象</a:t>
            </a:r>
          </a:p>
        </p:txBody>
      </p:sp>
      <p:sp>
        <p:nvSpPr>
          <p:cNvPr id="1445" name="Text 144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使用强制类型转换</a:t>
            </a:r>
          </a:p>
        </p:txBody>
      </p:sp>
    </p:spTree>
  </p:cSld>
</p:sld>
</file>

<file path=ppt/slides/slide7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37" name="slide7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6" name="Text 144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使用强制类型转换</a:t>
            </a:r>
          </a:p>
        </p:txBody>
      </p:sp>
      <p:sp>
        <p:nvSpPr>
          <p:cNvPr id="1447" name="Text 144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(const 基类名&amp;) *this</a:t>
            </a:r>
          </a:p>
        </p:txBody>
      </p:sp>
    </p:spTree>
  </p:cSld>
</p:sld>
</file>

<file path=ppt/slides/slide7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38" name="slide7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8" name="Text 144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访问基类的友元函数</a:t>
            </a:r>
          </a:p>
        </p:txBody>
      </p:sp>
      <p:sp>
        <p:nvSpPr>
          <p:cNvPr id="1449" name="Text 144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使用强制类型转换</a:t>
            </a:r>
          </a:p>
        </p:txBody>
      </p:sp>
    </p:spTree>
  </p:cSld>
</p:sld>
</file>

<file path=ppt/slides/slide7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39" name="slide7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0" name="Text 145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保护继承</a:t>
            </a:r>
          </a:p>
        </p:txBody>
      </p:sp>
      <p:sp>
        <p:nvSpPr>
          <p:cNvPr id="1451" name="Text 145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各种继承方式对比</a:t>
            </a:r>
          </a:p>
        </p:txBody>
      </p:sp>
    </p:spTree>
  </p:cSld>
</p:sld>
</file>

<file path=ppt/slides/slide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4" name="slide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Text 14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结构</a:t>
            </a:r>
          </a:p>
        </p:txBody>
      </p:sp>
      <p:sp>
        <p:nvSpPr>
          <p:cNvPr id="142" name="Text 14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关键字struct
成员运算符.
结构数组
结构中的位字段</a:t>
            </a:r>
          </a:p>
        </p:txBody>
      </p:sp>
    </p:spTree>
  </p:cSld>
</p:sld>
</file>

<file path=ppt/slides/slide7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40" name="slide7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2" name="Text 145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使用using重新定义访问权限</a:t>
            </a:r>
          </a:p>
        </p:txBody>
      </p:sp>
      <p:sp>
        <p:nvSpPr>
          <p:cNvPr id="1453" name="Text 145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只适用于继承关系</a:t>
            </a:r>
          </a:p>
        </p:txBody>
      </p:sp>
    </p:spTree>
  </p:cSld>
</p:sld>
</file>

<file path=ppt/slides/slide7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41" name="slide7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4" name="Text 145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类模板</a:t>
            </a:r>
          </a:p>
        </p:txBody>
      </p:sp>
      <p:sp>
        <p:nvSpPr>
          <p:cNvPr id="1455" name="Text 145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定义模板类
使用模板类
数组模板示例和非类型参数
模板多功能性
模板具体化
成员模板
将模板用作参数
模板和友元
模板别名</a:t>
            </a:r>
          </a:p>
        </p:txBody>
      </p:sp>
    </p:spTree>
  </p:cSld>
</p:sld>
</file>

<file path=ppt/slides/slide7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42" name="slide7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6" name="Text 145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定义模板类</a:t>
            </a:r>
          </a:p>
        </p:txBody>
      </p:sp>
      <p:sp>
        <p:nvSpPr>
          <p:cNvPr id="1457" name="Text 145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template&lt;typename Type&gt;
template&lt;class Type&gt;
泛型标识符 Type</a:t>
            </a:r>
          </a:p>
        </p:txBody>
      </p:sp>
    </p:spTree>
  </p:cSld>
</p:sld>
</file>

<file path=ppt/slides/slide7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43" name="slide7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8" name="Text 145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泛型标识符 Type</a:t>
            </a:r>
          </a:p>
        </p:txBody>
      </p:sp>
      <p:sp>
        <p:nvSpPr>
          <p:cNvPr id="1459" name="Text 145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类型参数</a:t>
            </a:r>
          </a:p>
        </p:txBody>
      </p:sp>
    </p:spTree>
  </p:cSld>
</p:sld>
</file>

<file path=ppt/slides/slide7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44" name="slide7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0" name="Text 146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使用模板类</a:t>
            </a:r>
          </a:p>
        </p:txBody>
      </p:sp>
      <p:sp>
        <p:nvSpPr>
          <p:cNvPr id="1461" name="Text 146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必须显式地指出模板类的具体类型</a:t>
            </a:r>
          </a:p>
        </p:txBody>
      </p:sp>
    </p:spTree>
  </p:cSld>
</p:sld>
</file>

<file path=ppt/slides/slide7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45" name="slide7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2" name="Text 146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数组模板示例和非类型参数</a:t>
            </a:r>
          </a:p>
        </p:txBody>
      </p:sp>
      <p:sp>
        <p:nvSpPr>
          <p:cNvPr id="1463" name="Text 146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指定数组大小的数组模板
非类型参数（表达式参数）</a:t>
            </a:r>
          </a:p>
        </p:txBody>
      </p:sp>
    </p:spTree>
  </p:cSld>
</p:sld>
</file>

<file path=ppt/slides/slide7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46" name="slide7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4" name="Text 146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指定数组大小的数组模板</a:t>
            </a:r>
          </a:p>
        </p:txBody>
      </p:sp>
      <p:sp>
        <p:nvSpPr>
          <p:cNvPr id="1465" name="Text 146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方案1：在类中使用动态数组和构造函数来提供数目
方案2：使用模板参数来提供常规数据的大小
对比</a:t>
            </a:r>
          </a:p>
        </p:txBody>
      </p:sp>
    </p:spTree>
  </p:cSld>
</p:sld>
</file>

<file path=ppt/slides/slide7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47" name="slide7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6" name="Text 146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对比</a:t>
            </a:r>
          </a:p>
        </p:txBody>
      </p:sp>
    </p:spTree>
  </p:cSld>
</p:sld>
</file>

<file path=ppt/slides/slide7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48" name="slide7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7" name="Text 146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非类型参数（表达式参数）</a:t>
            </a:r>
          </a:p>
        </p:txBody>
      </p:sp>
      <p:sp>
        <p:nvSpPr>
          <p:cNvPr id="1468" name="Text 146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array模板类</a:t>
            </a:r>
          </a:p>
        </p:txBody>
      </p:sp>
    </p:spTree>
  </p:cSld>
</p:sld>
</file>

<file path=ppt/slides/slide7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49" name="slide7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9" name="Text 146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模板多功能性</a:t>
            </a:r>
          </a:p>
        </p:txBody>
      </p:sp>
      <p:sp>
        <p:nvSpPr>
          <p:cNvPr id="1470" name="Text 147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递归使用模板
使用多个类型参数
默认类型模板参数</a:t>
            </a:r>
          </a:p>
        </p:txBody>
      </p:sp>
    </p:spTree>
  </p:cSld>
</p:sld>
</file>

<file path=ppt/slides/slide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5" name="slide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Text 14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关键字struct</a:t>
            </a:r>
          </a:p>
        </p:txBody>
      </p:sp>
      <p:sp>
        <p:nvSpPr>
          <p:cNvPr id="144" name="Text 14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结构和类定义的结尾处要加上分号</a:t>
            </a:r>
          </a:p>
        </p:txBody>
      </p:sp>
    </p:spTree>
  </p:cSld>
</p:sld>
</file>

<file path=ppt/slides/slide7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50" name="slide7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1" name="Text 147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递归使用模板</a:t>
            </a:r>
          </a:p>
        </p:txBody>
      </p:sp>
      <p:sp>
        <p:nvSpPr>
          <p:cNvPr id="1472" name="Text 147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Array&lt; Array&lt;int, 5&gt;, 10&gt; twodee;</a:t>
            </a:r>
          </a:p>
        </p:txBody>
      </p:sp>
    </p:spTree>
  </p:cSld>
</p:sld>
</file>

<file path=ppt/slides/slide7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51" name="slide7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3" name="Text 147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使用多个类型参数</a:t>
            </a:r>
          </a:p>
        </p:txBody>
      </p:sp>
      <p:sp>
        <p:nvSpPr>
          <p:cNvPr id="1474" name="Text 147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预定义模板类pair&lt;class T, class U&gt;</a:t>
            </a:r>
          </a:p>
        </p:txBody>
      </p:sp>
    </p:spTree>
  </p:cSld>
</p:sld>
</file>

<file path=ppt/slides/slide7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52" name="slide7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5" name="Text 147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模板具体化</a:t>
            </a:r>
          </a:p>
        </p:txBody>
      </p:sp>
      <p:sp>
        <p:nvSpPr>
          <p:cNvPr id="1476" name="Text 147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隐式实例化
显式实例化
显式具体化</a:t>
            </a:r>
          </a:p>
        </p:txBody>
      </p:sp>
    </p:spTree>
  </p:cSld>
</p:sld>
</file>

<file path=ppt/slides/slide7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53" name="slide7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7" name="Text 147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显式具体化</a:t>
            </a:r>
          </a:p>
        </p:txBody>
      </p:sp>
      <p:sp>
        <p:nvSpPr>
          <p:cNvPr id="1478" name="Text 147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部分具体化</a:t>
            </a:r>
          </a:p>
        </p:txBody>
      </p:sp>
    </p:spTree>
  </p:cSld>
</p:sld>
</file>

<file path=ppt/slides/slide7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54" name="slide7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9" name="Text 147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异常</a:t>
            </a:r>
          </a:p>
        </p:txBody>
      </p:sp>
      <p:sp>
        <p:nvSpPr>
          <p:cNvPr id="1480" name="Text 148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异常
运行阶段类型识别（RTTI）
类型转换运算符</a:t>
            </a:r>
          </a:p>
        </p:txBody>
      </p:sp>
    </p:spTree>
  </p:cSld>
</p:sld>
</file>

<file path=ppt/slides/slide7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55" name="slide7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1" name="Text 148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异常</a:t>
            </a:r>
          </a:p>
        </p:txBody>
      </p:sp>
      <p:sp>
        <p:nvSpPr>
          <p:cNvPr id="1482" name="Text 148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调用abort( )
返回错误码
异常机制
将对象用作异常类型
异常规范
栈解退
其它异常特性
exception类
异常、类和继承
未捕获异常和意外异常
注意事项</a:t>
            </a:r>
          </a:p>
        </p:txBody>
      </p:sp>
    </p:spTree>
  </p:cSld>
</p:sld>
</file>

<file path=ppt/slides/slide7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56" name="slide7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3" name="Text 148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异常机制</a:t>
            </a:r>
          </a:p>
        </p:txBody>
      </p:sp>
      <p:sp>
        <p:nvSpPr>
          <p:cNvPr id="1484" name="Text 148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关键字try、关键字catch、关键字throw</a:t>
            </a:r>
          </a:p>
        </p:txBody>
      </p:sp>
    </p:spTree>
  </p:cSld>
</p:sld>
</file>

<file path=ppt/slides/slide7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57" name="slide7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5" name="Text 148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异常规范</a:t>
            </a:r>
          </a:p>
        </p:txBody>
      </p:sp>
      <p:sp>
        <p:nvSpPr>
          <p:cNvPr id="1486" name="Text 148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关键字noexcept、关键字throw</a:t>
            </a:r>
          </a:p>
        </p:txBody>
      </p:sp>
    </p:spTree>
  </p:cSld>
</p:sld>
</file>

<file path=ppt/slides/slide7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58" name="slide7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7" name="Text 148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栈解退</a:t>
            </a:r>
          </a:p>
        </p:txBody>
      </p:sp>
      <p:sp>
        <p:nvSpPr>
          <p:cNvPr id="1488" name="Text 148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普通函数的调用返回机制
栈解退特性
对比</a:t>
            </a:r>
          </a:p>
        </p:txBody>
      </p:sp>
    </p:spTree>
  </p:cSld>
</p:sld>
</file>

<file path=ppt/slides/slide7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59" name="slide7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9" name="Text 148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对比</a:t>
            </a:r>
          </a:p>
        </p:txBody>
      </p:sp>
      <p:sp>
        <p:nvSpPr>
          <p:cNvPr id="1490" name="Text 149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throw和return之间的区别</a:t>
            </a:r>
          </a:p>
        </p:txBody>
      </p:sp>
    </p:spTree>
  </p:cSld>
</p:sld>
</file>

<file path=ppt/slides/slide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6" name="slide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Text 14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共用体</a:t>
            </a:r>
          </a:p>
        </p:txBody>
      </p:sp>
      <p:sp>
        <p:nvSpPr>
          <p:cNvPr id="146" name="Text 14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关键字union</a:t>
            </a:r>
          </a:p>
        </p:txBody>
      </p:sp>
    </p:spTree>
  </p:cSld>
</p:sld>
</file>

<file path=ppt/slides/slide7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60" name="slide7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1" name="Text 149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其它异常特性</a:t>
            </a:r>
          </a:p>
        </p:txBody>
      </p:sp>
      <p:sp>
        <p:nvSpPr>
          <p:cNvPr id="1492" name="Text 149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throw-catch机制
临时拷贝机制</a:t>
            </a:r>
          </a:p>
        </p:txBody>
      </p:sp>
    </p:spTree>
  </p:cSld>
</p:sld>
</file>

<file path=ppt/slides/slide7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61" name="slide7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3" name="Text 149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exception类</a:t>
            </a:r>
          </a:p>
        </p:txBody>
      </p:sp>
      <p:sp>
        <p:nvSpPr>
          <p:cNvPr id="1494" name="Text 149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what( )函数
头文件stdexcept
头文件new
空指针和new</a:t>
            </a:r>
          </a:p>
        </p:txBody>
      </p:sp>
    </p:spTree>
  </p:cSld>
</p:sld>
</file>

<file path=ppt/slides/slide7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62" name="slide7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5" name="Text 149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头文件stdexcept</a:t>
            </a:r>
          </a:p>
        </p:txBody>
      </p:sp>
      <p:sp>
        <p:nvSpPr>
          <p:cNvPr id="1496" name="Text 149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logic_error类
runtime_error类</a:t>
            </a:r>
          </a:p>
        </p:txBody>
      </p:sp>
    </p:spTree>
  </p:cSld>
</p:sld>
</file>

<file path=ppt/slides/slide7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63" name="slide7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7" name="Text 149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logic_error类</a:t>
            </a:r>
          </a:p>
        </p:txBody>
      </p:sp>
      <p:sp>
        <p:nvSpPr>
          <p:cNvPr id="1498" name="Text 149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domain_error类
invalid_argument类
length_eroor类
out_of_bounds类</a:t>
            </a:r>
          </a:p>
        </p:txBody>
      </p:sp>
    </p:spTree>
  </p:cSld>
</p:sld>
</file>

<file path=ppt/slides/slide7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64" name="slide7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9" name="Text 149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runtime_error类</a:t>
            </a:r>
          </a:p>
        </p:txBody>
      </p:sp>
      <p:sp>
        <p:nvSpPr>
          <p:cNvPr id="1500" name="Text 150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range_error类
overflow_error类
underflow_error类</a:t>
            </a:r>
          </a:p>
        </p:txBody>
      </p:sp>
    </p:spTree>
  </p:cSld>
</p:sld>
</file>

<file path=ppt/slides/slide7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65" name="slide7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1" name="Text 150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头文件new</a:t>
            </a:r>
          </a:p>
        </p:txBody>
      </p:sp>
      <p:sp>
        <p:nvSpPr>
          <p:cNvPr id="1502" name="Text 150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bad_new类</a:t>
            </a:r>
          </a:p>
        </p:txBody>
      </p:sp>
    </p:spTree>
  </p:cSld>
</p:sld>
</file>

<file path=ppt/slides/slide7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66" name="slide7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3" name="Text 150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bad_new类</a:t>
            </a:r>
          </a:p>
        </p:txBody>
      </p:sp>
      <p:sp>
        <p:nvSpPr>
          <p:cNvPr id="1504" name="Text 150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std::bad_alloc 异常</a:t>
            </a:r>
          </a:p>
        </p:txBody>
      </p:sp>
    </p:spTree>
  </p:cSld>
</p:sld>
</file>

<file path=ppt/slides/slide7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67" name="slide7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5" name="Text 150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空指针和new</a:t>
            </a:r>
          </a:p>
        </p:txBody>
      </p:sp>
      <p:sp>
        <p:nvSpPr>
          <p:cNvPr id="1506" name="Text 150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std::nothrow</a:t>
            </a:r>
          </a:p>
        </p:txBody>
      </p:sp>
    </p:spTree>
  </p:cSld>
</p:sld>
</file>

<file path=ppt/slides/slide7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68" name="slide7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7" name="Text 150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未捕获异常和意外异常</a:t>
            </a:r>
          </a:p>
        </p:txBody>
      </p:sp>
      <p:sp>
        <p:nvSpPr>
          <p:cNvPr id="1508" name="Text 150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未捕获异常
意外异常</a:t>
            </a:r>
          </a:p>
        </p:txBody>
      </p:sp>
    </p:spTree>
  </p:cSld>
</p:sld>
</file>

<file path=ppt/slides/slide7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69" name="slide7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9" name="Text 150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未捕获异常</a:t>
            </a:r>
          </a:p>
        </p:txBody>
      </p:sp>
      <p:sp>
        <p:nvSpPr>
          <p:cNvPr id="1510" name="Text 151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terminate( )</a:t>
            </a:r>
          </a:p>
        </p:txBody>
      </p:sp>
    </p:spTree>
  </p:cSld>
</p:sld>
</file>

<file path=ppt/slides/slide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7" name="slide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Text 14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</a:t>
            </a:r>
          </a:p>
        </p:txBody>
      </p:sp>
      <p:sp>
        <p:nvSpPr>
          <p:cNvPr id="148" name="Text 14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解引用运算符*
取地址运算符&amp;
多重含义
指针是对象
分配内存
指针运算
指针的应用
指针和关键字const
分类</a:t>
            </a:r>
          </a:p>
        </p:txBody>
      </p:sp>
    </p:spTree>
  </p:cSld>
</p:sld>
</file>

<file path=ppt/slides/slide7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70" name="slide7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1" name="Text 151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terminate( )</a:t>
            </a:r>
          </a:p>
        </p:txBody>
      </p:sp>
      <p:sp>
        <p:nvSpPr>
          <p:cNvPr id="1512" name="Text 151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默认调用abort( )
set_terminate( )</a:t>
            </a:r>
          </a:p>
        </p:txBody>
      </p:sp>
    </p:spTree>
  </p:cSld>
</p:sld>
</file>

<file path=ppt/slides/slide7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71" name="slide7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3" name="Text 151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意外异常</a:t>
            </a:r>
          </a:p>
        </p:txBody>
      </p:sp>
      <p:sp>
        <p:nvSpPr>
          <p:cNvPr id="1514" name="Text 151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unexpected( )</a:t>
            </a:r>
          </a:p>
        </p:txBody>
      </p:sp>
    </p:spTree>
  </p:cSld>
</p:sld>
</file>

<file path=ppt/slides/slide7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72" name="slide7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5" name="Text 151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unexpected( )</a:t>
            </a:r>
          </a:p>
        </p:txBody>
      </p:sp>
      <p:sp>
        <p:nvSpPr>
          <p:cNvPr id="1516" name="Text 151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set_unexpected( )</a:t>
            </a:r>
          </a:p>
        </p:txBody>
      </p:sp>
    </p:spTree>
  </p:cSld>
</p:sld>
</file>

<file path=ppt/slides/slide7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73" name="slide7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7" name="Text 151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注意事项</a:t>
            </a:r>
          </a:p>
        </p:txBody>
      </p:sp>
      <p:sp>
        <p:nvSpPr>
          <p:cNvPr id="1518" name="Text 151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内存动态分配和异常</a:t>
            </a:r>
          </a:p>
        </p:txBody>
      </p:sp>
    </p:spTree>
  </p:cSld>
</p:sld>
</file>

<file path=ppt/slides/slide7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74" name="slide7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9" name="Text 151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内存动态分配和异常</a:t>
            </a:r>
          </a:p>
        </p:txBody>
      </p:sp>
      <p:sp>
        <p:nvSpPr>
          <p:cNvPr id="1520" name="Text 152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内存泄漏问题</a:t>
            </a:r>
          </a:p>
        </p:txBody>
      </p:sp>
    </p:spTree>
  </p:cSld>
</p:sld>
</file>

<file path=ppt/slides/slide7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75" name="slide7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1" name="Text 152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内存泄漏问题</a:t>
            </a:r>
          </a:p>
        </p:txBody>
      </p:sp>
      <p:sp>
        <p:nvSpPr>
          <p:cNvPr id="1522" name="Text 152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智能指针模板</a:t>
            </a:r>
          </a:p>
        </p:txBody>
      </p:sp>
    </p:spTree>
  </p:cSld>
</p:sld>
</file>

<file path=ppt/slides/slide7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76" name="slide7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3" name="Text 152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运行阶段类型识别（RTTI）</a:t>
            </a:r>
          </a:p>
        </p:txBody>
      </p:sp>
      <p:sp>
        <p:nvSpPr>
          <p:cNvPr id="1524" name="Text 152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RTTI的用途
RTTI的工作原理</a:t>
            </a:r>
          </a:p>
        </p:txBody>
      </p:sp>
    </p:spTree>
  </p:cSld>
</p:sld>
</file>

<file path=ppt/slides/slide7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77" name="slide7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5" name="Text 152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RTTI的工作原理</a:t>
            </a:r>
          </a:p>
        </p:txBody>
      </p:sp>
      <p:sp>
        <p:nvSpPr>
          <p:cNvPr id="1526" name="Text 152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运算符dynamic_cast
运算符typeid
type_info类</a:t>
            </a:r>
          </a:p>
        </p:txBody>
      </p:sp>
    </p:spTree>
  </p:cSld>
</p:sld>
</file>

<file path=ppt/slides/slide7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78" name="slide7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7" name="Text 152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运算符dynamic_cast</a:t>
            </a:r>
          </a:p>
        </p:txBody>
      </p:sp>
      <p:sp>
        <p:nvSpPr>
          <p:cNvPr id="1528" name="Text 152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bad_cast异常</a:t>
            </a:r>
          </a:p>
        </p:txBody>
      </p:sp>
    </p:spTree>
  </p:cSld>
</p:sld>
</file>

<file path=ppt/slides/slide7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79" name="slide7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9" name="Text 152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运算符typeid</a:t>
            </a:r>
          </a:p>
        </p:txBody>
      </p:sp>
      <p:sp>
        <p:nvSpPr>
          <p:cNvPr id="1530" name="Text 153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重载了==和!=运算符
bad_typeid异常</a:t>
            </a:r>
          </a:p>
        </p:txBody>
      </p:sp>
    </p:spTree>
  </p:cSld>
</p:sld>
</file>

<file path=ppt/slides/slide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8" name="slide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Text 14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多重含义</a:t>
            </a:r>
          </a:p>
        </p:txBody>
      </p:sp>
      <p:sp>
        <p:nvSpPr>
          <p:cNvPr id="150" name="Text 15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在声明时用作类型修饰符
在表达式中用作运算符</a:t>
            </a:r>
          </a:p>
        </p:txBody>
      </p:sp>
    </p:spTree>
  </p:cSld>
</p:sld>
</file>

<file path=ppt/slides/slide7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80" name="slide7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1" name="Text 153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type_info类</a:t>
            </a:r>
          </a:p>
        </p:txBody>
      </p:sp>
      <p:sp>
        <p:nvSpPr>
          <p:cNvPr id="1532" name="Text 153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name( )成员函数</a:t>
            </a:r>
          </a:p>
        </p:txBody>
      </p:sp>
    </p:spTree>
  </p:cSld>
</p:sld>
</file>

<file path=ppt/slides/slide7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81" name="slide7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3" name="Text 153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补充专题</a:t>
            </a:r>
          </a:p>
        </p:txBody>
      </p:sp>
      <p:sp>
        <p:nvSpPr>
          <p:cNvPr id="1534" name="Text 153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C++语言补充基本概念
关键字专题
计算机相关概念
操作系统
计算机组成原理
编译原理</a:t>
            </a:r>
          </a:p>
        </p:txBody>
      </p:sp>
    </p:spTree>
  </p:cSld>
</p:sld>
</file>

<file path=ppt/slides/slide7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82" name="slide7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5" name="Text 153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C++语言补充基本概念</a:t>
            </a:r>
          </a:p>
        </p:txBody>
      </p:sp>
      <p:sp>
        <p:nvSpPr>
          <p:cNvPr id="1536" name="Text 153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C++基本概念
源文件
标准库
字面值
对象
POD类型
缓冲区溢出</a:t>
            </a:r>
          </a:p>
        </p:txBody>
      </p:sp>
    </p:spTree>
  </p:cSld>
</p:sld>
</file>

<file path=ppt/slides/slide78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83" name="slide7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7" name="Text 153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C++基本概念</a:t>
            </a:r>
          </a:p>
        </p:txBody>
      </p:sp>
      <p:sp>
        <p:nvSpPr>
          <p:cNvPr id="1538" name="Text 153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具名要求</a:t>
            </a:r>
          </a:p>
        </p:txBody>
      </p:sp>
    </p:spTree>
  </p:cSld>
</p:sld>
</file>

<file path=ppt/slides/slide78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84" name="slide7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9" name="Text 153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具名要求</a:t>
            </a:r>
          </a:p>
        </p:txBody>
      </p:sp>
      <p:sp>
        <p:nvSpPr>
          <p:cNvPr id="1540" name="Text 154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约束与概念 (C++20 起)</a:t>
            </a:r>
          </a:p>
        </p:txBody>
      </p:sp>
    </p:spTree>
  </p:cSld>
</p:sld>
</file>

<file path=ppt/slides/slide78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85" name="slide7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1" name="Text 154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关键字专题</a:t>
            </a:r>
          </a:p>
        </p:txBody>
      </p:sp>
      <p:sp>
        <p:nvSpPr>
          <p:cNvPr id="1542" name="Text 154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关键字const</a:t>
            </a:r>
          </a:p>
        </p:txBody>
      </p:sp>
    </p:spTree>
  </p:cSld>
</p:sld>
</file>

<file path=ppt/slides/slide78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86" name="slide7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3" name="Text 154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关键字const</a:t>
            </a:r>
          </a:p>
        </p:txBody>
      </p:sp>
      <p:sp>
        <p:nvSpPr>
          <p:cNvPr id="1544" name="Text 154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const用于函数
const的引用
指针和const
顶层const和底层const
constexpr和常量表达式</a:t>
            </a:r>
          </a:p>
        </p:txBody>
      </p:sp>
    </p:spTree>
  </p:cSld>
</p:sld>
</file>

<file path=ppt/slides/slide78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87" name="slide7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5" name="Text 154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const的引用</a:t>
            </a:r>
          </a:p>
        </p:txBody>
      </p:sp>
      <p:sp>
        <p:nvSpPr>
          <p:cNvPr id="1546" name="Text 154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初始化和对const的引用
对const引用可能引用一个并非const的对象</a:t>
            </a:r>
          </a:p>
        </p:txBody>
      </p:sp>
    </p:spTree>
  </p:cSld>
</p:sld>
</file>

<file path=ppt/slides/slide78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88" name="slide7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7" name="Text 154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初始化和对const的引用</a:t>
            </a:r>
          </a:p>
        </p:txBody>
      </p:sp>
      <p:sp>
        <p:nvSpPr>
          <p:cNvPr id="1548" name="Text 154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临时量（临时值）</a:t>
            </a:r>
          </a:p>
        </p:txBody>
      </p:sp>
    </p:spTree>
  </p:cSld>
</p:sld>
</file>

<file path=ppt/slides/slide78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89" name="slide7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9" name="Text 154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指针和const</a:t>
            </a:r>
          </a:p>
        </p:txBody>
      </p:sp>
      <p:sp>
        <p:nvSpPr>
          <p:cNvPr id="1550" name="Text 155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const指针</a:t>
            </a:r>
          </a:p>
        </p:txBody>
      </p:sp>
    </p:spTree>
  </p:cSld>
</p:sld>
</file>

<file path=ppt/slides/slide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9" name="slide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Text 15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指针是对象</a:t>
            </a:r>
          </a:p>
        </p:txBody>
      </p:sp>
      <p:sp>
        <p:nvSpPr>
          <p:cNvPr id="152" name="Text 15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指针值</a:t>
            </a:r>
          </a:p>
        </p:txBody>
      </p:sp>
    </p:spTree>
  </p:cSld>
</p:sld>
</file>

<file path=ppt/slides/slide79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90" name="slide7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1" name="Text 155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顶层const和底层const</a:t>
            </a:r>
          </a:p>
        </p:txBody>
      </p:sp>
      <p:sp>
        <p:nvSpPr>
          <p:cNvPr id="1552" name="Text 155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名词顶层const表示指针本身是个常量
名词底层const表示指针所指的对象是个常量
影响</a:t>
            </a:r>
          </a:p>
        </p:txBody>
      </p:sp>
    </p:spTree>
  </p:cSld>
</p:sld>
</file>

<file path=ppt/slides/slide79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91" name="slide7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3" name="Text 155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影响</a:t>
            </a:r>
          </a:p>
        </p:txBody>
      </p:sp>
      <p:sp>
        <p:nvSpPr>
          <p:cNvPr id="1554" name="Text 155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参数初始化
函数参数传递
函数匹配</a:t>
            </a:r>
          </a:p>
        </p:txBody>
      </p:sp>
    </p:spTree>
  </p:cSld>
</p:sld>
</file>

<file path=ppt/slides/slide79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92" name="slide7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5" name="Text 155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constexpr和常量表达式</a:t>
            </a:r>
          </a:p>
        </p:txBody>
      </p:sp>
      <p:sp>
        <p:nvSpPr>
          <p:cNvPr id="1556" name="Text 155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常量表达式
constexpr变量
字面值类型
指针和constexpr</a:t>
            </a:r>
          </a:p>
        </p:txBody>
      </p:sp>
    </p:spTree>
  </p:cSld>
</p:sld>
</file>

<file path=ppt/slides/slide79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93" name="slide7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7" name="Text 155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constexpr变量</a:t>
            </a:r>
          </a:p>
        </p:txBody>
      </p:sp>
      <p:sp>
        <p:nvSpPr>
          <p:cNvPr id="1558" name="Text 155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constexpr类型</a:t>
            </a:r>
          </a:p>
        </p:txBody>
      </p:sp>
    </p:spTree>
  </p:cSld>
</p:sld>
</file>

<file path=ppt/slides/slide79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94" name="slide7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9" name="Text 155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指针和constexpr</a:t>
            </a:r>
          </a:p>
        </p:txBody>
      </p:sp>
      <p:sp>
        <p:nvSpPr>
          <p:cNvPr id="1560" name="Text 156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限定符constexpr仅对指针有效，与指针所指的对象无关</a:t>
            </a:r>
          </a:p>
        </p:txBody>
      </p:sp>
    </p:spTree>
  </p:cSld>
</p:sld>
</file>

<file path=ppt/slides/slide79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95" name="slide7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1" name="Text 156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计算机相关概念</a:t>
            </a:r>
          </a:p>
        </p:txBody>
      </p:sp>
      <p:sp>
        <p:nvSpPr>
          <p:cNvPr id="1562" name="Text 156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统一建模语言（UML）
接口</a:t>
            </a:r>
          </a:p>
        </p:txBody>
      </p:sp>
    </p:spTree>
  </p:cSld>
</p:sld>
</file>

<file path=ppt/slides/slide79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96" name="slide7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3" name="Text 156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统一建模语言（UML）</a:t>
            </a:r>
          </a:p>
        </p:txBody>
      </p:sp>
      <p:sp>
        <p:nvSpPr>
          <p:cNvPr id="1564" name="Text 156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UML 教程
UML各种图总结-精华</a:t>
            </a:r>
          </a:p>
        </p:txBody>
      </p:sp>
    </p:spTree>
  </p:cSld>
</p:sld>
</file>

<file path=ppt/slides/slide79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97" name="slide7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5" name="Text 156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接口</a:t>
            </a:r>
          </a:p>
        </p:txBody>
      </p:sp>
      <p:sp>
        <p:nvSpPr>
          <p:cNvPr id="1566" name="Text 156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广义接口
狭义接口</a:t>
            </a:r>
          </a:p>
        </p:txBody>
      </p:sp>
    </p:spTree>
  </p:cSld>
</p:sld>
</file>

<file path=ppt/slides/slide79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98" name="slide7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7" name="Text 156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狭义接口</a:t>
            </a:r>
          </a:p>
        </p:txBody>
      </p:sp>
      <p:sp>
        <p:nvSpPr>
          <p:cNvPr id="1568" name="Text 156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软件接口
硬件接口</a:t>
            </a:r>
          </a:p>
        </p:txBody>
      </p:sp>
    </p:spTree>
  </p:cSld>
</p:sld>
</file>

<file path=ppt/slides/slide79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99" name="slide7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9" name="Text 156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操作系统</a:t>
            </a:r>
          </a:p>
        </p:txBody>
      </p:sp>
      <p:sp>
        <p:nvSpPr>
          <p:cNvPr id="1570" name="Text 157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内存管理</a:t>
            </a:r>
          </a:p>
        </p:txBody>
      </p:sp>
    </p:spTree>
  </p:cSld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" name="slide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Text 1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定义</a:t>
            </a:r>
          </a:p>
        </p:txBody>
      </p:sp>
      <p:sp>
        <p:nvSpPr>
          <p:cNvPr id="16" name="Text 1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单一定义规则</a:t>
            </a:r>
          </a:p>
        </p:txBody>
      </p:sp>
    </p:spTree>
  </p:cSld>
</p:sld>
</file>

<file path=ppt/slides/slide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0" name="slide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Text 15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分配内存</a:t>
            </a:r>
          </a:p>
        </p:txBody>
      </p:sp>
      <p:sp>
        <p:nvSpPr>
          <p:cNvPr id="154" name="Text 15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运算符 new
运算符delete
数据对象
管理数据内存的方式
根据用于分配内存的方法</a:t>
            </a:r>
          </a:p>
        </p:txBody>
      </p:sp>
    </p:spTree>
  </p:cSld>
</p:sld>
</file>

<file path=ppt/slides/slide80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00" name="slide8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1" name="Text 157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内存管理</a:t>
            </a:r>
          </a:p>
        </p:txBody>
      </p:sp>
      <p:sp>
        <p:nvSpPr>
          <p:cNvPr id="1572" name="Text 157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堆、栈、静态区、常量区、代码区
自动存储、静态存储、动态存储</a:t>
            </a:r>
          </a:p>
        </p:txBody>
      </p:sp>
    </p:spTree>
  </p:cSld>
</p:sld>
</file>

<file path=ppt/slides/slide80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01" name="slide8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3" name="Text 157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计算机组成原理</a:t>
            </a:r>
          </a:p>
        </p:txBody>
      </p:sp>
      <p:sp>
        <p:nvSpPr>
          <p:cNvPr id="1574" name="Text 157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存储系统
运算方法与运算器</a:t>
            </a:r>
          </a:p>
        </p:txBody>
      </p:sp>
    </p:spTree>
  </p:cSld>
</p:sld>
</file>

<file path=ppt/slides/slide80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02" name="slide8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5" name="Text 157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存储系统</a:t>
            </a:r>
          </a:p>
        </p:txBody>
      </p:sp>
      <p:sp>
        <p:nvSpPr>
          <p:cNvPr id="1576" name="Text 157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地址
位、字节、字</a:t>
            </a:r>
          </a:p>
        </p:txBody>
      </p:sp>
    </p:spTree>
  </p:cSld>
</p:sld>
</file>

<file path=ppt/slides/slide80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03" name="slide8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7" name="Text 157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运算方法与运算器</a:t>
            </a:r>
          </a:p>
        </p:txBody>
      </p:sp>
      <p:sp>
        <p:nvSpPr>
          <p:cNvPr id="1578" name="Text 157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运算方法
运算器</a:t>
            </a:r>
          </a:p>
        </p:txBody>
      </p:sp>
    </p:spTree>
  </p:cSld>
</p:sld>
</file>

<file path=ppt/slides/slide80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04" name="slide8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9" name="Text 157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运算方法</a:t>
            </a:r>
          </a:p>
        </p:txBody>
      </p:sp>
      <p:sp>
        <p:nvSpPr>
          <p:cNvPr id="1580" name="Text 158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数的机器码表示
非数值数据的表示</a:t>
            </a:r>
          </a:p>
        </p:txBody>
      </p:sp>
    </p:spTree>
  </p:cSld>
</p:sld>
</file>

<file path=ppt/slides/slide80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05" name="slide8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1" name="Text 158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数的机器码表示</a:t>
            </a:r>
          </a:p>
        </p:txBody>
      </p:sp>
      <p:sp>
        <p:nvSpPr>
          <p:cNvPr id="1582" name="Text 158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整数的表示
浮点数的表示
在线演示</a:t>
            </a:r>
          </a:p>
        </p:txBody>
      </p:sp>
    </p:spTree>
  </p:cSld>
</p:sld>
</file>

<file path=ppt/slides/slide80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06" name="slide8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3" name="Text 158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整数的表示</a:t>
            </a:r>
          </a:p>
        </p:txBody>
      </p:sp>
      <p:sp>
        <p:nvSpPr>
          <p:cNvPr id="1584" name="Text 158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原码、反码、补码</a:t>
            </a:r>
          </a:p>
        </p:txBody>
      </p:sp>
    </p:spTree>
  </p:cSld>
</p:sld>
</file>

<file path=ppt/slides/slide80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07" name="slide8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5" name="Text 158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浮点数的表示</a:t>
            </a:r>
          </a:p>
        </p:txBody>
      </p:sp>
      <p:sp>
        <p:nvSpPr>
          <p:cNvPr id="1586" name="Text 158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深入浅出浮点数
浮点数的表示和运算</a:t>
            </a:r>
          </a:p>
        </p:txBody>
      </p:sp>
    </p:spTree>
  </p:cSld>
</p:sld>
</file>

<file path=ppt/slides/slide80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08" name="slide8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7" name="Text 158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非数值数据的表示</a:t>
            </a:r>
          </a:p>
        </p:txBody>
      </p:sp>
      <p:sp>
        <p:nvSpPr>
          <p:cNvPr id="1588" name="Text 158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字符编码</a:t>
            </a:r>
          </a:p>
        </p:txBody>
      </p:sp>
    </p:spTree>
  </p:cSld>
</p:sld>
</file>

<file path=ppt/slides/slide80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09" name="slide8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9" name="Text 158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字符编码</a:t>
            </a:r>
          </a:p>
        </p:txBody>
      </p:sp>
      <p:sp>
        <p:nvSpPr>
          <p:cNvPr id="1590" name="Text 159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ASCII编码字符集
ANSI编码字符集
Unicode编码字符集</a:t>
            </a:r>
          </a:p>
        </p:txBody>
      </p:sp>
    </p:spTree>
  </p:cSld>
</p:sld>
</file>

<file path=ppt/slides/slide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1" name="slide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Text 15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运算符 new</a:t>
            </a:r>
          </a:p>
        </p:txBody>
      </p:sp>
      <p:sp>
        <p:nvSpPr>
          <p:cNvPr id="156" name="Text 15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堆</a:t>
            </a:r>
          </a:p>
        </p:txBody>
      </p:sp>
    </p:spTree>
  </p:cSld>
</p:sld>
</file>

<file path=ppt/slides/slide8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10" name="slide8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1" name="Text 159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ANSI编码字符集</a:t>
            </a:r>
          </a:p>
        </p:txBody>
      </p:sp>
      <p:sp>
        <p:nvSpPr>
          <p:cNvPr id="1592" name="Text 159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中文简繁体GBK、中文繁体Big5、日文Shift_JIS
中文简体GB2312</a:t>
            </a:r>
          </a:p>
        </p:txBody>
      </p:sp>
    </p:spTree>
  </p:cSld>
</p:sld>
</file>

<file path=ppt/slides/slide8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11" name="slide8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3" name="Text 159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Unicode编码字符集</a:t>
            </a:r>
          </a:p>
        </p:txBody>
      </p:sp>
      <p:sp>
        <p:nvSpPr>
          <p:cNvPr id="1594" name="Text 159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国际化策略：字符编码问题
字符编码：UTF-8、UTF-16、UTF-32</a:t>
            </a:r>
          </a:p>
        </p:txBody>
      </p:sp>
    </p:spTree>
  </p:cSld>
</p:sld>
</file>

<file path=ppt/slides/slide8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12" name="slide8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5" name="Text 159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运算器</a:t>
            </a:r>
          </a:p>
        </p:txBody>
      </p:sp>
      <p:sp>
        <p:nvSpPr>
          <p:cNvPr id="1596" name="Text 159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定点数四则运算</a:t>
            </a:r>
          </a:p>
        </p:txBody>
      </p:sp>
    </p:spTree>
  </p:cSld>
</p:sld>
</file>

<file path=ppt/slides/slide8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13" name="slide8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7" name="Text 159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编译原理</a:t>
            </a:r>
          </a:p>
        </p:txBody>
      </p:sp>
      <p:sp>
        <p:nvSpPr>
          <p:cNvPr id="1598" name="Text 159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编译原理知识汇总
编译器
预处理器</a:t>
            </a:r>
          </a:p>
        </p:txBody>
      </p:sp>
    </p:spTree>
  </p:cSld>
</p:sld>
</file>

<file path=ppt/slides/slide8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14" name="slide8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9" name="Text 159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编译器</a:t>
            </a:r>
          </a:p>
        </p:txBody>
      </p:sp>
      <p:sp>
        <p:nvSpPr>
          <p:cNvPr id="1600" name="Text 160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编译器扩展
类型检查
可执行文件
文件与翻译单元
多个库的链接
程序编译过程
例子：gcc编译C语言程序</a:t>
            </a:r>
          </a:p>
        </p:txBody>
      </p:sp>
    </p:spTree>
  </p:cSld>
</p:sld>
</file>

<file path=ppt/slides/slide8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15" name="slide8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1" name="Text 160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多个库的链接</a:t>
            </a:r>
          </a:p>
        </p:txBody>
      </p:sp>
      <p:sp>
        <p:nvSpPr>
          <p:cNvPr id="1602" name="Text 160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名称修饰
链接错误</a:t>
            </a:r>
          </a:p>
        </p:txBody>
      </p:sp>
    </p:spTree>
  </p:cSld>
</p:sld>
</file>

<file path=ppt/slides/slide8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16" name="slide8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3" name="Text 160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链接错误</a:t>
            </a:r>
          </a:p>
        </p:txBody>
      </p:sp>
      <p:sp>
        <p:nvSpPr>
          <p:cNvPr id="1604" name="Text 160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重新编译源代码</a:t>
            </a:r>
          </a:p>
        </p:txBody>
      </p:sp>
    </p:spTree>
  </p:cSld>
</p:sld>
</file>

<file path=ppt/slides/slide8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17" name="slide8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5" name="Text 160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预处理器</a:t>
            </a:r>
          </a:p>
        </p:txBody>
      </p:sp>
      <p:sp>
        <p:nvSpPr>
          <p:cNvPr id="1606" name="Text 160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预处理变量
预处理宏
头文件管理</a:t>
            </a:r>
          </a:p>
        </p:txBody>
      </p:sp>
    </p:spTree>
  </p:cSld>
</p:sld>
</file>

<file path=ppt/slides/slide8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18" name="slide8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7" name="Text 160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预处理变量</a:t>
            </a:r>
          </a:p>
        </p:txBody>
      </p:sp>
      <p:sp>
        <p:nvSpPr>
          <p:cNvPr id="1608" name="Text 160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按状态分类
按功能分类</a:t>
            </a:r>
          </a:p>
        </p:txBody>
      </p:sp>
    </p:spTree>
  </p:cSld>
</p:sld>
</file>

<file path=ppt/slides/slide8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19" name="slide8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9" name="Text 160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按状态分类</a:t>
            </a:r>
          </a:p>
        </p:txBody>
      </p:sp>
      <p:sp>
        <p:nvSpPr>
          <p:cNvPr id="1610" name="Text 161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已定义状态
未定义状态</a:t>
            </a:r>
          </a:p>
        </p:txBody>
      </p:sp>
    </p:spTree>
  </p:cSld>
</p:sld>
</file>

<file path=ppt/slides/slide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2" name="slide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Text 15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运算符delete</a:t>
            </a:r>
          </a:p>
        </p:txBody>
      </p:sp>
      <p:sp>
        <p:nvSpPr>
          <p:cNvPr id="158" name="Text 15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内存泄漏</a:t>
            </a:r>
          </a:p>
        </p:txBody>
      </p:sp>
    </p:spTree>
  </p:cSld>
</p:sld>
</file>

<file path=ppt/slides/slide8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20" name="slide8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1" name="Text 161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按功能分类</a:t>
            </a:r>
          </a:p>
        </p:txBody>
      </p:sp>
      <p:sp>
        <p:nvSpPr>
          <p:cNvPr id="1612" name="Text 161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NDEBUG预处理变量</a:t>
            </a:r>
          </a:p>
        </p:txBody>
      </p:sp>
    </p:spTree>
  </p:cSld>
</p:sld>
</file>

<file path=ppt/slides/slide8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21" name="slide8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3" name="Text 161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预处理宏</a:t>
            </a:r>
          </a:p>
        </p:txBody>
      </p:sp>
      <p:sp>
        <p:nvSpPr>
          <p:cNvPr id="1614" name="Text 161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调试帮助</a:t>
            </a:r>
          </a:p>
        </p:txBody>
      </p:sp>
    </p:spTree>
  </p:cSld>
</p:sld>
</file>

<file path=ppt/slides/slide8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22" name="slide8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5" name="Text 161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调试帮助</a:t>
            </a:r>
          </a:p>
        </p:txBody>
      </p:sp>
      <p:sp>
        <p:nvSpPr>
          <p:cNvPr id="1616" name="Text 161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assert预处理宏</a:t>
            </a:r>
          </a:p>
        </p:txBody>
      </p:sp>
    </p:spTree>
  </p:cSld>
</p:sld>
</file>

<file path=ppt/slides/slide8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23" name="slide8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7" name="Text 161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头文件管理</a:t>
            </a:r>
          </a:p>
        </p:txBody>
      </p:sp>
      <p:sp>
        <p:nvSpPr>
          <p:cNvPr id="1618" name="Text 161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头文件
包含头文件命令#incude
预处理概述</a:t>
            </a:r>
          </a:p>
        </p:txBody>
      </p:sp>
    </p:spTree>
  </p:cSld>
</p:sld>
</file>

<file path=ppt/slides/slide8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24" name="slide8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9" name="Text 161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头文件</a:t>
            </a:r>
          </a:p>
        </p:txBody>
      </p:sp>
      <p:sp>
        <p:nvSpPr>
          <p:cNvPr id="1620" name="Text 162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头文件内容</a:t>
            </a:r>
          </a:p>
        </p:txBody>
      </p:sp>
    </p:spTree>
  </p:cSld>
</p:sld>
</file>

<file path=ppt/slides/slide8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25" name="slide8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1" name="Text 162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头文件内容</a:t>
            </a:r>
          </a:p>
        </p:txBody>
      </p:sp>
      <p:sp>
        <p:nvSpPr>
          <p:cNvPr id="1622" name="Text 162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头文件保护符</a:t>
            </a:r>
          </a:p>
        </p:txBody>
      </p:sp>
    </p:spTree>
  </p:cSld>
</p:sld>
</file>

<file path=ppt/slides/slide8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26" name="slide8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3" name="Text 162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包含头文件命令#incude</a:t>
            </a:r>
          </a:p>
        </p:txBody>
      </p:sp>
      <p:sp>
        <p:nvSpPr>
          <p:cNvPr id="1624" name="Text 162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"filename" 与&lt;filename&gt;</a:t>
            </a:r>
          </a:p>
        </p:txBody>
      </p:sp>
    </p:spTree>
  </p:cSld>
</p:sld>
</file>

<file path=ppt/slides/slide8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27" name="slide8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5" name="Text 162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预处理概述</a:t>
            </a:r>
          </a:p>
        </p:txBody>
      </p:sp>
      <p:sp>
        <p:nvSpPr>
          <p:cNvPr id="1626" name="Text 162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预处理指令</a:t>
            </a:r>
          </a:p>
        </p:txBody>
      </p:sp>
    </p:spTree>
  </p:cSld>
</p:sld>
</file>

<file path=ppt/slides/slide8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28" name="slide8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7" name="Text 162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预处理指令</a:t>
            </a:r>
          </a:p>
        </p:txBody>
      </p:sp>
      <p:sp>
        <p:nvSpPr>
          <p:cNvPr id="1628" name="Text 162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#ifndef、#define、#endif</a:t>
            </a:r>
          </a:p>
        </p:txBody>
      </p:sp>
    </p:spTree>
  </p:cSld>
</p:sld>
</file>

<file path=ppt/slides/slide8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29" name="slide8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9" name="Text 162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字符函数库</a:t>
            </a:r>
          </a:p>
        </p:txBody>
      </p:sp>
      <p:sp>
        <p:nvSpPr>
          <p:cNvPr id="1630" name="Text 163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ctype库</a:t>
            </a:r>
          </a:p>
        </p:txBody>
      </p:sp>
    </p:spTree>
  </p:cSld>
</p:sld>
</file>

<file path=ppt/slides/slide8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3" name="slide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Text 15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管理数据内存的方式</a:t>
            </a:r>
          </a:p>
        </p:txBody>
      </p:sp>
      <p:sp>
        <p:nvSpPr>
          <p:cNvPr id="160" name="Text 16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动态存储
静态存储
自动存储</a:t>
            </a:r>
          </a:p>
        </p:txBody>
      </p:sp>
    </p:spTree>
  </p:cSld>
</p:sld>
</file>

<file path=ppt/slides/slide8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30" name="slide8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1" name="Text 163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ctype库</a:t>
            </a:r>
          </a:p>
        </p:txBody>
      </p:sp>
      <p:sp>
        <p:nvSpPr>
          <p:cNvPr id="1632" name="Text 163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字母或数字？
用于字母
用于数字
用于空白
用于标点
用于控制符
用于打印符</a:t>
            </a:r>
          </a:p>
        </p:txBody>
      </p:sp>
    </p:spTree>
  </p:cSld>
</p:sld>
</file>

<file path=ppt/slides/slide8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31" name="slide8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3" name="Text 163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字母或数字？</a:t>
            </a:r>
          </a:p>
        </p:txBody>
      </p:sp>
      <p:sp>
        <p:nvSpPr>
          <p:cNvPr id="1634" name="Text 163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isalnum( )</a:t>
            </a:r>
          </a:p>
        </p:txBody>
      </p:sp>
    </p:spTree>
  </p:cSld>
</p:sld>
</file>

<file path=ppt/slides/slide8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32" name="slide8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5" name="Text 163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用于字母</a:t>
            </a:r>
          </a:p>
        </p:txBody>
      </p:sp>
      <p:sp>
        <p:nvSpPr>
          <p:cNvPr id="1636" name="Text 163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isalpha( )
islower( )
isupper( )
tolower( )
toupper( )</a:t>
            </a:r>
          </a:p>
        </p:txBody>
      </p:sp>
    </p:spTree>
  </p:cSld>
</p:sld>
</file>

<file path=ppt/slides/slide8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33" name="slide8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7" name="Text 163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用于数字</a:t>
            </a:r>
          </a:p>
        </p:txBody>
      </p:sp>
      <p:sp>
        <p:nvSpPr>
          <p:cNvPr id="1638" name="Text 163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isdigit( )
isxdigit( )</a:t>
            </a:r>
          </a:p>
        </p:txBody>
      </p:sp>
    </p:spTree>
  </p:cSld>
</p:sld>
</file>

<file path=ppt/slides/slide8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34" name="slide8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9" name="Text 163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用于空白</a:t>
            </a:r>
          </a:p>
        </p:txBody>
      </p:sp>
      <p:sp>
        <p:nvSpPr>
          <p:cNvPr id="1640" name="Text 164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isspace( )</a:t>
            </a:r>
          </a:p>
        </p:txBody>
      </p:sp>
    </p:spTree>
  </p:cSld>
</p:sld>
</file>

<file path=ppt/slides/slide8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35" name="slide8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1" name="Text 164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用于标点</a:t>
            </a:r>
          </a:p>
        </p:txBody>
      </p:sp>
      <p:sp>
        <p:nvSpPr>
          <p:cNvPr id="1642" name="Text 164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ispunct( )</a:t>
            </a:r>
          </a:p>
        </p:txBody>
      </p:sp>
    </p:spTree>
  </p:cSld>
</p:sld>
</file>

<file path=ppt/slides/slide8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36" name="slide8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3" name="Text 164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用于控制符</a:t>
            </a:r>
          </a:p>
        </p:txBody>
      </p:sp>
      <p:sp>
        <p:nvSpPr>
          <p:cNvPr id="1644" name="Text 164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iscntrl( )</a:t>
            </a:r>
          </a:p>
        </p:txBody>
      </p:sp>
    </p:spTree>
  </p:cSld>
</p:sld>
</file>

<file path=ppt/slides/slide8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37" name="slide8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5" name="Text 164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用于打印符</a:t>
            </a:r>
          </a:p>
        </p:txBody>
      </p:sp>
      <p:sp>
        <p:nvSpPr>
          <p:cNvPr id="1646" name="Text 164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isgraph( )
isprint( )</a:t>
            </a:r>
          </a:p>
        </p:txBody>
      </p:sp>
    </p:spTree>
  </p:cSld>
</p:sld>
</file>

<file path=ppt/slides/slide8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38" name="slide8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7" name="Text 164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源代码</a:t>
            </a:r>
          </a:p>
        </p:txBody>
      </p:sp>
      <p:sp>
        <p:nvSpPr>
          <p:cNvPr id="1648" name="Text 164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预编译
编译
汇编
链接</a:t>
            </a:r>
          </a:p>
        </p:txBody>
      </p:sp>
    </p:spTree>
  </p:cSld>
</p:sld>
</file>

<file path=ppt/slides/slide8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39" name="slide8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9" name="Text 164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预编译</a:t>
            </a:r>
          </a:p>
        </p:txBody>
      </p:sp>
      <p:sp>
        <p:nvSpPr>
          <p:cNvPr id="1650" name="Text 165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预处理过程的代码</a:t>
            </a:r>
          </a:p>
        </p:txBody>
      </p:sp>
    </p:spTree>
  </p:cSld>
</p:sld>
</file>

<file path=ppt/slides/slide8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4" name="slide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Text 16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根据用于分配内存的方法</a:t>
            </a:r>
          </a:p>
        </p:txBody>
      </p:sp>
      <p:sp>
        <p:nvSpPr>
          <p:cNvPr id="162" name="Text 16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局部变量、栈
static、静态区
new、堆</a:t>
            </a:r>
          </a:p>
        </p:txBody>
      </p:sp>
    </p:spTree>
  </p:cSld>
</p:sld>
</file>

<file path=ppt/slides/slide8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40" name="slide8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1" name="Text 165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编译</a:t>
            </a:r>
          </a:p>
        </p:txBody>
      </p:sp>
      <p:sp>
        <p:nvSpPr>
          <p:cNvPr id="1652" name="Text 165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汇编代码</a:t>
            </a:r>
          </a:p>
        </p:txBody>
      </p:sp>
    </p:spTree>
  </p:cSld>
</p:sld>
</file>

<file path=ppt/slides/slide8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41" name="slide8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3" name="Text 165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汇编</a:t>
            </a:r>
          </a:p>
        </p:txBody>
      </p:sp>
      <p:sp>
        <p:nvSpPr>
          <p:cNvPr id="1654" name="Text 165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目标代码</a:t>
            </a:r>
          </a:p>
        </p:txBody>
      </p:sp>
    </p:spTree>
  </p:cSld>
</p:sld>
</file>

<file path=ppt/slides/slide8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42" name="slide8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5" name="Text 165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链接</a:t>
            </a:r>
          </a:p>
        </p:txBody>
      </p:sp>
      <p:sp>
        <p:nvSpPr>
          <p:cNvPr id="1656" name="Text 165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可执行代码</a:t>
            </a:r>
          </a:p>
        </p:txBody>
      </p:sp>
    </p:spTree>
  </p:cSld>
</p:sld>
</file>

<file path=ppt/slides/slide8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43" name="slide8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7" name="Text 165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C++开始的地方</a:t>
            </a:r>
          </a:p>
        </p:txBody>
      </p:sp>
      <p:sp>
        <p:nvSpPr>
          <p:cNvPr id="1658" name="Text 165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C++百度百科
本资源作者 袁宵</a:t>
            </a:r>
          </a:p>
        </p:txBody>
      </p:sp>
    </p:spTree>
  </p:cSld>
</p:sld>
</file>

<file path=ppt/slides/slide8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44" name="slide8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9" name="Text 165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C++百度百科</a:t>
            </a:r>
          </a:p>
        </p:txBody>
      </p:sp>
      <p:sp>
        <p:nvSpPr>
          <p:cNvPr id="1660" name="Text 166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官网</a:t>
            </a:r>
          </a:p>
        </p:txBody>
      </p:sp>
    </p:spTree>
  </p:cSld>
</p:sld>
</file>

<file path=ppt/slides/slide8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45" name="slide8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1" name="Text 166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官网</a:t>
            </a:r>
          </a:p>
        </p:txBody>
      </p:sp>
      <p:sp>
        <p:nvSpPr>
          <p:cNvPr id="1662" name="Text 166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参考手册</a:t>
            </a:r>
          </a:p>
        </p:txBody>
      </p:sp>
    </p:spTree>
  </p:cSld>
</p:sld>
</file>

<file path=ppt/slides/slide8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46" name="slide8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3" name="Text 166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参考手册</a:t>
            </a:r>
          </a:p>
        </p:txBody>
      </p:sp>
      <p:sp>
        <p:nvSpPr>
          <p:cNvPr id="1664" name="Text 166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教程</a:t>
            </a:r>
          </a:p>
        </p:txBody>
      </p:sp>
    </p:spTree>
  </p:cSld>
</p:sld>
</file>

<file path=ppt/slides/slide8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47" name="slide8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5" name="Text 166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本资源作者 袁宵</a:t>
            </a:r>
          </a:p>
        </p:txBody>
      </p:sp>
      <p:sp>
        <p:nvSpPr>
          <p:cNvPr id="1666" name="Text 166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https://yuanxiaosc.github.io/</a:t>
            </a:r>
          </a:p>
        </p:txBody>
      </p:sp>
    </p:spTree>
  </p:cSld>
</p:sld>
</file>

<file path=ppt/slides/slide8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48" name="slide8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7" name="Text 166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附录F 模板类string</a:t>
            </a:r>
          </a:p>
        </p:txBody>
      </p:sp>
      <p:sp>
        <p:nvSpPr>
          <p:cNvPr id="1668" name="Text 166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模板basic_string定义了13种类型,供以后定义方法时使用
string的数据方法
11种字符串构造函数
内存操作
字符串存取
字符串搜索
字符串比较
字符串修改
数值转换
字符串输入和输出
参数规律</a:t>
            </a:r>
          </a:p>
        </p:txBody>
      </p:sp>
    </p:spTree>
  </p:cSld>
</p:sld>
</file>

<file path=ppt/slides/slide8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49" name="slide8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9" name="Text 166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模板basic_string定义了13种类型,供以后定义方法时使用</a:t>
            </a:r>
          </a:p>
        </p:txBody>
      </p:sp>
      <p:sp>
        <p:nvSpPr>
          <p:cNvPr id="1670" name="Text 167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常量npos</a:t>
            </a:r>
          </a:p>
        </p:txBody>
      </p:sp>
    </p:spTree>
  </p:cSld>
</p:sld>
</file>

<file path=ppt/slides/slide8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5" name="slide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Text 16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指针运算</a:t>
            </a:r>
          </a:p>
        </p:txBody>
      </p:sp>
      <p:sp>
        <p:nvSpPr>
          <p:cNvPr id="164" name="Text 16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递增（减）运算符和指针： *++pt、++*pt</a:t>
            </a:r>
          </a:p>
        </p:txBody>
      </p:sp>
    </p:spTree>
  </p:cSld>
</p:sld>
</file>

<file path=ppt/slides/slide8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50" name="slide8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1" name="Text 167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string的数据方法</a:t>
            </a:r>
          </a:p>
        </p:txBody>
      </p:sp>
      <p:sp>
        <p:nvSpPr>
          <p:cNvPr id="1672" name="Text 167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迭代器
元数个数size( )、length( )
容量capacity( )
最大长度max_size( )
返回const charT*指针data( )、c_str( )
get_alloctor( )</a:t>
            </a:r>
          </a:p>
        </p:txBody>
      </p:sp>
    </p:spTree>
  </p:cSld>
</p:sld>
</file>

<file path=ppt/slides/slide8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51" name="slide8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3" name="Text 167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迭代器</a:t>
            </a:r>
          </a:p>
        </p:txBody>
      </p:sp>
      <p:sp>
        <p:nvSpPr>
          <p:cNvPr id="1674" name="Text 167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begin( )、end( )
rbegin( )、rend( )
说明</a:t>
            </a:r>
          </a:p>
        </p:txBody>
      </p:sp>
    </p:spTree>
  </p:cSld>
</p:sld>
</file>

<file path=ppt/slides/slide8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52" name="slide8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5" name="Text 167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说明</a:t>
            </a:r>
          </a:p>
        </p:txBody>
      </p:sp>
    </p:spTree>
  </p:cSld>
</p:sld>
</file>

<file path=ppt/slides/slide8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53" name="slide8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6" name="Text 167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11种字符串构造函数</a:t>
            </a:r>
          </a:p>
        </p:txBody>
      </p:sp>
      <p:sp>
        <p:nvSpPr>
          <p:cNvPr id="1677" name="Text 167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默认构造函数
C-风格字符串的构造函数、部分C-风格字符串的构造函数
左值引用的构造函数、右值引用的构造函数
一个字符的n个副本的构造函数
区间构造函数
初始化列表构造函数</a:t>
            </a:r>
          </a:p>
        </p:txBody>
      </p:sp>
    </p:spTree>
  </p:cSld>
</p:sld>
</file>

<file path=ppt/slides/slide8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54" name="slide8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8" name="Text 167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内存操作</a:t>
            </a:r>
          </a:p>
        </p:txBody>
      </p:sp>
      <p:sp>
        <p:nvSpPr>
          <p:cNvPr id="1679" name="Text 167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risize( )、shrink_to_fit( )、clear( )、empty( )</a:t>
            </a:r>
          </a:p>
        </p:txBody>
      </p:sp>
    </p:spTree>
  </p:cSld>
</p:sld>
</file>

<file path=ppt/slides/slide8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55" name="slide8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0" name="Text 168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字符串存取</a:t>
            </a:r>
          </a:p>
        </p:txBody>
      </p:sp>
      <p:sp>
        <p:nvSpPr>
          <p:cNvPr id="1681" name="Text 168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[ ]、at( )</a:t>
            </a:r>
          </a:p>
        </p:txBody>
      </p:sp>
    </p:spTree>
  </p:cSld>
</p:sld>
</file>

<file path=ppt/slides/slide8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56" name="slide8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2" name="Text 168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[ ]、at( )</a:t>
            </a:r>
          </a:p>
        </p:txBody>
      </p:sp>
      <p:sp>
        <p:nvSpPr>
          <p:cNvPr id="1683" name="Text 168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front( )、back( )</a:t>
            </a:r>
          </a:p>
        </p:txBody>
      </p:sp>
    </p:spTree>
  </p:cSld>
</p:sld>
</file>

<file path=ppt/slides/slide8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57" name="slide8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4" name="Text 168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字符串搜索</a:t>
            </a:r>
          </a:p>
        </p:txBody>
      </p:sp>
      <p:sp>
        <p:nvSpPr>
          <p:cNvPr id="1685" name="Text 168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find( )
find_first_of( )
find_first_not_of( )</a:t>
            </a:r>
          </a:p>
        </p:txBody>
      </p:sp>
    </p:spTree>
  </p:cSld>
</p:sld>
</file>

<file path=ppt/slides/slide8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58" name="slide8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6" name="Text 168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find( )</a:t>
            </a:r>
          </a:p>
        </p:txBody>
      </p:sp>
      <p:sp>
        <p:nvSpPr>
          <p:cNvPr id="1687" name="Text 168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rfind( )</a:t>
            </a:r>
          </a:p>
        </p:txBody>
      </p:sp>
    </p:spTree>
  </p:cSld>
</p:sld>
</file>

<file path=ppt/slides/slide8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59" name="slide8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8" name="Text 168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find_first_of( )</a:t>
            </a:r>
          </a:p>
        </p:txBody>
      </p:sp>
      <p:sp>
        <p:nvSpPr>
          <p:cNvPr id="1689" name="Text 168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find_last_of( )</a:t>
            </a:r>
          </a:p>
        </p:txBody>
      </p:sp>
    </p:spTree>
  </p:cSld>
</p:sld>
</file>

<file path=ppt/slides/slide8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6" name="slide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Text 16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指针的应用</a:t>
            </a:r>
          </a:p>
        </p:txBody>
      </p:sp>
      <p:sp>
        <p:nvSpPr>
          <p:cNvPr id="166" name="Text 16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指针与数组
指针与字符串
指针与结构
指针与类</a:t>
            </a:r>
          </a:p>
        </p:txBody>
      </p:sp>
    </p:spTree>
  </p:cSld>
</p:sld>
</file>

<file path=ppt/slides/slide8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60" name="slide8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0" name="Text 169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find_first_not_of( )</a:t>
            </a:r>
          </a:p>
        </p:txBody>
      </p:sp>
      <p:sp>
        <p:nvSpPr>
          <p:cNvPr id="1691" name="Text 169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find_last_not_of( )</a:t>
            </a:r>
          </a:p>
        </p:txBody>
      </p:sp>
    </p:spTree>
  </p:cSld>
</p:sld>
</file>

<file path=ppt/slides/slide8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61" name="slide8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2" name="Text 169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字符串比较</a:t>
            </a:r>
          </a:p>
        </p:txBody>
      </p:sp>
      <p:sp>
        <p:nvSpPr>
          <p:cNvPr id="1693" name="Text 169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compare( )
重载的关系运算符</a:t>
            </a:r>
          </a:p>
        </p:txBody>
      </p:sp>
    </p:spTree>
  </p:cSld>
</p:sld>
</file>

<file path=ppt/slides/slide8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62" name="slide8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4" name="Text 169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字符串修改</a:t>
            </a:r>
          </a:p>
        </p:txBody>
      </p:sp>
      <p:sp>
        <p:nvSpPr>
          <p:cNvPr id="1695" name="Text 169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追加和相加
赋值
插入
清除
替换
复制
交换</a:t>
            </a:r>
          </a:p>
        </p:txBody>
      </p:sp>
    </p:spTree>
  </p:cSld>
</p:sld>
</file>

<file path=ppt/slides/slide8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63" name="slide8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6" name="Text 169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追加和相加</a:t>
            </a:r>
          </a:p>
        </p:txBody>
      </p:sp>
      <p:sp>
        <p:nvSpPr>
          <p:cNvPr id="1697" name="Text 169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append( )、push_back( )
重载的+、+=运算符</a:t>
            </a:r>
          </a:p>
        </p:txBody>
      </p:sp>
    </p:spTree>
  </p:cSld>
</p:sld>
</file>

<file path=ppt/slides/slide8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64" name="slide8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8" name="Text 169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赋值</a:t>
            </a:r>
          </a:p>
        </p:txBody>
      </p:sp>
      <p:sp>
        <p:nvSpPr>
          <p:cNvPr id="1699" name="Text 169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assign( )
重载的=运算符</a:t>
            </a:r>
          </a:p>
        </p:txBody>
      </p:sp>
    </p:spTree>
  </p:cSld>
</p:sld>
</file>

<file path=ppt/slides/slide8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65" name="slide8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0" name="Text 170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插入</a:t>
            </a:r>
          </a:p>
        </p:txBody>
      </p:sp>
      <p:sp>
        <p:nvSpPr>
          <p:cNvPr id="1701" name="Text 170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insert( )</a:t>
            </a:r>
          </a:p>
        </p:txBody>
      </p:sp>
    </p:spTree>
  </p:cSld>
</p:sld>
</file>

<file path=ppt/slides/slide8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66" name="slide8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2" name="Text 170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清除</a:t>
            </a:r>
          </a:p>
        </p:txBody>
      </p:sp>
      <p:sp>
        <p:nvSpPr>
          <p:cNvPr id="1703" name="Text 170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erase( )、pop_back( )</a:t>
            </a:r>
          </a:p>
        </p:txBody>
      </p:sp>
    </p:spTree>
  </p:cSld>
</p:sld>
</file>

<file path=ppt/slides/slide8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67" name="slide8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4" name="Text 170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替换</a:t>
            </a:r>
          </a:p>
        </p:txBody>
      </p:sp>
      <p:sp>
        <p:nvSpPr>
          <p:cNvPr id="1705" name="Text 170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replace( )</a:t>
            </a:r>
          </a:p>
        </p:txBody>
      </p:sp>
    </p:spTree>
  </p:cSld>
</p:sld>
</file>

<file path=ppt/slides/slide8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68" name="slide8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6" name="Text 170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复制</a:t>
            </a:r>
          </a:p>
        </p:txBody>
      </p:sp>
      <p:sp>
        <p:nvSpPr>
          <p:cNvPr id="1707" name="Text 170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copy( )</a:t>
            </a:r>
          </a:p>
        </p:txBody>
      </p:sp>
    </p:spTree>
  </p:cSld>
</p:sld>
</file>

<file path=ppt/slides/slide8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69" name="slide8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8" name="Text 170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交换</a:t>
            </a:r>
          </a:p>
        </p:txBody>
      </p:sp>
      <p:sp>
        <p:nvSpPr>
          <p:cNvPr id="1709" name="Text 170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swap( )</a:t>
            </a:r>
          </a:p>
        </p:txBody>
      </p:sp>
    </p:spTree>
  </p:cSld>
</p:sld>
</file>

<file path=ppt/slides/slide8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7" name="slide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Text 16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指针与数组</a:t>
            </a:r>
          </a:p>
        </p:txBody>
      </p:sp>
      <p:sp>
        <p:nvSpPr>
          <p:cNvPr id="168" name="Text 16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创建与删除
使用动态数组
遍历数组等价式</a:t>
            </a:r>
          </a:p>
        </p:txBody>
      </p:sp>
    </p:spTree>
  </p:cSld>
</p:sld>
</file>

<file path=ppt/slides/slide8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70" name="slide8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0" name="Text 171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数值转换</a:t>
            </a:r>
          </a:p>
        </p:txBody>
      </p:sp>
      <p:sp>
        <p:nvSpPr>
          <p:cNvPr id="1711" name="Text 171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数值-&gt;string
string-&gt;数值</a:t>
            </a:r>
          </a:p>
        </p:txBody>
      </p:sp>
    </p:spTree>
  </p:cSld>
</p:sld>
</file>

<file path=ppt/slides/slide8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71" name="slide8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2" name="Text 171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数值-&gt;string</a:t>
            </a:r>
          </a:p>
        </p:txBody>
      </p:sp>
      <p:sp>
        <p:nvSpPr>
          <p:cNvPr id="1713" name="Text 171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to_string( )</a:t>
            </a:r>
          </a:p>
        </p:txBody>
      </p:sp>
    </p:spTree>
  </p:cSld>
</p:sld>
</file>

<file path=ppt/slides/slide8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72" name="slide8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4" name="Text 171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string-&gt;数值</a:t>
            </a:r>
          </a:p>
        </p:txBody>
      </p:sp>
      <p:sp>
        <p:nvSpPr>
          <p:cNvPr id="1715" name="Text 171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整型
浮点型</a:t>
            </a:r>
          </a:p>
        </p:txBody>
      </p:sp>
    </p:spTree>
  </p:cSld>
</p:sld>
</file>

<file path=ppt/slides/slide8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73" name="slide8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6" name="Text 171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整型</a:t>
            </a:r>
          </a:p>
        </p:txBody>
      </p:sp>
      <p:sp>
        <p:nvSpPr>
          <p:cNvPr id="1717" name="Text 171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stoi( )、stol( )、stoul( )、stoll( )、stoull( )</a:t>
            </a:r>
          </a:p>
        </p:txBody>
      </p:sp>
    </p:spTree>
  </p:cSld>
</p:sld>
</file>

<file path=ppt/slides/slide8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74" name="slide8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8" name="Text 171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浮点型</a:t>
            </a:r>
          </a:p>
        </p:txBody>
      </p:sp>
      <p:sp>
        <p:nvSpPr>
          <p:cNvPr id="1719" name="Text 171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stof( )、stod( )、stold( )</a:t>
            </a:r>
          </a:p>
        </p:txBody>
      </p:sp>
    </p:spTree>
  </p:cSld>
</p:sld>
</file>

<file path=ppt/slides/slide8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75" name="slide8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0" name="Text 172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字符串输入和输出</a:t>
            </a:r>
          </a:p>
        </p:txBody>
      </p:sp>
      <p:sp>
        <p:nvSpPr>
          <p:cNvPr id="1721" name="Text 172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输入
输出</a:t>
            </a:r>
          </a:p>
        </p:txBody>
      </p:sp>
    </p:spTree>
  </p:cSld>
</p:sld>
</file>

<file path=ppt/slides/slide8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76" name="slide8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2" name="Text 172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输入</a:t>
            </a:r>
          </a:p>
        </p:txBody>
      </p:sp>
      <p:sp>
        <p:nvSpPr>
          <p:cNvPr id="1723" name="Text 172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getline( )函数
重载的&gt;&gt;运算符</a:t>
            </a:r>
          </a:p>
        </p:txBody>
      </p:sp>
    </p:spTree>
  </p:cSld>
</p:sld>
</file>

<file path=ppt/slides/slide8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77" name="slide8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4" name="Text 172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输出</a:t>
            </a:r>
          </a:p>
        </p:txBody>
      </p:sp>
      <p:sp>
        <p:nvSpPr>
          <p:cNvPr id="1725" name="Text 172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重载的&lt;&lt;运算符</a:t>
            </a:r>
          </a:p>
        </p:txBody>
      </p:sp>
    </p:spTree>
  </p:cSld>
</p:sld>
</file>

<file path=ppt/slides/slide8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78" name="slide8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6" name="Text 172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参数规律</a:t>
            </a:r>
          </a:p>
        </p:txBody>
      </p:sp>
      <p:sp>
        <p:nvSpPr>
          <p:cNvPr id="1727" name="Text 172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操作对象：basic_string&amp;、const charT*、charT
操作区间</a:t>
            </a:r>
          </a:p>
        </p:txBody>
      </p:sp>
    </p:spTree>
  </p:cSld>
</p:sld>
</file>

<file path=ppt/slides/slide8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79" name="slide8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8" name="Text 172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操作区间</a:t>
            </a:r>
          </a:p>
        </p:txBody>
      </p:sp>
      <p:sp>
        <p:nvSpPr>
          <p:cNvPr id="1729" name="Text 172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使用计数
使用位置+使用计数
使用迭代器区间</a:t>
            </a:r>
          </a:p>
        </p:txBody>
      </p:sp>
    </p:spTree>
  </p:cSld>
</p:sld>
</file>

<file path=ppt/slides/slide8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8" name="slide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Text 16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遍历数组等价式</a:t>
            </a:r>
          </a:p>
        </p:txBody>
      </p:sp>
      <p:sp>
        <p:nvSpPr>
          <p:cNvPr id="170" name="Text 17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arr[i] == *(arr + i)
&amp;arr[i] == arr + i</a:t>
            </a:r>
          </a:p>
        </p:txBody>
      </p:sp>
    </p:spTree>
  </p:cSld>
</p:sld>
</file>

<file path=ppt/slides/slide8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80" name="slide8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0" name="Text 173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附录G 标准模板库方法和函数</a:t>
            </a:r>
          </a:p>
        </p:txBody>
      </p:sp>
      <p:sp>
        <p:nvSpPr>
          <p:cNvPr id="1731" name="Text 173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STL容器
STL函数</a:t>
            </a:r>
          </a:p>
        </p:txBody>
      </p:sp>
    </p:spTree>
  </p:cSld>
</p:sld>
</file>

<file path=ppt/slides/slide8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81" name="slide8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2" name="Text 173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STL容器</a:t>
            </a:r>
          </a:p>
        </p:txBody>
      </p:sp>
      <p:sp>
        <p:nvSpPr>
          <p:cNvPr id="1733" name="Text 173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大部分容器都有的成员
序列容器的其它成员
有序关联容器
无序关联容器</a:t>
            </a:r>
          </a:p>
        </p:txBody>
      </p:sp>
    </p:spTree>
  </p:cSld>
</p:sld>
</file>

<file path=ppt/slides/slide8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82" name="slide8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4" name="Text 173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大部分容器都有的成员</a:t>
            </a:r>
          </a:p>
        </p:txBody>
      </p:sp>
      <p:sp>
        <p:nvSpPr>
          <p:cNvPr id="1735" name="Text 173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为所有容器定义的类型
为所有容器定义的操作
可反转容器定义的类型和操作
有序容器操作</a:t>
            </a:r>
          </a:p>
        </p:txBody>
      </p:sp>
    </p:spTree>
  </p:cSld>
</p:sld>
</file>

<file path=ppt/slides/slide88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83" name="slide8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6" name="Text 173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为所有容器定义的类型</a:t>
            </a:r>
          </a:p>
        </p:txBody>
      </p:sp>
      <p:sp>
        <p:nvSpPr>
          <p:cNvPr id="1737" name="Text 173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X::value_type
X::reference、X::const_reference
X::iterator、X::const_iterator
X::different_type
X::size_type</a:t>
            </a:r>
          </a:p>
        </p:txBody>
      </p:sp>
    </p:spTree>
  </p:cSld>
</p:sld>
</file>

<file path=ppt/slides/slide88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84" name="slide8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8" name="Text 173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为所有容器定义的操作</a:t>
            </a:r>
          </a:p>
        </p:txBody>
      </p:sp>
      <p:sp>
        <p:nvSpPr>
          <p:cNvPr id="1739" name="Text 173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X u、X( )、X(a)、X u(a)、X u = a
r = a
(&amp;a)-&gt;X( )
begin( )、end( )、cbegin( )、cend( )
size( )
maxsize( )
empty( )
swap( )
==、！=</a:t>
            </a:r>
          </a:p>
        </p:txBody>
      </p:sp>
    </p:spTree>
  </p:cSld>
</p:sld>
</file>

<file path=ppt/slides/slide88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85" name="slide8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0" name="Text 174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可反转容器定义的类型和操作</a:t>
            </a:r>
          </a:p>
        </p:txBody>
      </p:sp>
      <p:sp>
        <p:nvSpPr>
          <p:cNvPr id="1741" name="Text 174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可反转容器：vector、list、deque、array、set、map
X::reverse_iterator( )、X::const_reverse_iterator( )
a.rbegin( )、a.rend( )、a.crbegin( )、a.crend( )</a:t>
            </a:r>
          </a:p>
        </p:txBody>
      </p:sp>
    </p:spTree>
  </p:cSld>
</p:sld>
</file>

<file path=ppt/slides/slide88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86" name="slide8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2" name="Text 174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有序容器操作</a:t>
            </a:r>
          </a:p>
        </p:txBody>
      </p:sp>
      <p:sp>
        <p:nvSpPr>
          <p:cNvPr id="1743" name="Text 174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除无序set和无序map容器外都需要支持的操作
&lt;、&gt;、&lt;=、&gt;=</a:t>
            </a:r>
          </a:p>
        </p:txBody>
      </p:sp>
    </p:spTree>
  </p:cSld>
</p:sld>
</file>

<file path=ppt/slides/slide88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87" name="slide8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4" name="Text 174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序列容器的其它成员</a:t>
            </a:r>
          </a:p>
        </p:txBody>
      </p:sp>
      <p:sp>
        <p:nvSpPr>
          <p:cNvPr id="1745" name="Text 174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为序列容器定义的其它操作
为某些序列容器定义的操作
vector的其它操作
list的其它操作
forward_list操作</a:t>
            </a:r>
          </a:p>
        </p:txBody>
      </p:sp>
    </p:spTree>
  </p:cSld>
</p:sld>
</file>

<file path=ppt/slides/slide88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88" name="slide8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6" name="Text 174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为序列容器定义的其它操作</a:t>
            </a:r>
          </a:p>
        </p:txBody>
      </p:sp>
      <p:sp>
        <p:nvSpPr>
          <p:cNvPr id="1747" name="Text 174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序列容器：vector、forward_list、list、deque、array
X(n, t)、X a(n, t)
X(初始化列表对象)
a.emplace(p, args)
a.insert(p, t)、a.insert(p, n, t)
a.resize(n)、a.resize(n, t)
a.assign(i, j)、a.ssign(n, t)、a.ssign(初始化列表)
a.erase(q)、a.erase(q1, q2)
a.clear( )
a.front( )</a:t>
            </a:r>
          </a:p>
        </p:txBody>
      </p:sp>
    </p:spTree>
  </p:cSld>
</p:sld>
</file>

<file path=ppt/slides/slide88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89" name="slide8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8" name="Text 174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X(n, t)、X a(n, t)</a:t>
            </a:r>
          </a:p>
        </p:txBody>
      </p:sp>
      <p:sp>
        <p:nvSpPr>
          <p:cNvPr id="1749" name="Text 174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X(i, j)、X a(i, j)</a:t>
            </a:r>
          </a:p>
        </p:txBody>
      </p:sp>
    </p:spTree>
  </p:cSld>
</p:sld>
</file>

<file path=ppt/slides/slide8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9" name="slide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Text 17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指针与结构</a:t>
            </a:r>
          </a:p>
        </p:txBody>
      </p:sp>
      <p:sp>
        <p:nvSpPr>
          <p:cNvPr id="172" name="Text 17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箭头成员运算符-&gt;</a:t>
            </a:r>
          </a:p>
        </p:txBody>
      </p:sp>
    </p:spTree>
  </p:cSld>
</p:sld>
</file>

<file path=ppt/slides/slide89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90" name="slide8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0" name="Text 175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X(初始化列表对象)</a:t>
            </a:r>
          </a:p>
        </p:txBody>
      </p:sp>
      <p:sp>
        <p:nvSpPr>
          <p:cNvPr id="1751" name="Text 175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 = 初始化列表对象 </a:t>
            </a:r>
          </a:p>
        </p:txBody>
      </p:sp>
    </p:spTree>
  </p:cSld>
</p:sld>
</file>

<file path=ppt/slides/slide89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91" name="slide8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2" name="Text 175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a.insert(p, t)、a.insert(p, n, t)</a:t>
            </a:r>
          </a:p>
        </p:txBody>
      </p:sp>
      <p:sp>
        <p:nvSpPr>
          <p:cNvPr id="1753" name="Text 175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a.insert(p, i, j)</a:t>
            </a:r>
          </a:p>
        </p:txBody>
      </p:sp>
    </p:spTree>
  </p:cSld>
</p:sld>
</file>

<file path=ppt/slides/slide89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92" name="slide8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4" name="Text 175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a.insert(p, i, j)</a:t>
            </a:r>
          </a:p>
        </p:txBody>
      </p:sp>
      <p:sp>
        <p:nvSpPr>
          <p:cNvPr id="1755" name="Text 175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a.insert(p, 初始化列表对象)</a:t>
            </a:r>
          </a:p>
        </p:txBody>
      </p:sp>
    </p:spTree>
  </p:cSld>
</p:sld>
</file>

<file path=ppt/slides/slide89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93" name="slide8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6" name="Text 175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为某些序列容器定义的操作</a:t>
            </a:r>
          </a:p>
        </p:txBody>
      </p:sp>
      <p:sp>
        <p:nvSpPr>
          <p:cNvPr id="1757" name="Text 175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a.back( )
a.push_back(t)
a.pop_back( )
a.emplace_back(args)
a.push_front(t)
a.emplace_front()
a.pop_front( )
a[n]、a.at(n)</a:t>
            </a:r>
          </a:p>
        </p:txBody>
      </p:sp>
    </p:spTree>
  </p:cSld>
</p:sld>
</file>

<file path=ppt/slides/slide89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94" name="slide8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8" name="Text 175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a.back( )</a:t>
            </a:r>
          </a:p>
        </p:txBody>
      </p:sp>
      <p:sp>
        <p:nvSpPr>
          <p:cNvPr id="1759" name="Text 175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部分序列容器：vector、list、deque</a:t>
            </a:r>
          </a:p>
        </p:txBody>
      </p:sp>
    </p:spTree>
  </p:cSld>
</p:sld>
</file>

<file path=ppt/slides/slide89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95" name="slide8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0" name="Text 176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a.push_back(t)</a:t>
            </a:r>
          </a:p>
        </p:txBody>
      </p:sp>
      <p:sp>
        <p:nvSpPr>
          <p:cNvPr id="1761" name="Text 176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部分序列容器：vector、list、deque</a:t>
            </a:r>
          </a:p>
        </p:txBody>
      </p:sp>
    </p:spTree>
  </p:cSld>
</p:sld>
</file>

<file path=ppt/slides/slide89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96" name="slide8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2" name="Text 176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a.pop_back( )</a:t>
            </a:r>
          </a:p>
        </p:txBody>
      </p:sp>
      <p:sp>
        <p:nvSpPr>
          <p:cNvPr id="1763" name="Text 176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部分序列容器：vector、list、deque</a:t>
            </a:r>
          </a:p>
        </p:txBody>
      </p:sp>
    </p:spTree>
  </p:cSld>
</p:sld>
</file>

<file path=ppt/slides/slide89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97" name="slide8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4" name="Text 176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a.emplace_back(args)</a:t>
            </a:r>
          </a:p>
        </p:txBody>
      </p:sp>
      <p:sp>
        <p:nvSpPr>
          <p:cNvPr id="1765" name="Text 176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部分序列容器：vector、list、deque</a:t>
            </a:r>
          </a:p>
        </p:txBody>
      </p:sp>
    </p:spTree>
  </p:cSld>
</p:sld>
</file>

<file path=ppt/slides/slide89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98" name="slide8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6" name="Text 176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a.push_front(t)</a:t>
            </a:r>
          </a:p>
        </p:txBody>
      </p:sp>
      <p:sp>
        <p:nvSpPr>
          <p:cNvPr id="1767" name="Text 176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部分序列容器：forward_list、list、deque</a:t>
            </a:r>
          </a:p>
        </p:txBody>
      </p:sp>
    </p:spTree>
  </p:cSld>
</p:sld>
</file>

<file path=ppt/slides/slide89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99" name="slide8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8" name="Text 176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a.emplace_front()</a:t>
            </a:r>
          </a:p>
        </p:txBody>
      </p:sp>
      <p:sp>
        <p:nvSpPr>
          <p:cNvPr id="1769" name="Text 176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部分序列容器：forward_list、list、deque</a:t>
            </a:r>
          </a:p>
        </p:txBody>
      </p:sp>
    </p:spTree>
  </p:cSld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" name="slide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Text 1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关系</a:t>
            </a:r>
          </a:p>
        </p:txBody>
      </p:sp>
      <p:sp>
        <p:nvSpPr>
          <p:cNvPr id="18" name="Text 1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分离式编译</a:t>
            </a:r>
          </a:p>
        </p:txBody>
      </p:sp>
    </p:spTree>
  </p:cSld>
</p:sld>
</file>

<file path=ppt/slides/slide9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0" name="slide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Text 17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指针和关键字const</a:t>
            </a:r>
          </a:p>
        </p:txBody>
      </p:sp>
      <p:sp>
        <p:nvSpPr>
          <p:cNvPr id="174" name="Text 17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指向常量的指针（pointer to const）
const指针（const pointer）
指向const对象的const指针</a:t>
            </a:r>
          </a:p>
        </p:txBody>
      </p:sp>
    </p:spTree>
  </p:cSld>
</p:sld>
</file>

<file path=ppt/slides/slide90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00" name="slide9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0" name="Text 177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a.pop_front( )</a:t>
            </a:r>
          </a:p>
        </p:txBody>
      </p:sp>
      <p:sp>
        <p:nvSpPr>
          <p:cNvPr id="1771" name="Text 177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部分序列容器：forward_list、list</a:t>
            </a:r>
          </a:p>
        </p:txBody>
      </p:sp>
    </p:spTree>
  </p:cSld>
</p:sld>
</file>

<file path=ppt/slides/slide90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01" name="slide9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2" name="Text 177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a[n]、a.at(n)</a:t>
            </a:r>
          </a:p>
        </p:txBody>
      </p:sp>
      <p:sp>
        <p:nvSpPr>
          <p:cNvPr id="1773" name="Text 177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部分序列容器：vector、deque、array</a:t>
            </a:r>
          </a:p>
        </p:txBody>
      </p:sp>
    </p:spTree>
  </p:cSld>
</p:sld>
</file>

<file path=ppt/slides/slide90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02" name="slide9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4" name="Text 177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vector的其它操作</a:t>
            </a:r>
          </a:p>
        </p:txBody>
      </p:sp>
      <p:sp>
        <p:nvSpPr>
          <p:cNvPr id="1775" name="Text 177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a.capacity( )
a.reserve(n)</a:t>
            </a:r>
          </a:p>
        </p:txBody>
      </p:sp>
    </p:spTree>
  </p:cSld>
</p:sld>
</file>

<file path=ppt/slides/slide90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03" name="slide9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6" name="Text 177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list的其它操作</a:t>
            </a:r>
          </a:p>
        </p:txBody>
      </p:sp>
      <p:sp>
        <p:nvSpPr>
          <p:cNvPr id="1777" name="Text 177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a.splice(p, b)、a.splice(p, b, i)、a.splice(p, b, i, j)
a.remove(const T&amp; t)
a.unique( )、a.unique(BinaryPredicate bin_pred)
a.merge(b)、a.merge(b, Compare comp)
a.sort( )、a.sort(Compare comp)
a.revese( )</a:t>
            </a:r>
          </a:p>
        </p:txBody>
      </p:sp>
    </p:spTree>
  </p:cSld>
</p:sld>
</file>

<file path=ppt/slides/slide90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04" name="slide9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8" name="Text 177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forward_list操作</a:t>
            </a:r>
          </a:p>
        </p:txBody>
      </p:sp>
      <p:sp>
        <p:nvSpPr>
          <p:cNvPr id="1779" name="Text 177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insert_after( )、erase_after( )、splice_after( )</a:t>
            </a:r>
          </a:p>
        </p:txBody>
      </p:sp>
    </p:spTree>
  </p:cSld>
</p:sld>
</file>

<file path=ppt/slides/slide90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05" name="slide9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0" name="Text 178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insert_after( )、erase_after( )、splice_after( )</a:t>
            </a:r>
          </a:p>
        </p:txBody>
      </p:sp>
      <p:sp>
        <p:nvSpPr>
          <p:cNvPr id="1781" name="Text 178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其它操作同list</a:t>
            </a:r>
          </a:p>
        </p:txBody>
      </p:sp>
    </p:spTree>
  </p:cSld>
</p:sld>
</file>

<file path=ppt/slides/slide90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06" name="slide9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2" name="Text 178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有序关联容器</a:t>
            </a:r>
          </a:p>
        </p:txBody>
      </p:sp>
      <p:sp>
        <p:nvSpPr>
          <p:cNvPr id="1783" name="Text 178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有序关联容器：set、multiset、map、multimap
为有序关联容器定义的类型
为有序关联容器定义的操作</a:t>
            </a:r>
          </a:p>
        </p:txBody>
      </p:sp>
    </p:spTree>
  </p:cSld>
</p:sld>
</file>

<file path=ppt/slides/slide90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07" name="slide9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4" name="Text 178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为有序关联容器定义的类型</a:t>
            </a:r>
          </a:p>
        </p:txBody>
      </p:sp>
      <p:sp>
        <p:nvSpPr>
          <p:cNvPr id="1785" name="Text 178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X::key_type
X::key_compare
X::value_compare
X::mapped_type</a:t>
            </a:r>
          </a:p>
        </p:txBody>
      </p:sp>
    </p:spTree>
  </p:cSld>
</p:sld>
</file>

<file path=ppt/slides/slide90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08" name="slide9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6" name="Text 178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X::mapped_type</a:t>
            </a:r>
          </a:p>
        </p:txBody>
      </p:sp>
      <p:sp>
        <p:nvSpPr>
          <p:cNvPr id="1787" name="Text 178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仅限于容器map、multimap</a:t>
            </a:r>
          </a:p>
        </p:txBody>
      </p:sp>
    </p:spTree>
  </p:cSld>
</p:sld>
</file>

<file path=ppt/slides/slide90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09" name="slide9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8" name="Text 178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为有序关联容器定义的操作</a:t>
            </a:r>
          </a:p>
        </p:txBody>
      </p:sp>
      <p:sp>
        <p:nvSpPr>
          <p:cNvPr id="1789" name="Text 178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200">
                <a:solidFill>
                  <a:srgbClr val="000000"/>
                </a:solidFill>
                <a:latin typeface="Arial"/>
              </a:rPr>
              <a:t>X(i, j, c)、X a(i, j, c)、X(i, j)、X a(i, j)
X(初始化列表对象)
a = 初始化列表对象
a.key_comp( )
a.value_comp( )
a_uniq.insert(t)
a.insert(p, t)
a.insert(初始列表对象)
a_uniq.emplace(args)、a_eq.emplace(args)
a.emplace_hint(args)
a.erase(迭代器)
a.clear( )
键值k相关操作</a:t>
            </a:r>
          </a:p>
        </p:txBody>
      </p:sp>
    </p:spTree>
  </p:cSld>
</p:sld>
</file>

<file path=ppt/slides/slide9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1" name="slide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Text 17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指向常量的指针（pointer to const）</a:t>
            </a:r>
          </a:p>
        </p:txBody>
      </p:sp>
      <p:sp>
        <p:nvSpPr>
          <p:cNvPr id="176" name="Text 17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const double *pi = 3.14;</a:t>
            </a:r>
          </a:p>
        </p:txBody>
      </p:sp>
    </p:spTree>
  </p:cSld>
</p:sld>
</file>

<file path=ppt/slides/slide9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10" name="slide9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0" name="Text 179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a_uniq.insert(t)</a:t>
            </a:r>
          </a:p>
        </p:txBody>
      </p:sp>
      <p:sp>
        <p:nvSpPr>
          <p:cNvPr id="1791" name="Text 179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a_eq.insert(t)</a:t>
            </a:r>
          </a:p>
        </p:txBody>
      </p:sp>
    </p:spTree>
  </p:cSld>
</p:sld>
</file>

<file path=ppt/slides/slide9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11" name="slide9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2" name="Text 179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a.erase(迭代器)</a:t>
            </a:r>
          </a:p>
        </p:txBody>
      </p:sp>
      <p:sp>
        <p:nvSpPr>
          <p:cNvPr id="1793" name="Text 179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e.erase(q1, q2)</a:t>
            </a:r>
          </a:p>
        </p:txBody>
      </p:sp>
    </p:spTree>
  </p:cSld>
</p:sld>
</file>

<file path=ppt/slides/slide9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12" name="slide9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4" name="Text 179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键值k相关操作</a:t>
            </a:r>
          </a:p>
        </p:txBody>
      </p:sp>
      <p:sp>
        <p:nvSpPr>
          <p:cNvPr id="1795" name="Text 179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a.erase(k)
a.lower_bound(k)
a.equal_range(k)
a.operator[ ](k)</a:t>
            </a:r>
          </a:p>
        </p:txBody>
      </p:sp>
    </p:spTree>
  </p:cSld>
</p:sld>
</file>

<file path=ppt/slides/slide9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13" name="slide9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6" name="Text 179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a.erase(k)</a:t>
            </a:r>
          </a:p>
        </p:txBody>
      </p:sp>
      <p:sp>
        <p:nvSpPr>
          <p:cNvPr id="1797" name="Text 179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a.find(k)</a:t>
            </a:r>
          </a:p>
        </p:txBody>
      </p:sp>
    </p:spTree>
  </p:cSld>
</p:sld>
</file>

<file path=ppt/slides/slide9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14" name="slide9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8" name="Text 179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a.find(k)</a:t>
            </a:r>
          </a:p>
        </p:txBody>
      </p:sp>
      <p:sp>
        <p:nvSpPr>
          <p:cNvPr id="1799" name="Text 179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a.count(k)</a:t>
            </a:r>
          </a:p>
        </p:txBody>
      </p:sp>
    </p:spTree>
  </p:cSld>
</p:sld>
</file>

<file path=ppt/slides/slide9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15" name="slide9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0" name="Text 180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a.lower_bound(k)</a:t>
            </a:r>
          </a:p>
        </p:txBody>
      </p:sp>
      <p:sp>
        <p:nvSpPr>
          <p:cNvPr id="1801" name="Text 180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a.upper_bound(k)</a:t>
            </a:r>
          </a:p>
        </p:txBody>
      </p:sp>
    </p:spTree>
  </p:cSld>
</p:sld>
</file>

<file path=ppt/slides/slide9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16" name="slide9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2" name="Text 180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a.operator[ ](k)</a:t>
            </a:r>
          </a:p>
        </p:txBody>
      </p:sp>
      <p:sp>
        <p:nvSpPr>
          <p:cNvPr id="1803" name="Text 180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仅限于map</a:t>
            </a:r>
          </a:p>
        </p:txBody>
      </p:sp>
    </p:spTree>
  </p:cSld>
</p:sld>
</file>

<file path=ppt/slides/slide9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17" name="slide9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4" name="Text 180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无序关联容器</a:t>
            </a:r>
          </a:p>
        </p:txBody>
      </p:sp>
      <p:sp>
        <p:nvSpPr>
          <p:cNvPr id="1805" name="Text 180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无序关联容器：unordered_set、unordered_multiset、unordered_map、unordered_multimap
为无序关联容器定义的类型
为无序关联容器定义的操作</a:t>
            </a:r>
          </a:p>
        </p:txBody>
      </p:sp>
    </p:spTree>
  </p:cSld>
</p:sld>
</file>

<file path=ppt/slides/slide9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18" name="slide9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6" name="Text 180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为无序关联容器定义的类型</a:t>
            </a:r>
          </a:p>
        </p:txBody>
      </p:sp>
      <p:sp>
        <p:nvSpPr>
          <p:cNvPr id="1807" name="Text 180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X::key_type
X::key_equal
X::hasher
X::local_iterator
X::mapped_type</a:t>
            </a:r>
          </a:p>
        </p:txBody>
      </p:sp>
    </p:spTree>
  </p:cSld>
</p:sld>
</file>

<file path=ppt/slides/slide9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19" name="slide9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8" name="Text 180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X::local_iterator</a:t>
            </a:r>
          </a:p>
        </p:txBody>
      </p:sp>
      <p:sp>
        <p:nvSpPr>
          <p:cNvPr id="1809" name="Text 180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X::const_local_iterator</a:t>
            </a:r>
          </a:p>
        </p:txBody>
      </p:sp>
    </p:spTree>
  </p:cSld>
</p:sld>
</file>

<file path=ppt/slides/slide9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2" name="slide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Text 17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const指针（const pointer）</a:t>
            </a:r>
          </a:p>
        </p:txBody>
      </p:sp>
      <p:sp>
        <p:nvSpPr>
          <p:cNvPr id="178" name="Text 17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double *const pi = 3.14;</a:t>
            </a:r>
          </a:p>
        </p:txBody>
      </p:sp>
    </p:spTree>
  </p:cSld>
</p:sld>
</file>

<file path=ppt/slides/slide9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20" name="slide9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0" name="Text 181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为无序关联容器定义的操作</a:t>
            </a:r>
          </a:p>
        </p:txBody>
      </p:sp>
      <p:sp>
        <p:nvSpPr>
          <p:cNvPr id="1811" name="Text 181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X(n, hf, eq)、X a(n, hf, eq)、X(i, j, n, hf, eq)、X a(i, j, n, hf, eq)
b.hash_function( )
b.key_eq( )
b.bucket_count( )
b.bucket(键值)
b.bucket_size(n)
b.begin(n)、b.end(n)、b.cbegin(n)、b.cend(n)
b.load_factor( )
a.rehash(n)
a.reserve(n)</a:t>
            </a:r>
          </a:p>
        </p:txBody>
      </p:sp>
    </p:spTree>
  </p:cSld>
</p:sld>
</file>

<file path=ppt/slides/slide9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21" name="slide9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2" name="Text 181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b.bucket_count( )</a:t>
            </a:r>
          </a:p>
        </p:txBody>
      </p:sp>
      <p:sp>
        <p:nvSpPr>
          <p:cNvPr id="1813" name="Text 181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b.max_bucket_count( )</a:t>
            </a:r>
          </a:p>
        </p:txBody>
      </p:sp>
    </p:spTree>
  </p:cSld>
</p:sld>
</file>

<file path=ppt/slides/slide9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22" name="slide9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4" name="Text 181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b.load_factor( )</a:t>
            </a:r>
          </a:p>
        </p:txBody>
      </p:sp>
      <p:sp>
        <p:nvSpPr>
          <p:cNvPr id="1815" name="Text 181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b.max_load_factor( )、b.max_load_factor(z)</a:t>
            </a:r>
          </a:p>
        </p:txBody>
      </p:sp>
    </p:spTree>
  </p:cSld>
</p:sld>
</file>

<file path=ppt/slides/slide9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23" name="slide9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6" name="Text 181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STL函数</a:t>
            </a:r>
          </a:p>
        </p:txBody>
      </p:sp>
      <p:sp>
        <p:nvSpPr>
          <p:cNvPr id="1817" name="Text 181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非修改式序列操作
修改式序列操作
排序和相关操作
通用数字运算</a:t>
            </a:r>
          </a:p>
        </p:txBody>
      </p:sp>
    </p:spTree>
  </p:cSld>
</p:sld>
</file>

<file path=ppt/slides/slide9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24" name="slide9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8" name="Text 181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非修改式序列操作</a:t>
            </a:r>
          </a:p>
        </p:txBody>
      </p:sp>
      <p:sp>
        <p:nvSpPr>
          <p:cNvPr id="1819" name="Text 181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all_of( )、any_of( )、none_of( )
for_each( )
find( )、find_if( )、find_if_not( )
adjacent_find( )
count( )、count_if( )
mismatch( )
equal( )
is_permutation( )
search( )</a:t>
            </a:r>
          </a:p>
        </p:txBody>
      </p:sp>
    </p:spTree>
  </p:cSld>
</p:sld>
</file>

<file path=ppt/slides/slide9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25" name="slide9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0" name="Text 182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find( )、find_if( )、find_if_not( )</a:t>
            </a:r>
          </a:p>
        </p:txBody>
      </p:sp>
      <p:sp>
        <p:nvSpPr>
          <p:cNvPr id="1821" name="Text 182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find_end( )</a:t>
            </a:r>
          </a:p>
        </p:txBody>
      </p:sp>
    </p:spTree>
  </p:cSld>
</p:sld>
</file>

<file path=ppt/slides/slide9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26" name="slide9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2" name="Text 182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find_end( )</a:t>
            </a:r>
          </a:p>
        </p:txBody>
      </p:sp>
      <p:sp>
        <p:nvSpPr>
          <p:cNvPr id="1823" name="Text 182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find_first_of( )</a:t>
            </a:r>
          </a:p>
        </p:txBody>
      </p:sp>
    </p:spTree>
  </p:cSld>
</p:sld>
</file>

<file path=ppt/slides/slide9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27" name="slide9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4" name="Text 182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search( )</a:t>
            </a:r>
          </a:p>
        </p:txBody>
      </p:sp>
      <p:sp>
        <p:nvSpPr>
          <p:cNvPr id="1825" name="Text 182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search_n( )</a:t>
            </a:r>
          </a:p>
        </p:txBody>
      </p:sp>
    </p:spTree>
  </p:cSld>
</p:sld>
</file>

<file path=ppt/slides/slide9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28" name="slide9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6" name="Text 182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修改式序列操作</a:t>
            </a:r>
          </a:p>
        </p:txBody>
      </p:sp>
      <p:sp>
        <p:nvSpPr>
          <p:cNvPr id="1827" name="Text 182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1800">
                <a:solidFill>
                  <a:srgbClr val="000000"/>
                </a:solidFill>
                <a:latin typeface="Arial"/>
              </a:rPr>
              <a:t>copy( )、copy_n( )、copy_if( )、copy_backward( )
move( )、move_backward( )
swap( )、swap_ranges( )
transform( )
replace( )、repalce_if( )、replace_if( )、replace_copy( )、replace_copy_if( )
fill( )、fill(n)
generate( )、generate_n( )
remove( )、remove_if( )、remove_copy( )、remove_copy_if( )
unique( )、unique_copy( )
reverse( )、reverse_copy( )
rotate( )、rotate_copy( )
shuffle( )
partition( )
partition_copy( )
partition_point( )</a:t>
            </a:r>
          </a:p>
        </p:txBody>
      </p:sp>
    </p:spTree>
  </p:cSld>
</p:sld>
</file>

<file path=ppt/slides/slide9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29" name="slide9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8" name="Text 182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swap( )、swap_ranges( )</a:t>
            </a:r>
          </a:p>
        </p:txBody>
      </p:sp>
      <p:sp>
        <p:nvSpPr>
          <p:cNvPr id="1829" name="Text 182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iter_swap( )</a:t>
            </a:r>
          </a:p>
        </p:txBody>
      </p:sp>
    </p:spTree>
  </p:cSld>
</p:sld>
</file>

<file path=ppt/slides/slide9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3" name="slide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Text 17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指向const对象的const指针</a:t>
            </a:r>
          </a:p>
        </p:txBody>
      </p:sp>
      <p:sp>
        <p:nvSpPr>
          <p:cNvPr id="180" name="Text 18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const double *const pip;</a:t>
            </a:r>
          </a:p>
        </p:txBody>
      </p:sp>
    </p:spTree>
  </p:cSld>
</p:sld>
</file>

<file path=ppt/slides/slide9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30" name="slide9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0" name="Text 183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shuffle( )</a:t>
            </a:r>
          </a:p>
        </p:txBody>
      </p:sp>
      <p:sp>
        <p:nvSpPr>
          <p:cNvPr id="1831" name="Text 183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random_shuffle( )</a:t>
            </a:r>
          </a:p>
        </p:txBody>
      </p:sp>
    </p:spTree>
  </p:cSld>
</p:sld>
</file>

<file path=ppt/slides/slide9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31" name="slide9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2" name="Text 183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partition( )</a:t>
            </a:r>
          </a:p>
        </p:txBody>
      </p:sp>
      <p:sp>
        <p:nvSpPr>
          <p:cNvPr id="1833" name="Text 183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stable_partition( )</a:t>
            </a:r>
          </a:p>
        </p:txBody>
      </p:sp>
    </p:spTree>
  </p:cSld>
</p:sld>
</file>

<file path=ppt/slides/slide9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32" name="slide9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4" name="Text 183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排序和相关操作</a:t>
            </a:r>
          </a:p>
        </p:txBody>
      </p:sp>
      <p:sp>
        <p:nvSpPr>
          <p:cNvPr id="1835" name="Text 183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1600">
                <a:solidFill>
                  <a:srgbClr val="000000"/>
                </a:solidFill>
                <a:latin typeface="Arial"/>
              </a:rPr>
              <a:t>sort( )、stable_sort( )、partial_sort( )、partial_sort_copy( )
is_sorted( )
nth_element( )
lower_bound( )
equal_range( )
binary_search( )
merge( )
includes( )
set_union( )
set_defference( )
make_heap( )
is_heap( )
min( )
min_element( )
lexicographic_compare( )
next_permutation( )</a:t>
            </a:r>
          </a:p>
        </p:txBody>
      </p:sp>
    </p:spTree>
  </p:cSld>
</p:sld>
</file>

<file path=ppt/slides/slide9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33" name="slide9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6" name="Text 183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is_sorted( )</a:t>
            </a:r>
          </a:p>
        </p:txBody>
      </p:sp>
      <p:sp>
        <p:nvSpPr>
          <p:cNvPr id="1837" name="Text 183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is_sorted_until( )</a:t>
            </a:r>
          </a:p>
        </p:txBody>
      </p:sp>
    </p:spTree>
  </p:cSld>
</p:sld>
</file>

<file path=ppt/slides/slide9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34" name="slide9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8" name="Text 183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lower_bound( )</a:t>
            </a:r>
          </a:p>
        </p:txBody>
      </p:sp>
      <p:sp>
        <p:nvSpPr>
          <p:cNvPr id="1839" name="Text 183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upper_bound( )</a:t>
            </a:r>
          </a:p>
        </p:txBody>
      </p:sp>
    </p:spTree>
  </p:cSld>
</p:sld>
</file>

<file path=ppt/slides/slide9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35" name="slide9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0" name="Text 184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merge( )</a:t>
            </a:r>
          </a:p>
        </p:txBody>
      </p:sp>
      <p:sp>
        <p:nvSpPr>
          <p:cNvPr id="1841" name="Text 184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implace_merge( )</a:t>
            </a:r>
          </a:p>
        </p:txBody>
      </p:sp>
    </p:spTree>
  </p:cSld>
</p:sld>
</file>

<file path=ppt/slides/slide9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36" name="slide9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2" name="Text 184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set_union( )</a:t>
            </a:r>
          </a:p>
        </p:txBody>
      </p:sp>
      <p:sp>
        <p:nvSpPr>
          <p:cNvPr id="1843" name="Text 184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set_intersection( )</a:t>
            </a:r>
          </a:p>
        </p:txBody>
      </p:sp>
    </p:spTree>
  </p:cSld>
</p:sld>
</file>

<file path=ppt/slides/slide9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37" name="slide9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4" name="Text 184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set_defference( )</a:t>
            </a:r>
          </a:p>
        </p:txBody>
      </p:sp>
      <p:sp>
        <p:nvSpPr>
          <p:cNvPr id="1845" name="Text 184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set_symmetric_difference( )</a:t>
            </a:r>
          </a:p>
        </p:txBody>
      </p:sp>
    </p:spTree>
  </p:cSld>
</p:sld>
</file>

<file path=ppt/slides/slide9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38" name="slide9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6" name="Text 184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make_heap( )</a:t>
            </a:r>
          </a:p>
        </p:txBody>
      </p:sp>
      <p:sp>
        <p:nvSpPr>
          <p:cNvPr id="1847" name="Text 184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push_heap( )</a:t>
            </a:r>
          </a:p>
        </p:txBody>
      </p:sp>
    </p:spTree>
  </p:cSld>
</p:sld>
</file>

<file path=ppt/slides/slide9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39" name="slide9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8" name="Text 184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push_heap( )</a:t>
            </a:r>
          </a:p>
        </p:txBody>
      </p:sp>
      <p:sp>
        <p:nvSpPr>
          <p:cNvPr id="1849" name="Text 184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pop_heap( )</a:t>
            </a:r>
          </a:p>
        </p:txBody>
      </p:sp>
    </p:spTree>
  </p:cSld>
</p:sld>
</file>

<file path=ppt/slides/slide9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4" name="slide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Text 18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182" name="Text 18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函数指针
空指针
void* 指针
智能指针：帮助管理动态内存分配
悬挂指针（野指针、空悬指针）
广义指针</a:t>
            </a:r>
          </a:p>
        </p:txBody>
      </p:sp>
    </p:spTree>
  </p:cSld>
</p:sld>
</file>

<file path=ppt/slides/slide9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40" name="slide9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0" name="Text 185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pop_heap( )</a:t>
            </a:r>
          </a:p>
        </p:txBody>
      </p:sp>
      <p:sp>
        <p:nvSpPr>
          <p:cNvPr id="1851" name="Text 185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sort_heap( )</a:t>
            </a:r>
          </a:p>
        </p:txBody>
      </p:sp>
    </p:spTree>
  </p:cSld>
</p:sld>
</file>

<file path=ppt/slides/slide9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41" name="slide9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2" name="Text 185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is_heap( )</a:t>
            </a:r>
          </a:p>
        </p:txBody>
      </p:sp>
      <p:sp>
        <p:nvSpPr>
          <p:cNvPr id="1853" name="Text 185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is_heap_until( )</a:t>
            </a:r>
          </a:p>
        </p:txBody>
      </p:sp>
    </p:spTree>
  </p:cSld>
</p:sld>
</file>

<file path=ppt/slides/slide9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42" name="slide9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4" name="Text 185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min( )</a:t>
            </a:r>
          </a:p>
        </p:txBody>
      </p:sp>
      <p:sp>
        <p:nvSpPr>
          <p:cNvPr id="1855" name="Text 185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max( )</a:t>
            </a:r>
          </a:p>
        </p:txBody>
      </p:sp>
    </p:spTree>
  </p:cSld>
</p:sld>
</file>

<file path=ppt/slides/slide9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43" name="slide9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6" name="Text 1856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max( )</a:t>
            </a:r>
          </a:p>
        </p:txBody>
      </p:sp>
      <p:sp>
        <p:nvSpPr>
          <p:cNvPr id="1857" name="Text 1857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minmax( )</a:t>
            </a:r>
          </a:p>
        </p:txBody>
      </p:sp>
    </p:spTree>
  </p:cSld>
</p:sld>
</file>

<file path=ppt/slides/slide9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44" name="slide9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8" name="Text 1858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min_element( )</a:t>
            </a:r>
          </a:p>
        </p:txBody>
      </p:sp>
      <p:sp>
        <p:nvSpPr>
          <p:cNvPr id="1859" name="Text 1859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max_element( )</a:t>
            </a:r>
          </a:p>
        </p:txBody>
      </p:sp>
    </p:spTree>
  </p:cSld>
</p:sld>
</file>

<file path=ppt/slides/slide9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45" name="slide9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0" name="Text 1860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max_element( )</a:t>
            </a:r>
          </a:p>
        </p:txBody>
      </p:sp>
      <p:sp>
        <p:nvSpPr>
          <p:cNvPr id="1861" name="Text 1861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minmax_element( )</a:t>
            </a:r>
          </a:p>
        </p:txBody>
      </p:sp>
    </p:spTree>
  </p:cSld>
</p:sld>
</file>

<file path=ppt/slides/slide9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46" name="slide9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2" name="Text 1862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next_permutation( )</a:t>
            </a:r>
          </a:p>
        </p:txBody>
      </p:sp>
      <p:sp>
        <p:nvSpPr>
          <p:cNvPr id="1863" name="Text 1863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previous_permutation( )</a:t>
            </a:r>
          </a:p>
        </p:txBody>
      </p:sp>
    </p:spTree>
  </p:cSld>
</p:sld>
</file>

<file path=ppt/slides/slide9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47" name="slide9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4" name="Text 1864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通用数字运算</a:t>
            </a:r>
          </a:p>
        </p:txBody>
      </p:sp>
      <p:sp>
        <p:nvSpPr>
          <p:cNvPr id="1865" name="Text 1865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accumulate( )
inner_product( )
partial_sum( )
adjacent_difference( )
iota( )</a:t>
            </a:r>
          </a:p>
        </p:txBody>
      </p:sp>
    </p:spTree>
  </p:cSld>
</p:sld>
</file>

<file path=ppt/slides/slide9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5" name="slide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Text 183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空指针</a:t>
            </a:r>
          </a:p>
        </p:txBody>
      </p:sp>
      <p:sp>
        <p:nvSpPr>
          <p:cNvPr id="184" name="Text 184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关键字nullptr
预处理变量NULL</a:t>
            </a:r>
          </a:p>
        </p:txBody>
      </p:sp>
    </p:spTree>
  </p:cSld>
</p:sld>
</file>

<file path=ppt/slides/slide9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6" name="slide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Text 185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广义指针</a:t>
            </a:r>
          </a:p>
        </p:txBody>
      </p:sp>
      <p:sp>
        <p:nvSpPr>
          <p:cNvPr id="186" name="Text 186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迭代器</a:t>
            </a:r>
          </a:p>
        </p:txBody>
      </p:sp>
    </p:spTree>
  </p:cSld>
</p:sld>
</file>

<file path=ppt/slides/slide9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7" name="slide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Text 187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引用</a:t>
            </a:r>
          </a:p>
        </p:txBody>
      </p:sp>
      <p:sp>
        <p:nvSpPr>
          <p:cNvPr id="188" name="Text 188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声明引用
引用的特点
主要适应对象
主要作用
左值引用与右值引用
指向指针的引用</a:t>
            </a:r>
          </a:p>
        </p:txBody>
      </p:sp>
    </p:spTree>
  </p:cSld>
</p:sld>
</file>

<file path=ppt/slides/slide9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8" name="slide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Text 189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声明引用</a:t>
            </a:r>
          </a:p>
        </p:txBody>
      </p:sp>
      <p:sp>
        <p:nvSpPr>
          <p:cNvPr id="190" name="Text 190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绑定</a:t>
            </a:r>
          </a:p>
        </p:txBody>
      </p:sp>
    </p:spTree>
  </p:cSld>
</p:sld>
</file>

<file path=ppt/slides/slide9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9" name="slide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Text 191"/>
          <p:cNvSpPr txBox="1"/>
          <p:nvPr/>
        </p:nvSpPr>
        <p:spPr>
          <a:xfrm>
            <a:off y="471200" x="486400"/>
            <a:ext cy="798000" cx="8170000"/>
          </a:xfrm>
          <a:prstGeom prst="rect">
            <a:avLst/>
          </a:prstGeom>
          <a:noFill/>
        </p:spPr>
        <p:txBody>
          <a:bodyPr lIns="0" rIns="0" rtlCol="0" anchor="ctr" wrap="square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引用的特点</a:t>
            </a:r>
          </a:p>
        </p:txBody>
      </p:sp>
      <p:sp>
        <p:nvSpPr>
          <p:cNvPr id="192" name="Text 192"/>
          <p:cNvSpPr txBox="1"/>
          <p:nvPr/>
        </p:nvSpPr>
        <p:spPr>
          <a:xfrm>
            <a:off y="1649200" x="486400"/>
            <a:ext cy="4522000" cx="8170000"/>
          </a:xfrm>
          <a:prstGeom prst="rect">
            <a:avLst/>
          </a:prstGeom>
          <a:noFill/>
        </p:spPr>
        <p:txBody>
          <a:bodyPr lIns="0" rIns="0" rtlCol="0" anchor="t" wrap="square"/>
          <a:lstStyle/>
          <a:p>
            <a:pPr algn="l" indent="-457200" marL="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引用时变量的别名，引用不是变量
引用与指针的异同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mitype="http://purl.org/dc/dcmitype/" xmlns:xsi="http://www.w3.org/2001/XMLSchema-instance" xmlns:dc="http://purl.org/dc/elements/1.1/" xmlns:dcterms="http://purl.org/dc/terms/">
  <dc:title>PowerPoint Presentation</dc:title>
  <dc:creator>YuanXiao</dc:creator>
  <cp:lastModifiedBy>YuanXiao</cp:lastModifiedBy>
  <cp:revision>1</cp:revision>
  <dcterms:created xsi:type="dcterms:W3CDTF">2020-06-21T17:50:23Z</dcterms:created>
  <dcterms:modified xsi:type="dcterms:W3CDTF">2020-06-21T17:50:23Z</dcterms:modified>
</cp:coreProperties>
</file>